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Override PartName="/ppt/notesSlides/notesSlide36.xml" ContentType="application/vnd.openxmlformats-officedocument.presentationml.notesSlide+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8"/>
  </p:notesMasterIdLst>
  <p:sldIdLst>
    <p:sldId id="885" r:id="rId2"/>
    <p:sldId id="884" r:id="rId3"/>
    <p:sldId id="886" r:id="rId4"/>
    <p:sldId id="888" r:id="rId5"/>
    <p:sldId id="914" r:id="rId6"/>
    <p:sldId id="889" r:id="rId7"/>
    <p:sldId id="891" r:id="rId8"/>
    <p:sldId id="890" r:id="rId9"/>
    <p:sldId id="892" r:id="rId10"/>
    <p:sldId id="893" r:id="rId11"/>
    <p:sldId id="894" r:id="rId12"/>
    <p:sldId id="895" r:id="rId13"/>
    <p:sldId id="887" r:id="rId14"/>
    <p:sldId id="896" r:id="rId15"/>
    <p:sldId id="897" r:id="rId16"/>
    <p:sldId id="899" r:id="rId17"/>
    <p:sldId id="900" r:id="rId18"/>
    <p:sldId id="901" r:id="rId19"/>
    <p:sldId id="902" r:id="rId20"/>
    <p:sldId id="898" r:id="rId21"/>
    <p:sldId id="903" r:id="rId22"/>
    <p:sldId id="904" r:id="rId23"/>
    <p:sldId id="905" r:id="rId24"/>
    <p:sldId id="906" r:id="rId25"/>
    <p:sldId id="907" r:id="rId26"/>
    <p:sldId id="909" r:id="rId27"/>
    <p:sldId id="910" r:id="rId28"/>
    <p:sldId id="911" r:id="rId29"/>
    <p:sldId id="908" r:id="rId30"/>
    <p:sldId id="912" r:id="rId31"/>
    <p:sldId id="913" r:id="rId32"/>
    <p:sldId id="915" r:id="rId33"/>
    <p:sldId id="916" r:id="rId34"/>
    <p:sldId id="917" r:id="rId35"/>
    <p:sldId id="918" r:id="rId36"/>
    <p:sldId id="919" r:id="rId37"/>
  </p:sldIdLst>
  <p:sldSz cx="9144000" cy="5143500" type="screen16x9"/>
  <p:notesSz cx="6858000" cy="9144000"/>
  <p:custDataLst>
    <p:tags r:id="rId39"/>
  </p:custDataLst>
  <p:defaultTextStyle>
    <a:defPPr>
      <a:defRPr lang="zh-CN"/>
    </a:defPPr>
    <a:lvl1pPr algn="l" rtl="0" fontAlgn="base">
      <a:spcBef>
        <a:spcPct val="0"/>
      </a:spcBef>
      <a:spcAft>
        <a:spcPct val="0"/>
      </a:spcAft>
      <a:defRPr kern="1200">
        <a:solidFill>
          <a:schemeClr val="tx1"/>
        </a:solidFill>
        <a:latin typeface="Arial" charset="0"/>
        <a:ea typeface="宋体" charset="-122"/>
        <a:cs typeface="+mn-cs"/>
      </a:defRPr>
    </a:lvl1pPr>
    <a:lvl2pPr marL="457200" algn="l" rtl="0" fontAlgn="base">
      <a:spcBef>
        <a:spcPct val="0"/>
      </a:spcBef>
      <a:spcAft>
        <a:spcPct val="0"/>
      </a:spcAft>
      <a:defRPr kern="1200">
        <a:solidFill>
          <a:schemeClr val="tx1"/>
        </a:solidFill>
        <a:latin typeface="Arial" charset="0"/>
        <a:ea typeface="宋体" charset="-122"/>
        <a:cs typeface="+mn-cs"/>
      </a:defRPr>
    </a:lvl2pPr>
    <a:lvl3pPr marL="914400" algn="l" rtl="0" fontAlgn="base">
      <a:spcBef>
        <a:spcPct val="0"/>
      </a:spcBef>
      <a:spcAft>
        <a:spcPct val="0"/>
      </a:spcAft>
      <a:defRPr kern="1200">
        <a:solidFill>
          <a:schemeClr val="tx1"/>
        </a:solidFill>
        <a:latin typeface="Arial" charset="0"/>
        <a:ea typeface="宋体" charset="-122"/>
        <a:cs typeface="+mn-cs"/>
      </a:defRPr>
    </a:lvl3pPr>
    <a:lvl4pPr marL="1371600" algn="l" rtl="0" fontAlgn="base">
      <a:spcBef>
        <a:spcPct val="0"/>
      </a:spcBef>
      <a:spcAft>
        <a:spcPct val="0"/>
      </a:spcAft>
      <a:defRPr kern="1200">
        <a:solidFill>
          <a:schemeClr val="tx1"/>
        </a:solidFill>
        <a:latin typeface="Arial" charset="0"/>
        <a:ea typeface="宋体" charset="-122"/>
        <a:cs typeface="+mn-cs"/>
      </a:defRPr>
    </a:lvl4pPr>
    <a:lvl5pPr marL="1828800" algn="l" rtl="0" fontAlgn="base">
      <a:spcBef>
        <a:spcPct val="0"/>
      </a:spcBef>
      <a:spcAft>
        <a:spcPct val="0"/>
      </a:spcAft>
      <a:defRPr kern="1200">
        <a:solidFill>
          <a:schemeClr val="tx1"/>
        </a:solidFill>
        <a:latin typeface="Arial" charset="0"/>
        <a:ea typeface="宋体" charset="-122"/>
        <a:cs typeface="+mn-cs"/>
      </a:defRPr>
    </a:lvl5pPr>
    <a:lvl6pPr marL="2286000" algn="l" defTabSz="914400" rtl="0" eaLnBrk="1" latinLnBrk="0" hangingPunct="1">
      <a:defRPr kern="1200">
        <a:solidFill>
          <a:schemeClr val="tx1"/>
        </a:solidFill>
        <a:latin typeface="Arial" charset="0"/>
        <a:ea typeface="宋体" charset="-122"/>
        <a:cs typeface="+mn-cs"/>
      </a:defRPr>
    </a:lvl6pPr>
    <a:lvl7pPr marL="2743200" algn="l" defTabSz="914400" rtl="0" eaLnBrk="1" latinLnBrk="0" hangingPunct="1">
      <a:defRPr kern="1200">
        <a:solidFill>
          <a:schemeClr val="tx1"/>
        </a:solidFill>
        <a:latin typeface="Arial" charset="0"/>
        <a:ea typeface="宋体" charset="-122"/>
        <a:cs typeface="+mn-cs"/>
      </a:defRPr>
    </a:lvl7pPr>
    <a:lvl8pPr marL="3200400" algn="l" defTabSz="914400" rtl="0" eaLnBrk="1" latinLnBrk="0" hangingPunct="1">
      <a:defRPr kern="1200">
        <a:solidFill>
          <a:schemeClr val="tx1"/>
        </a:solidFill>
        <a:latin typeface="Arial" charset="0"/>
        <a:ea typeface="宋体" charset="-122"/>
        <a:cs typeface="+mn-cs"/>
      </a:defRPr>
    </a:lvl8pPr>
    <a:lvl9pPr marL="3657600" algn="l" defTabSz="914400" rtl="0" eaLnBrk="1" latinLnBrk="0" hangingPunct="1">
      <a:defRPr kern="1200">
        <a:solidFill>
          <a:schemeClr val="tx1"/>
        </a:solidFill>
        <a:latin typeface="Arial" charset="0"/>
        <a:ea typeface="宋体" charset="-122"/>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微软用户" initials="" lastIdx="0"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0099FF"/>
    <a:srgbClr val="FF9900"/>
    <a:srgbClr val="CC0000"/>
    <a:srgbClr val="680000"/>
    <a:srgbClr val="FF6600"/>
    <a:srgbClr val="FF3300"/>
    <a:srgbClr val="005FFA"/>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438" autoAdjust="0"/>
    <p:restoredTop sz="96008" autoAdjust="0"/>
  </p:normalViewPr>
  <p:slideViewPr>
    <p:cSldViewPr>
      <p:cViewPr varScale="1">
        <p:scale>
          <a:sx n="107" d="100"/>
          <a:sy n="107" d="100"/>
        </p:scale>
        <p:origin x="-90" y="-474"/>
      </p:cViewPr>
      <p:guideLst>
        <p:guide orient="horz" pos="1620"/>
        <p:guide pos="2880"/>
      </p:guideLst>
    </p:cSldViewPr>
  </p:slideViewPr>
  <p:notesTextViewPr>
    <p:cViewPr>
      <p:scale>
        <a:sx n="100" d="100"/>
        <a:sy n="100" d="100"/>
      </p:scale>
      <p:origin x="0" y="0"/>
    </p:cViewPr>
  </p:notesTextViewPr>
  <p:sorterViewPr>
    <p:cViewPr>
      <p:scale>
        <a:sx n="80" d="100"/>
        <a:sy n="80" d="100"/>
      </p:scale>
      <p:origin x="0" y="114"/>
    </p:cViewPr>
  </p:sorterViewPr>
  <p:notesViewPr>
    <p:cSldViewPr>
      <p:cViewPr varScale="1">
        <p:scale>
          <a:sx n="68" d="100"/>
          <a:sy n="68" d="100"/>
        </p:scale>
        <p:origin x="-2808" y="-10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gs" Target="tags/tag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ea typeface="+mn-ea"/>
              </a:defRPr>
            </a:lvl1pPr>
          </a:lstStyle>
          <a:p>
            <a:pPr>
              <a:defRPr/>
            </a:pPr>
            <a:fld id="{CFCC4D14-CDFF-41B0-A538-0C666738D882}" type="datetimeFigureOut">
              <a:rPr lang="zh-CN" altLang="en-US"/>
              <a:pPr>
                <a:defRPr/>
              </a:pPr>
              <a:t>2015-1-15</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ea typeface="+mn-ea"/>
              </a:defRPr>
            </a:lvl1pPr>
          </a:lstStyle>
          <a:p>
            <a:pPr>
              <a:defRPr/>
            </a:pPr>
            <a:fld id="{8B7A76BA-1783-4605-8598-F20D1C3177EB}"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幻灯片图像占位符 1"/>
          <p:cNvSpPr>
            <a:spLocks noGrp="1" noRot="1" noChangeAspect="1"/>
          </p:cNvSpPr>
          <p:nvPr>
            <p:ph type="sldImg"/>
          </p:nvPr>
        </p:nvSpPr>
        <p:spPr bwMode="auto">
          <a:noFill/>
          <a:ln>
            <a:solidFill>
              <a:srgbClr val="000000"/>
            </a:solidFill>
            <a:miter lim="800000"/>
            <a:headEnd/>
            <a:tailEnd/>
          </a:ln>
        </p:spPr>
      </p:sp>
      <p:sp>
        <p:nvSpPr>
          <p:cNvPr id="6146"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smtClean="0"/>
          </a:p>
        </p:txBody>
      </p:sp>
      <p:sp>
        <p:nvSpPr>
          <p:cNvPr id="6147"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833D6D5-3D78-4C04-92C0-2D7605D7B495}" type="slidenum">
              <a:rPr lang="zh-CN" altLang="en-US"/>
              <a:pPr fontAlgn="base">
                <a:spcBef>
                  <a:spcPct val="0"/>
                </a:spcBef>
                <a:spcAft>
                  <a:spcPct val="0"/>
                </a:spcAft>
              </a:pPr>
              <a:t>1</a:t>
            </a:fld>
            <a:endParaRPr lang="en-US" altLang="zh-CN"/>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幻灯片图像占位符 1"/>
          <p:cNvSpPr>
            <a:spLocks noGrp="1" noRot="1" noChangeAspect="1"/>
          </p:cNvSpPr>
          <p:nvPr>
            <p:ph type="sldImg"/>
          </p:nvPr>
        </p:nvSpPr>
        <p:spPr bwMode="auto">
          <a:noFill/>
          <a:ln>
            <a:solidFill>
              <a:srgbClr val="000000"/>
            </a:solidFill>
            <a:miter lim="800000"/>
            <a:headEnd/>
            <a:tailEnd/>
          </a:ln>
        </p:spPr>
      </p:sp>
      <p:sp>
        <p:nvSpPr>
          <p:cNvPr id="24578"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smtClean="0"/>
          </a:p>
        </p:txBody>
      </p:sp>
      <p:sp>
        <p:nvSpPr>
          <p:cNvPr id="24579"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D210035-388A-4D5D-A1E4-ABF82D2BBE84}" type="slidenum">
              <a:rPr lang="zh-CN" altLang="en-US"/>
              <a:pPr fontAlgn="base">
                <a:spcBef>
                  <a:spcPct val="0"/>
                </a:spcBef>
                <a:spcAft>
                  <a:spcPct val="0"/>
                </a:spcAft>
              </a:pPr>
              <a:t>10</a:t>
            </a:fld>
            <a:endParaRPr lang="en-US" altLang="zh-CN"/>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幻灯片图像占位符 1"/>
          <p:cNvSpPr>
            <a:spLocks noGrp="1" noRot="1" noChangeAspect="1"/>
          </p:cNvSpPr>
          <p:nvPr>
            <p:ph type="sldImg"/>
          </p:nvPr>
        </p:nvSpPr>
        <p:spPr bwMode="auto">
          <a:noFill/>
          <a:ln>
            <a:solidFill>
              <a:srgbClr val="000000"/>
            </a:solidFill>
            <a:miter lim="800000"/>
            <a:headEnd/>
            <a:tailEnd/>
          </a:ln>
        </p:spPr>
      </p:sp>
      <p:sp>
        <p:nvSpPr>
          <p:cNvPr id="26626"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smtClean="0"/>
          </a:p>
        </p:txBody>
      </p:sp>
      <p:sp>
        <p:nvSpPr>
          <p:cNvPr id="26627"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9DF3C00-5C97-4E05-80D8-F67DF7CB0BD1}" type="slidenum">
              <a:rPr lang="zh-CN" altLang="en-US"/>
              <a:pPr fontAlgn="base">
                <a:spcBef>
                  <a:spcPct val="0"/>
                </a:spcBef>
                <a:spcAft>
                  <a:spcPct val="0"/>
                </a:spcAft>
              </a:pPr>
              <a:t>11</a:t>
            </a:fld>
            <a:endParaRPr lang="en-US" altLang="zh-CN"/>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幻灯片图像占位符 1"/>
          <p:cNvSpPr>
            <a:spLocks noGrp="1" noRot="1" noChangeAspect="1"/>
          </p:cNvSpPr>
          <p:nvPr>
            <p:ph type="sldImg"/>
          </p:nvPr>
        </p:nvSpPr>
        <p:spPr bwMode="auto">
          <a:noFill/>
          <a:ln>
            <a:solidFill>
              <a:srgbClr val="000000"/>
            </a:solidFill>
            <a:miter lim="800000"/>
            <a:headEnd/>
            <a:tailEnd/>
          </a:ln>
        </p:spPr>
      </p:sp>
      <p:sp>
        <p:nvSpPr>
          <p:cNvPr id="28674"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smtClean="0"/>
          </a:p>
        </p:txBody>
      </p:sp>
      <p:sp>
        <p:nvSpPr>
          <p:cNvPr id="28675"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281A869-5008-4A31-8B55-C28B8C8C5B6E}" type="slidenum">
              <a:rPr lang="zh-CN" altLang="en-US"/>
              <a:pPr fontAlgn="base">
                <a:spcBef>
                  <a:spcPct val="0"/>
                </a:spcBef>
                <a:spcAft>
                  <a:spcPct val="0"/>
                </a:spcAft>
              </a:pPr>
              <a:t>12</a:t>
            </a:fld>
            <a:endParaRPr lang="en-US" altLang="zh-CN"/>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幻灯片图像占位符 1"/>
          <p:cNvSpPr>
            <a:spLocks noGrp="1" noRot="1" noChangeAspect="1"/>
          </p:cNvSpPr>
          <p:nvPr>
            <p:ph type="sldImg"/>
          </p:nvPr>
        </p:nvSpPr>
        <p:spPr bwMode="auto">
          <a:noFill/>
          <a:ln>
            <a:solidFill>
              <a:srgbClr val="000000"/>
            </a:solidFill>
            <a:miter lim="800000"/>
            <a:headEnd/>
            <a:tailEnd/>
          </a:ln>
        </p:spPr>
      </p:sp>
      <p:sp>
        <p:nvSpPr>
          <p:cNvPr id="30722"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smtClean="0"/>
          </a:p>
        </p:txBody>
      </p:sp>
      <p:sp>
        <p:nvSpPr>
          <p:cNvPr id="30723"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B3583E6-0054-4BEF-9A7F-69F879E849C7}" type="slidenum">
              <a:rPr lang="zh-CN" altLang="en-US"/>
              <a:pPr fontAlgn="base">
                <a:spcBef>
                  <a:spcPct val="0"/>
                </a:spcBef>
                <a:spcAft>
                  <a:spcPct val="0"/>
                </a:spcAft>
              </a:pPr>
              <a:t>13</a:t>
            </a:fld>
            <a:endParaRPr lang="en-US" altLang="zh-CN"/>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幻灯片图像占位符 1"/>
          <p:cNvSpPr>
            <a:spLocks noGrp="1" noRot="1" noChangeAspect="1"/>
          </p:cNvSpPr>
          <p:nvPr>
            <p:ph type="sldImg"/>
          </p:nvPr>
        </p:nvSpPr>
        <p:spPr bwMode="auto">
          <a:noFill/>
          <a:ln>
            <a:solidFill>
              <a:srgbClr val="000000"/>
            </a:solidFill>
            <a:miter lim="800000"/>
            <a:headEnd/>
            <a:tailEnd/>
          </a:ln>
        </p:spPr>
      </p:sp>
      <p:sp>
        <p:nvSpPr>
          <p:cNvPr id="32770"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smtClean="0"/>
          </a:p>
        </p:txBody>
      </p:sp>
      <p:sp>
        <p:nvSpPr>
          <p:cNvPr id="32771"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A9CB30B-1989-43DF-A402-8935A4A9C08E}" type="slidenum">
              <a:rPr lang="zh-CN" altLang="en-US"/>
              <a:pPr fontAlgn="base">
                <a:spcBef>
                  <a:spcPct val="0"/>
                </a:spcBef>
                <a:spcAft>
                  <a:spcPct val="0"/>
                </a:spcAft>
              </a:pPr>
              <a:t>14</a:t>
            </a:fld>
            <a:endParaRPr lang="en-US" altLang="zh-CN"/>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幻灯片图像占位符 1"/>
          <p:cNvSpPr>
            <a:spLocks noGrp="1" noRot="1" noChangeAspect="1"/>
          </p:cNvSpPr>
          <p:nvPr>
            <p:ph type="sldImg"/>
          </p:nvPr>
        </p:nvSpPr>
        <p:spPr bwMode="auto">
          <a:noFill/>
          <a:ln>
            <a:solidFill>
              <a:srgbClr val="000000"/>
            </a:solidFill>
            <a:miter lim="800000"/>
            <a:headEnd/>
            <a:tailEnd/>
          </a:ln>
        </p:spPr>
      </p:sp>
      <p:sp>
        <p:nvSpPr>
          <p:cNvPr id="34818"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smtClean="0"/>
          </a:p>
        </p:txBody>
      </p:sp>
      <p:sp>
        <p:nvSpPr>
          <p:cNvPr id="34819"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0BE9B35-22AF-4179-BF1D-66C3792CA87D}" type="slidenum">
              <a:rPr lang="zh-CN" altLang="en-US"/>
              <a:pPr fontAlgn="base">
                <a:spcBef>
                  <a:spcPct val="0"/>
                </a:spcBef>
                <a:spcAft>
                  <a:spcPct val="0"/>
                </a:spcAft>
              </a:pPr>
              <a:t>15</a:t>
            </a:fld>
            <a:endParaRPr lang="en-US" altLang="zh-CN"/>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幻灯片图像占位符 1"/>
          <p:cNvSpPr>
            <a:spLocks noGrp="1" noRot="1" noChangeAspect="1"/>
          </p:cNvSpPr>
          <p:nvPr>
            <p:ph type="sldImg"/>
          </p:nvPr>
        </p:nvSpPr>
        <p:spPr bwMode="auto">
          <a:noFill/>
          <a:ln>
            <a:solidFill>
              <a:srgbClr val="000000"/>
            </a:solidFill>
            <a:miter lim="800000"/>
            <a:headEnd/>
            <a:tailEnd/>
          </a:ln>
        </p:spPr>
      </p:sp>
      <p:sp>
        <p:nvSpPr>
          <p:cNvPr id="36866"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smtClean="0"/>
          </a:p>
        </p:txBody>
      </p:sp>
      <p:sp>
        <p:nvSpPr>
          <p:cNvPr id="36867"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BF30AB2-62DF-437D-ACB3-B18ADD8EB7F7}" type="slidenum">
              <a:rPr lang="zh-CN" altLang="en-US"/>
              <a:pPr fontAlgn="base">
                <a:spcBef>
                  <a:spcPct val="0"/>
                </a:spcBef>
                <a:spcAft>
                  <a:spcPct val="0"/>
                </a:spcAft>
              </a:pPr>
              <a:t>16</a:t>
            </a:fld>
            <a:endParaRPr lang="en-US" altLang="zh-CN"/>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幻灯片图像占位符 1"/>
          <p:cNvSpPr>
            <a:spLocks noGrp="1" noRot="1" noChangeAspect="1"/>
          </p:cNvSpPr>
          <p:nvPr>
            <p:ph type="sldImg"/>
          </p:nvPr>
        </p:nvSpPr>
        <p:spPr bwMode="auto">
          <a:noFill/>
          <a:ln>
            <a:solidFill>
              <a:srgbClr val="000000"/>
            </a:solidFill>
            <a:miter lim="800000"/>
            <a:headEnd/>
            <a:tailEnd/>
          </a:ln>
        </p:spPr>
      </p:sp>
      <p:sp>
        <p:nvSpPr>
          <p:cNvPr id="38914"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smtClean="0"/>
          </a:p>
        </p:txBody>
      </p:sp>
      <p:sp>
        <p:nvSpPr>
          <p:cNvPr id="38915"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9EF2B9B-4CFC-456A-9F04-04B959BA9606}" type="slidenum">
              <a:rPr lang="zh-CN" altLang="en-US"/>
              <a:pPr fontAlgn="base">
                <a:spcBef>
                  <a:spcPct val="0"/>
                </a:spcBef>
                <a:spcAft>
                  <a:spcPct val="0"/>
                </a:spcAft>
              </a:pPr>
              <a:t>17</a:t>
            </a:fld>
            <a:endParaRPr lang="en-US" altLang="zh-CN"/>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幻灯片图像占位符 1"/>
          <p:cNvSpPr>
            <a:spLocks noGrp="1" noRot="1" noChangeAspect="1"/>
          </p:cNvSpPr>
          <p:nvPr>
            <p:ph type="sldImg"/>
          </p:nvPr>
        </p:nvSpPr>
        <p:spPr bwMode="auto">
          <a:noFill/>
          <a:ln>
            <a:solidFill>
              <a:srgbClr val="000000"/>
            </a:solidFill>
            <a:miter lim="800000"/>
            <a:headEnd/>
            <a:tailEnd/>
          </a:ln>
        </p:spPr>
      </p:sp>
      <p:sp>
        <p:nvSpPr>
          <p:cNvPr id="40962"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smtClean="0"/>
          </a:p>
        </p:txBody>
      </p:sp>
      <p:sp>
        <p:nvSpPr>
          <p:cNvPr id="40963"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8FBA3A2-8592-4A1D-918E-B89E14BE2FC3}" type="slidenum">
              <a:rPr lang="zh-CN" altLang="en-US"/>
              <a:pPr fontAlgn="base">
                <a:spcBef>
                  <a:spcPct val="0"/>
                </a:spcBef>
                <a:spcAft>
                  <a:spcPct val="0"/>
                </a:spcAft>
              </a:pPr>
              <a:t>18</a:t>
            </a:fld>
            <a:endParaRPr lang="en-US" altLang="zh-CN"/>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幻灯片图像占位符 1"/>
          <p:cNvSpPr>
            <a:spLocks noGrp="1" noRot="1" noChangeAspect="1"/>
          </p:cNvSpPr>
          <p:nvPr>
            <p:ph type="sldImg"/>
          </p:nvPr>
        </p:nvSpPr>
        <p:spPr bwMode="auto">
          <a:noFill/>
          <a:ln>
            <a:solidFill>
              <a:srgbClr val="000000"/>
            </a:solidFill>
            <a:miter lim="800000"/>
            <a:headEnd/>
            <a:tailEnd/>
          </a:ln>
        </p:spPr>
      </p:sp>
      <p:sp>
        <p:nvSpPr>
          <p:cNvPr id="43010"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smtClean="0"/>
          </a:p>
        </p:txBody>
      </p:sp>
      <p:sp>
        <p:nvSpPr>
          <p:cNvPr id="43011"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BD17375-400B-4FA7-B6F3-24418DBE100E}" type="slidenum">
              <a:rPr lang="zh-CN" altLang="en-US"/>
              <a:pPr fontAlgn="base">
                <a:spcBef>
                  <a:spcPct val="0"/>
                </a:spcBef>
                <a:spcAft>
                  <a:spcPct val="0"/>
                </a:spcAft>
              </a:pPr>
              <a:t>19</a:t>
            </a:fld>
            <a:endParaRPr lang="en-US" altLang="zh-C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幻灯片图像占位符 1"/>
          <p:cNvSpPr>
            <a:spLocks noGrp="1" noRot="1" noChangeAspect="1"/>
          </p:cNvSpPr>
          <p:nvPr>
            <p:ph type="sldImg"/>
          </p:nvPr>
        </p:nvSpPr>
        <p:spPr bwMode="auto">
          <a:noFill/>
          <a:ln>
            <a:solidFill>
              <a:srgbClr val="000000"/>
            </a:solidFill>
            <a:miter lim="800000"/>
            <a:headEnd/>
            <a:tailEnd/>
          </a:ln>
        </p:spPr>
      </p:sp>
      <p:sp>
        <p:nvSpPr>
          <p:cNvPr id="8194"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smtClean="0"/>
          </a:p>
        </p:txBody>
      </p:sp>
      <p:sp>
        <p:nvSpPr>
          <p:cNvPr id="8195"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E9593E6-8F6D-4504-9CA1-0E3C4FC36C5B}" type="slidenum">
              <a:rPr lang="zh-CN" altLang="en-US"/>
              <a:pPr fontAlgn="base">
                <a:spcBef>
                  <a:spcPct val="0"/>
                </a:spcBef>
                <a:spcAft>
                  <a:spcPct val="0"/>
                </a:spcAft>
              </a:pPr>
              <a:t>2</a:t>
            </a:fld>
            <a:endParaRPr lang="en-US" altLang="zh-CN"/>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幻灯片图像占位符 1"/>
          <p:cNvSpPr>
            <a:spLocks noGrp="1" noRot="1" noChangeAspect="1"/>
          </p:cNvSpPr>
          <p:nvPr>
            <p:ph type="sldImg"/>
          </p:nvPr>
        </p:nvSpPr>
        <p:spPr bwMode="auto">
          <a:noFill/>
          <a:ln>
            <a:solidFill>
              <a:srgbClr val="000000"/>
            </a:solidFill>
            <a:miter lim="800000"/>
            <a:headEnd/>
            <a:tailEnd/>
          </a:ln>
        </p:spPr>
      </p:sp>
      <p:sp>
        <p:nvSpPr>
          <p:cNvPr id="45058"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smtClean="0"/>
          </a:p>
        </p:txBody>
      </p:sp>
      <p:sp>
        <p:nvSpPr>
          <p:cNvPr id="45059"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B54A190-0889-4A3D-87E7-E3F0162D9284}" type="slidenum">
              <a:rPr lang="zh-CN" altLang="en-US"/>
              <a:pPr fontAlgn="base">
                <a:spcBef>
                  <a:spcPct val="0"/>
                </a:spcBef>
                <a:spcAft>
                  <a:spcPct val="0"/>
                </a:spcAft>
              </a:pPr>
              <a:t>20</a:t>
            </a:fld>
            <a:endParaRPr lang="en-US" altLang="zh-CN"/>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幻灯片图像占位符 1"/>
          <p:cNvSpPr>
            <a:spLocks noGrp="1" noRot="1" noChangeAspect="1"/>
          </p:cNvSpPr>
          <p:nvPr>
            <p:ph type="sldImg"/>
          </p:nvPr>
        </p:nvSpPr>
        <p:spPr bwMode="auto">
          <a:noFill/>
          <a:ln>
            <a:solidFill>
              <a:srgbClr val="000000"/>
            </a:solidFill>
            <a:miter lim="800000"/>
            <a:headEnd/>
            <a:tailEnd/>
          </a:ln>
        </p:spPr>
      </p:sp>
      <p:sp>
        <p:nvSpPr>
          <p:cNvPr id="47106"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smtClean="0"/>
          </a:p>
        </p:txBody>
      </p:sp>
      <p:sp>
        <p:nvSpPr>
          <p:cNvPr id="47107"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4E40F49-3465-44C8-85D2-5B5CB46E79FF}" type="slidenum">
              <a:rPr lang="zh-CN" altLang="en-US"/>
              <a:pPr fontAlgn="base">
                <a:spcBef>
                  <a:spcPct val="0"/>
                </a:spcBef>
                <a:spcAft>
                  <a:spcPct val="0"/>
                </a:spcAft>
              </a:pPr>
              <a:t>21</a:t>
            </a:fld>
            <a:endParaRPr lang="en-US" altLang="zh-CN"/>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幻灯片图像占位符 1"/>
          <p:cNvSpPr>
            <a:spLocks noGrp="1" noRot="1" noChangeAspect="1"/>
          </p:cNvSpPr>
          <p:nvPr>
            <p:ph type="sldImg"/>
          </p:nvPr>
        </p:nvSpPr>
        <p:spPr bwMode="auto">
          <a:noFill/>
          <a:ln>
            <a:solidFill>
              <a:srgbClr val="000000"/>
            </a:solidFill>
            <a:miter lim="800000"/>
            <a:headEnd/>
            <a:tailEnd/>
          </a:ln>
        </p:spPr>
      </p:sp>
      <p:sp>
        <p:nvSpPr>
          <p:cNvPr id="49154"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smtClean="0"/>
          </a:p>
        </p:txBody>
      </p:sp>
      <p:sp>
        <p:nvSpPr>
          <p:cNvPr id="49155"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851457E-A748-4C9C-8AF8-A675264AB69D}" type="slidenum">
              <a:rPr lang="zh-CN" altLang="en-US"/>
              <a:pPr fontAlgn="base">
                <a:spcBef>
                  <a:spcPct val="0"/>
                </a:spcBef>
                <a:spcAft>
                  <a:spcPct val="0"/>
                </a:spcAft>
              </a:pPr>
              <a:t>22</a:t>
            </a:fld>
            <a:endParaRPr lang="en-US" altLang="zh-CN"/>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幻灯片图像占位符 1"/>
          <p:cNvSpPr>
            <a:spLocks noGrp="1" noRot="1" noChangeAspect="1"/>
          </p:cNvSpPr>
          <p:nvPr>
            <p:ph type="sldImg"/>
          </p:nvPr>
        </p:nvSpPr>
        <p:spPr bwMode="auto">
          <a:noFill/>
          <a:ln>
            <a:solidFill>
              <a:srgbClr val="000000"/>
            </a:solidFill>
            <a:miter lim="800000"/>
            <a:headEnd/>
            <a:tailEnd/>
          </a:ln>
        </p:spPr>
      </p:sp>
      <p:sp>
        <p:nvSpPr>
          <p:cNvPr id="51202"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smtClean="0"/>
          </a:p>
        </p:txBody>
      </p:sp>
      <p:sp>
        <p:nvSpPr>
          <p:cNvPr id="51203"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893BD51-6EA7-47DD-BE0C-94E0B9F46102}" type="slidenum">
              <a:rPr lang="zh-CN" altLang="en-US"/>
              <a:pPr fontAlgn="base">
                <a:spcBef>
                  <a:spcPct val="0"/>
                </a:spcBef>
                <a:spcAft>
                  <a:spcPct val="0"/>
                </a:spcAft>
              </a:pPr>
              <a:t>23</a:t>
            </a:fld>
            <a:endParaRPr lang="en-US" altLang="zh-CN"/>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幻灯片图像占位符 1"/>
          <p:cNvSpPr>
            <a:spLocks noGrp="1" noRot="1" noChangeAspect="1"/>
          </p:cNvSpPr>
          <p:nvPr>
            <p:ph type="sldImg"/>
          </p:nvPr>
        </p:nvSpPr>
        <p:spPr bwMode="auto">
          <a:noFill/>
          <a:ln>
            <a:solidFill>
              <a:srgbClr val="000000"/>
            </a:solidFill>
            <a:miter lim="800000"/>
            <a:headEnd/>
            <a:tailEnd/>
          </a:ln>
        </p:spPr>
      </p:sp>
      <p:sp>
        <p:nvSpPr>
          <p:cNvPr id="53250"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smtClean="0"/>
          </a:p>
        </p:txBody>
      </p:sp>
      <p:sp>
        <p:nvSpPr>
          <p:cNvPr id="53251"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84A2BDD-6927-4AB2-B8E4-E6983BE65898}" type="slidenum">
              <a:rPr lang="zh-CN" altLang="en-US"/>
              <a:pPr fontAlgn="base">
                <a:spcBef>
                  <a:spcPct val="0"/>
                </a:spcBef>
                <a:spcAft>
                  <a:spcPct val="0"/>
                </a:spcAft>
              </a:pPr>
              <a:t>24</a:t>
            </a:fld>
            <a:endParaRPr lang="en-US" altLang="zh-CN"/>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幻灯片图像占位符 1"/>
          <p:cNvSpPr>
            <a:spLocks noGrp="1" noRot="1" noChangeAspect="1"/>
          </p:cNvSpPr>
          <p:nvPr>
            <p:ph type="sldImg"/>
          </p:nvPr>
        </p:nvSpPr>
        <p:spPr bwMode="auto">
          <a:noFill/>
          <a:ln>
            <a:solidFill>
              <a:srgbClr val="000000"/>
            </a:solidFill>
            <a:miter lim="800000"/>
            <a:headEnd/>
            <a:tailEnd/>
          </a:ln>
        </p:spPr>
      </p:sp>
      <p:sp>
        <p:nvSpPr>
          <p:cNvPr id="55298"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smtClean="0"/>
          </a:p>
        </p:txBody>
      </p:sp>
      <p:sp>
        <p:nvSpPr>
          <p:cNvPr id="55299"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8B636DB-5463-4494-B88B-6DBB8D2BD4A8}" type="slidenum">
              <a:rPr lang="zh-CN" altLang="en-US"/>
              <a:pPr fontAlgn="base">
                <a:spcBef>
                  <a:spcPct val="0"/>
                </a:spcBef>
                <a:spcAft>
                  <a:spcPct val="0"/>
                </a:spcAft>
              </a:pPr>
              <a:t>25</a:t>
            </a:fld>
            <a:endParaRPr lang="en-US" altLang="zh-CN"/>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幻灯片图像占位符 1"/>
          <p:cNvSpPr>
            <a:spLocks noGrp="1" noRot="1" noChangeAspect="1"/>
          </p:cNvSpPr>
          <p:nvPr>
            <p:ph type="sldImg"/>
          </p:nvPr>
        </p:nvSpPr>
        <p:spPr bwMode="auto">
          <a:noFill/>
          <a:ln>
            <a:solidFill>
              <a:srgbClr val="000000"/>
            </a:solidFill>
            <a:miter lim="800000"/>
            <a:headEnd/>
            <a:tailEnd/>
          </a:ln>
        </p:spPr>
      </p:sp>
      <p:sp>
        <p:nvSpPr>
          <p:cNvPr id="57346"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smtClean="0"/>
          </a:p>
        </p:txBody>
      </p:sp>
      <p:sp>
        <p:nvSpPr>
          <p:cNvPr id="57347"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0C4229A-F770-4628-A087-1B5A53D1692B}" type="slidenum">
              <a:rPr lang="zh-CN" altLang="en-US"/>
              <a:pPr fontAlgn="base">
                <a:spcBef>
                  <a:spcPct val="0"/>
                </a:spcBef>
                <a:spcAft>
                  <a:spcPct val="0"/>
                </a:spcAft>
              </a:pPr>
              <a:t>26</a:t>
            </a:fld>
            <a:endParaRPr lang="en-US" altLang="zh-CN"/>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幻灯片图像占位符 1"/>
          <p:cNvSpPr>
            <a:spLocks noGrp="1" noRot="1" noChangeAspect="1"/>
          </p:cNvSpPr>
          <p:nvPr>
            <p:ph type="sldImg"/>
          </p:nvPr>
        </p:nvSpPr>
        <p:spPr bwMode="auto">
          <a:noFill/>
          <a:ln>
            <a:solidFill>
              <a:srgbClr val="000000"/>
            </a:solidFill>
            <a:miter lim="800000"/>
            <a:headEnd/>
            <a:tailEnd/>
          </a:ln>
        </p:spPr>
      </p:sp>
      <p:sp>
        <p:nvSpPr>
          <p:cNvPr id="59394"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smtClean="0"/>
          </a:p>
        </p:txBody>
      </p:sp>
      <p:sp>
        <p:nvSpPr>
          <p:cNvPr id="59395"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6FF0E1E-1484-4D91-956D-6551F9840FAB}" type="slidenum">
              <a:rPr lang="zh-CN" altLang="en-US"/>
              <a:pPr fontAlgn="base">
                <a:spcBef>
                  <a:spcPct val="0"/>
                </a:spcBef>
                <a:spcAft>
                  <a:spcPct val="0"/>
                </a:spcAft>
              </a:pPr>
              <a:t>27</a:t>
            </a:fld>
            <a:endParaRPr lang="en-US" altLang="zh-CN"/>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幻灯片图像占位符 1"/>
          <p:cNvSpPr>
            <a:spLocks noGrp="1" noRot="1" noChangeAspect="1"/>
          </p:cNvSpPr>
          <p:nvPr>
            <p:ph type="sldImg"/>
          </p:nvPr>
        </p:nvSpPr>
        <p:spPr bwMode="auto">
          <a:noFill/>
          <a:ln>
            <a:solidFill>
              <a:srgbClr val="000000"/>
            </a:solidFill>
            <a:miter lim="800000"/>
            <a:headEnd/>
            <a:tailEnd/>
          </a:ln>
        </p:spPr>
      </p:sp>
      <p:sp>
        <p:nvSpPr>
          <p:cNvPr id="61442"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smtClean="0"/>
          </a:p>
        </p:txBody>
      </p:sp>
      <p:sp>
        <p:nvSpPr>
          <p:cNvPr id="61443"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8FD95C8-E22E-414A-969D-B373DFD6B1BC}" type="slidenum">
              <a:rPr lang="zh-CN" altLang="en-US"/>
              <a:pPr fontAlgn="base">
                <a:spcBef>
                  <a:spcPct val="0"/>
                </a:spcBef>
                <a:spcAft>
                  <a:spcPct val="0"/>
                </a:spcAft>
              </a:pPr>
              <a:t>28</a:t>
            </a:fld>
            <a:endParaRPr lang="en-US" altLang="zh-CN"/>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幻灯片图像占位符 1"/>
          <p:cNvSpPr>
            <a:spLocks noGrp="1" noRot="1" noChangeAspect="1"/>
          </p:cNvSpPr>
          <p:nvPr>
            <p:ph type="sldImg"/>
          </p:nvPr>
        </p:nvSpPr>
        <p:spPr bwMode="auto">
          <a:noFill/>
          <a:ln>
            <a:solidFill>
              <a:srgbClr val="000000"/>
            </a:solidFill>
            <a:miter lim="800000"/>
            <a:headEnd/>
            <a:tailEnd/>
          </a:ln>
        </p:spPr>
      </p:sp>
      <p:sp>
        <p:nvSpPr>
          <p:cNvPr id="63490"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smtClean="0"/>
          </a:p>
        </p:txBody>
      </p:sp>
      <p:sp>
        <p:nvSpPr>
          <p:cNvPr id="63491"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51F2F85-AC98-49E8-A4BF-37C95269E485}" type="slidenum">
              <a:rPr lang="zh-CN" altLang="en-US"/>
              <a:pPr fontAlgn="base">
                <a:spcBef>
                  <a:spcPct val="0"/>
                </a:spcBef>
                <a:spcAft>
                  <a:spcPct val="0"/>
                </a:spcAft>
              </a:pPr>
              <a:t>29</a:t>
            </a:fld>
            <a:endParaRPr lang="en-US" altLang="zh-C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幻灯片图像占位符 1"/>
          <p:cNvSpPr>
            <a:spLocks noGrp="1" noRot="1" noChangeAspect="1"/>
          </p:cNvSpPr>
          <p:nvPr>
            <p:ph type="sldImg"/>
          </p:nvPr>
        </p:nvSpPr>
        <p:spPr bwMode="auto">
          <a:noFill/>
          <a:ln>
            <a:solidFill>
              <a:srgbClr val="000000"/>
            </a:solidFill>
            <a:miter lim="800000"/>
            <a:headEnd/>
            <a:tailEnd/>
          </a:ln>
        </p:spPr>
      </p:sp>
      <p:sp>
        <p:nvSpPr>
          <p:cNvPr id="10242"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smtClean="0"/>
          </a:p>
        </p:txBody>
      </p:sp>
      <p:sp>
        <p:nvSpPr>
          <p:cNvPr id="10243"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5F4E323-6BB0-498D-A3CA-9BE6C733E335}" type="slidenum">
              <a:rPr lang="zh-CN" altLang="en-US"/>
              <a:pPr fontAlgn="base">
                <a:spcBef>
                  <a:spcPct val="0"/>
                </a:spcBef>
                <a:spcAft>
                  <a:spcPct val="0"/>
                </a:spcAft>
              </a:pPr>
              <a:t>3</a:t>
            </a:fld>
            <a:endParaRPr lang="en-US" altLang="zh-CN"/>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幻灯片图像占位符 1"/>
          <p:cNvSpPr>
            <a:spLocks noGrp="1" noRot="1" noChangeAspect="1"/>
          </p:cNvSpPr>
          <p:nvPr>
            <p:ph type="sldImg"/>
          </p:nvPr>
        </p:nvSpPr>
        <p:spPr bwMode="auto">
          <a:noFill/>
          <a:ln>
            <a:solidFill>
              <a:srgbClr val="000000"/>
            </a:solidFill>
            <a:miter lim="800000"/>
            <a:headEnd/>
            <a:tailEnd/>
          </a:ln>
        </p:spPr>
      </p:sp>
      <p:sp>
        <p:nvSpPr>
          <p:cNvPr id="65538"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smtClean="0"/>
          </a:p>
        </p:txBody>
      </p:sp>
      <p:sp>
        <p:nvSpPr>
          <p:cNvPr id="65539"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396C1D4-419E-481B-9548-38A0234F96CF}" type="slidenum">
              <a:rPr lang="zh-CN" altLang="en-US"/>
              <a:pPr fontAlgn="base">
                <a:spcBef>
                  <a:spcPct val="0"/>
                </a:spcBef>
                <a:spcAft>
                  <a:spcPct val="0"/>
                </a:spcAft>
              </a:pPr>
              <a:t>30</a:t>
            </a:fld>
            <a:endParaRPr lang="en-US" altLang="zh-CN"/>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幻灯片图像占位符 1"/>
          <p:cNvSpPr>
            <a:spLocks noGrp="1" noRot="1" noChangeAspect="1"/>
          </p:cNvSpPr>
          <p:nvPr>
            <p:ph type="sldImg"/>
          </p:nvPr>
        </p:nvSpPr>
        <p:spPr bwMode="auto">
          <a:noFill/>
          <a:ln>
            <a:solidFill>
              <a:srgbClr val="000000"/>
            </a:solidFill>
            <a:miter lim="800000"/>
            <a:headEnd/>
            <a:tailEnd/>
          </a:ln>
        </p:spPr>
      </p:sp>
      <p:sp>
        <p:nvSpPr>
          <p:cNvPr id="67586"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smtClean="0"/>
          </a:p>
        </p:txBody>
      </p:sp>
      <p:sp>
        <p:nvSpPr>
          <p:cNvPr id="67587"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28F9513-0AD5-420F-9F4A-36C5A73E86F8}" type="slidenum">
              <a:rPr lang="zh-CN" altLang="en-US"/>
              <a:pPr fontAlgn="base">
                <a:spcBef>
                  <a:spcPct val="0"/>
                </a:spcBef>
                <a:spcAft>
                  <a:spcPct val="0"/>
                </a:spcAft>
              </a:pPr>
              <a:t>31</a:t>
            </a:fld>
            <a:endParaRPr lang="en-US" altLang="zh-CN"/>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幻灯片图像占位符 1"/>
          <p:cNvSpPr>
            <a:spLocks noGrp="1" noRot="1" noChangeAspect="1"/>
          </p:cNvSpPr>
          <p:nvPr>
            <p:ph type="sldImg"/>
          </p:nvPr>
        </p:nvSpPr>
        <p:spPr bwMode="auto">
          <a:noFill/>
          <a:ln>
            <a:solidFill>
              <a:srgbClr val="000000"/>
            </a:solidFill>
            <a:miter lim="800000"/>
            <a:headEnd/>
            <a:tailEnd/>
          </a:ln>
        </p:spPr>
      </p:sp>
      <p:sp>
        <p:nvSpPr>
          <p:cNvPr id="69634"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smtClean="0"/>
          </a:p>
        </p:txBody>
      </p:sp>
      <p:sp>
        <p:nvSpPr>
          <p:cNvPr id="69635"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3ECA9FE-FECE-4079-B87C-46809EDE81D5}" type="slidenum">
              <a:rPr lang="zh-CN" altLang="en-US"/>
              <a:pPr fontAlgn="base">
                <a:spcBef>
                  <a:spcPct val="0"/>
                </a:spcBef>
                <a:spcAft>
                  <a:spcPct val="0"/>
                </a:spcAft>
              </a:pPr>
              <a:t>32</a:t>
            </a:fld>
            <a:endParaRPr lang="en-US" altLang="zh-CN"/>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幻灯片图像占位符 1"/>
          <p:cNvSpPr>
            <a:spLocks noGrp="1" noRot="1" noChangeAspect="1"/>
          </p:cNvSpPr>
          <p:nvPr>
            <p:ph type="sldImg"/>
          </p:nvPr>
        </p:nvSpPr>
        <p:spPr bwMode="auto">
          <a:noFill/>
          <a:ln>
            <a:solidFill>
              <a:srgbClr val="000000"/>
            </a:solidFill>
            <a:miter lim="800000"/>
            <a:headEnd/>
            <a:tailEnd/>
          </a:ln>
        </p:spPr>
      </p:sp>
      <p:sp>
        <p:nvSpPr>
          <p:cNvPr id="71682"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smtClean="0"/>
          </a:p>
        </p:txBody>
      </p:sp>
      <p:sp>
        <p:nvSpPr>
          <p:cNvPr id="71683"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ADB0BD7-DACF-4963-8588-89EEA0502615}" type="slidenum">
              <a:rPr lang="zh-CN" altLang="en-US"/>
              <a:pPr fontAlgn="base">
                <a:spcBef>
                  <a:spcPct val="0"/>
                </a:spcBef>
                <a:spcAft>
                  <a:spcPct val="0"/>
                </a:spcAft>
              </a:pPr>
              <a:t>33</a:t>
            </a:fld>
            <a:endParaRPr lang="en-US" altLang="zh-CN"/>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幻灯片图像占位符 1"/>
          <p:cNvSpPr>
            <a:spLocks noGrp="1" noRot="1" noChangeAspect="1"/>
          </p:cNvSpPr>
          <p:nvPr>
            <p:ph type="sldImg"/>
          </p:nvPr>
        </p:nvSpPr>
        <p:spPr bwMode="auto">
          <a:noFill/>
          <a:ln>
            <a:solidFill>
              <a:srgbClr val="000000"/>
            </a:solidFill>
            <a:miter lim="800000"/>
            <a:headEnd/>
            <a:tailEnd/>
          </a:ln>
        </p:spPr>
      </p:sp>
      <p:sp>
        <p:nvSpPr>
          <p:cNvPr id="73730"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smtClean="0"/>
          </a:p>
        </p:txBody>
      </p:sp>
      <p:sp>
        <p:nvSpPr>
          <p:cNvPr id="73731"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4C618F6-AB4C-4EE9-88E5-88CCC37804D9}" type="slidenum">
              <a:rPr lang="zh-CN" altLang="en-US"/>
              <a:pPr fontAlgn="base">
                <a:spcBef>
                  <a:spcPct val="0"/>
                </a:spcBef>
                <a:spcAft>
                  <a:spcPct val="0"/>
                </a:spcAft>
              </a:pPr>
              <a:t>34</a:t>
            </a:fld>
            <a:endParaRPr lang="en-US" altLang="zh-CN"/>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幻灯片图像占位符 1"/>
          <p:cNvSpPr>
            <a:spLocks noGrp="1" noRot="1" noChangeAspect="1"/>
          </p:cNvSpPr>
          <p:nvPr>
            <p:ph type="sldImg"/>
          </p:nvPr>
        </p:nvSpPr>
        <p:spPr bwMode="auto">
          <a:noFill/>
          <a:ln>
            <a:solidFill>
              <a:srgbClr val="000000"/>
            </a:solidFill>
            <a:miter lim="800000"/>
            <a:headEnd/>
            <a:tailEnd/>
          </a:ln>
        </p:spPr>
      </p:sp>
      <p:sp>
        <p:nvSpPr>
          <p:cNvPr id="75778"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smtClean="0"/>
          </a:p>
        </p:txBody>
      </p:sp>
      <p:sp>
        <p:nvSpPr>
          <p:cNvPr id="75779"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3CEE948-3CB9-4BF1-895F-561C7742DACF}" type="slidenum">
              <a:rPr lang="zh-CN" altLang="en-US"/>
              <a:pPr fontAlgn="base">
                <a:spcBef>
                  <a:spcPct val="0"/>
                </a:spcBef>
                <a:spcAft>
                  <a:spcPct val="0"/>
                </a:spcAft>
              </a:pPr>
              <a:t>35</a:t>
            </a:fld>
            <a:endParaRPr lang="en-US" altLang="zh-CN"/>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幻灯片图像占位符 1"/>
          <p:cNvSpPr>
            <a:spLocks noGrp="1" noRot="1" noChangeAspect="1"/>
          </p:cNvSpPr>
          <p:nvPr>
            <p:ph type="sldImg"/>
          </p:nvPr>
        </p:nvSpPr>
        <p:spPr bwMode="auto">
          <a:noFill/>
          <a:ln>
            <a:solidFill>
              <a:srgbClr val="000000"/>
            </a:solidFill>
            <a:miter lim="800000"/>
            <a:headEnd/>
            <a:tailEnd/>
          </a:ln>
        </p:spPr>
      </p:sp>
      <p:sp>
        <p:nvSpPr>
          <p:cNvPr id="77826"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smtClean="0"/>
          </a:p>
        </p:txBody>
      </p:sp>
      <p:sp>
        <p:nvSpPr>
          <p:cNvPr id="77827"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47DC032-7727-45CD-BC73-0ED272D6E71B}" type="slidenum">
              <a:rPr lang="zh-CN" altLang="en-US"/>
              <a:pPr fontAlgn="base">
                <a:spcBef>
                  <a:spcPct val="0"/>
                </a:spcBef>
                <a:spcAft>
                  <a:spcPct val="0"/>
                </a:spcAft>
              </a:pPr>
              <a:t>36</a:t>
            </a:fld>
            <a:endParaRPr lang="en-US" altLang="zh-CN"/>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幻灯片图像占位符 1"/>
          <p:cNvSpPr>
            <a:spLocks noGrp="1" noRot="1" noChangeAspect="1"/>
          </p:cNvSpPr>
          <p:nvPr>
            <p:ph type="sldImg"/>
          </p:nvPr>
        </p:nvSpPr>
        <p:spPr bwMode="auto">
          <a:noFill/>
          <a:ln>
            <a:solidFill>
              <a:srgbClr val="000000"/>
            </a:solidFill>
            <a:miter lim="800000"/>
            <a:headEnd/>
            <a:tailEnd/>
          </a:ln>
        </p:spPr>
      </p:sp>
      <p:sp>
        <p:nvSpPr>
          <p:cNvPr id="12290"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smtClean="0"/>
          </a:p>
        </p:txBody>
      </p:sp>
      <p:sp>
        <p:nvSpPr>
          <p:cNvPr id="12291"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AC389BC-A0BB-4379-AB48-51B7A16A301E}" type="slidenum">
              <a:rPr lang="zh-CN" altLang="en-US"/>
              <a:pPr fontAlgn="base">
                <a:spcBef>
                  <a:spcPct val="0"/>
                </a:spcBef>
                <a:spcAft>
                  <a:spcPct val="0"/>
                </a:spcAft>
              </a:pPr>
              <a:t>4</a:t>
            </a:fld>
            <a:endParaRPr lang="en-US" altLang="zh-CN"/>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幻灯片图像占位符 1"/>
          <p:cNvSpPr>
            <a:spLocks noGrp="1" noRot="1" noChangeAspect="1"/>
          </p:cNvSpPr>
          <p:nvPr>
            <p:ph type="sldImg"/>
          </p:nvPr>
        </p:nvSpPr>
        <p:spPr bwMode="auto">
          <a:noFill/>
          <a:ln>
            <a:solidFill>
              <a:srgbClr val="000000"/>
            </a:solidFill>
            <a:miter lim="800000"/>
            <a:headEnd/>
            <a:tailEnd/>
          </a:ln>
        </p:spPr>
      </p:sp>
      <p:sp>
        <p:nvSpPr>
          <p:cNvPr id="14338"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smtClean="0"/>
          </a:p>
        </p:txBody>
      </p:sp>
      <p:sp>
        <p:nvSpPr>
          <p:cNvPr id="14339"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3A63B33-550C-461E-B091-FEF3A83ACB4D}" type="slidenum">
              <a:rPr lang="zh-CN" altLang="en-US"/>
              <a:pPr fontAlgn="base">
                <a:spcBef>
                  <a:spcPct val="0"/>
                </a:spcBef>
                <a:spcAft>
                  <a:spcPct val="0"/>
                </a:spcAft>
              </a:pPr>
              <a:t>5</a:t>
            </a:fld>
            <a:endParaRPr lang="en-US" altLang="zh-CN"/>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幻灯片图像占位符 1"/>
          <p:cNvSpPr>
            <a:spLocks noGrp="1" noRot="1" noChangeAspect="1"/>
          </p:cNvSpPr>
          <p:nvPr>
            <p:ph type="sldImg"/>
          </p:nvPr>
        </p:nvSpPr>
        <p:spPr bwMode="auto">
          <a:noFill/>
          <a:ln>
            <a:solidFill>
              <a:srgbClr val="000000"/>
            </a:solidFill>
            <a:miter lim="800000"/>
            <a:headEnd/>
            <a:tailEnd/>
          </a:ln>
        </p:spPr>
      </p:sp>
      <p:sp>
        <p:nvSpPr>
          <p:cNvPr id="16386"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smtClean="0"/>
          </a:p>
        </p:txBody>
      </p:sp>
      <p:sp>
        <p:nvSpPr>
          <p:cNvPr id="16387"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62BF261-8FC2-46A1-A774-DDC9DE04DF4A}" type="slidenum">
              <a:rPr lang="zh-CN" altLang="en-US"/>
              <a:pPr fontAlgn="base">
                <a:spcBef>
                  <a:spcPct val="0"/>
                </a:spcBef>
                <a:spcAft>
                  <a:spcPct val="0"/>
                </a:spcAft>
              </a:pPr>
              <a:t>6</a:t>
            </a:fld>
            <a:endParaRPr lang="en-US" altLang="zh-CN"/>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幻灯片图像占位符 1"/>
          <p:cNvSpPr>
            <a:spLocks noGrp="1" noRot="1" noChangeAspect="1"/>
          </p:cNvSpPr>
          <p:nvPr>
            <p:ph type="sldImg"/>
          </p:nvPr>
        </p:nvSpPr>
        <p:spPr bwMode="auto">
          <a:noFill/>
          <a:ln>
            <a:solidFill>
              <a:srgbClr val="000000"/>
            </a:solidFill>
            <a:miter lim="800000"/>
            <a:headEnd/>
            <a:tailEnd/>
          </a:ln>
        </p:spPr>
      </p:sp>
      <p:sp>
        <p:nvSpPr>
          <p:cNvPr id="18434"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smtClean="0"/>
          </a:p>
        </p:txBody>
      </p:sp>
      <p:sp>
        <p:nvSpPr>
          <p:cNvPr id="18435"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89548B3-1F6E-4955-A342-6DC57DF05880}" type="slidenum">
              <a:rPr lang="zh-CN" altLang="en-US"/>
              <a:pPr fontAlgn="base">
                <a:spcBef>
                  <a:spcPct val="0"/>
                </a:spcBef>
                <a:spcAft>
                  <a:spcPct val="0"/>
                </a:spcAft>
              </a:pPr>
              <a:t>7</a:t>
            </a:fld>
            <a:endParaRPr lang="en-US" altLang="zh-CN"/>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幻灯片图像占位符 1"/>
          <p:cNvSpPr>
            <a:spLocks noGrp="1" noRot="1" noChangeAspect="1"/>
          </p:cNvSpPr>
          <p:nvPr>
            <p:ph type="sldImg"/>
          </p:nvPr>
        </p:nvSpPr>
        <p:spPr bwMode="auto">
          <a:noFill/>
          <a:ln>
            <a:solidFill>
              <a:srgbClr val="000000"/>
            </a:solidFill>
            <a:miter lim="800000"/>
            <a:headEnd/>
            <a:tailEnd/>
          </a:ln>
        </p:spPr>
      </p:sp>
      <p:sp>
        <p:nvSpPr>
          <p:cNvPr id="20482"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smtClean="0"/>
          </a:p>
        </p:txBody>
      </p:sp>
      <p:sp>
        <p:nvSpPr>
          <p:cNvPr id="20483"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77145-5417-4552-875C-71C6AB21AEAB}" type="slidenum">
              <a:rPr lang="zh-CN" altLang="en-US"/>
              <a:pPr fontAlgn="base">
                <a:spcBef>
                  <a:spcPct val="0"/>
                </a:spcBef>
                <a:spcAft>
                  <a:spcPct val="0"/>
                </a:spcAft>
              </a:pPr>
              <a:t>8</a:t>
            </a:fld>
            <a:endParaRPr lang="en-US" altLang="zh-CN"/>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幻灯片图像占位符 1"/>
          <p:cNvSpPr>
            <a:spLocks noGrp="1" noRot="1" noChangeAspect="1"/>
          </p:cNvSpPr>
          <p:nvPr>
            <p:ph type="sldImg"/>
          </p:nvPr>
        </p:nvSpPr>
        <p:spPr bwMode="auto">
          <a:noFill/>
          <a:ln>
            <a:solidFill>
              <a:srgbClr val="000000"/>
            </a:solidFill>
            <a:miter lim="800000"/>
            <a:headEnd/>
            <a:tailEnd/>
          </a:ln>
        </p:spPr>
      </p:sp>
      <p:sp>
        <p:nvSpPr>
          <p:cNvPr id="22530"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smtClean="0"/>
          </a:p>
        </p:txBody>
      </p:sp>
      <p:sp>
        <p:nvSpPr>
          <p:cNvPr id="22531"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15FAB3E-EAA0-4CB5-B6DB-88AEBD27F2ED}" type="slidenum">
              <a:rPr lang="zh-CN" altLang="en-US"/>
              <a:pPr fontAlgn="base">
                <a:spcBef>
                  <a:spcPct val="0"/>
                </a:spcBef>
                <a:spcAft>
                  <a:spcPct val="0"/>
                </a:spcAft>
              </a:pPr>
              <a:t>9</a:t>
            </a:fld>
            <a:endParaRPr lang="en-US" altLang="zh-C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transition spd="med" advClick="0" advTm="1000">
    <p:pull/>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spTree>
  </p:cSld>
  <p:clrMapOvr>
    <a:masterClrMapping/>
  </p:clrMapOvr>
  <p:transition spd="med" advClick="0" advTm="1000">
    <p:pull/>
  </p:transition>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0" r:id="rId1"/>
    <p:sldLayoutId id="2147483649" r:id="rId2"/>
  </p:sldLayoutIdLst>
  <p:transition spd="med" advClick="0" advTm="1000">
    <p:pull/>
  </p:transition>
  <p:timing>
    <p:tnLst>
      <p:par>
        <p:cTn id="1" dur="indefinite" restart="never" nodeType="tmRoot"/>
      </p:par>
    </p:tnLst>
  </p:timing>
  <p:txStyles>
    <p:titleStyle>
      <a:lvl1pPr algn="l" rtl="0" fontAlgn="base">
        <a:spcBef>
          <a:spcPct val="0"/>
        </a:spcBef>
        <a:spcAft>
          <a:spcPct val="0"/>
        </a:spcAft>
        <a:defRPr sz="2800" kern="1200">
          <a:solidFill>
            <a:schemeClr val="tx1"/>
          </a:solidFill>
          <a:latin typeface="微软雅黑" pitchFamily="34" charset="-122"/>
          <a:ea typeface="微软雅黑" pitchFamily="34" charset="-122"/>
          <a:cs typeface="+mj-cs"/>
        </a:defRPr>
      </a:lvl1pPr>
      <a:lvl2pPr algn="l" rtl="0" fontAlgn="base">
        <a:spcBef>
          <a:spcPct val="0"/>
        </a:spcBef>
        <a:spcAft>
          <a:spcPct val="0"/>
        </a:spcAft>
        <a:defRPr sz="2800">
          <a:solidFill>
            <a:schemeClr val="tx1"/>
          </a:solidFill>
          <a:latin typeface="微软雅黑" pitchFamily="34" charset="-122"/>
          <a:ea typeface="微软雅黑" pitchFamily="34" charset="-122"/>
        </a:defRPr>
      </a:lvl2pPr>
      <a:lvl3pPr algn="l" rtl="0" fontAlgn="base">
        <a:spcBef>
          <a:spcPct val="0"/>
        </a:spcBef>
        <a:spcAft>
          <a:spcPct val="0"/>
        </a:spcAft>
        <a:defRPr sz="2800">
          <a:solidFill>
            <a:schemeClr val="tx1"/>
          </a:solidFill>
          <a:latin typeface="微软雅黑" pitchFamily="34" charset="-122"/>
          <a:ea typeface="微软雅黑" pitchFamily="34" charset="-122"/>
        </a:defRPr>
      </a:lvl3pPr>
      <a:lvl4pPr algn="l" rtl="0" fontAlgn="base">
        <a:spcBef>
          <a:spcPct val="0"/>
        </a:spcBef>
        <a:spcAft>
          <a:spcPct val="0"/>
        </a:spcAft>
        <a:defRPr sz="2800">
          <a:solidFill>
            <a:schemeClr val="tx1"/>
          </a:solidFill>
          <a:latin typeface="微软雅黑" pitchFamily="34" charset="-122"/>
          <a:ea typeface="微软雅黑" pitchFamily="34" charset="-122"/>
        </a:defRPr>
      </a:lvl4pPr>
      <a:lvl5pPr algn="l" rtl="0" fontAlgn="base">
        <a:spcBef>
          <a:spcPct val="0"/>
        </a:spcBef>
        <a:spcAft>
          <a:spcPct val="0"/>
        </a:spcAft>
        <a:defRPr sz="2800">
          <a:solidFill>
            <a:schemeClr val="tx1"/>
          </a:solidFill>
          <a:latin typeface="微软雅黑" pitchFamily="34" charset="-122"/>
          <a:ea typeface="微软雅黑" pitchFamily="34" charset="-122"/>
        </a:defRPr>
      </a:lvl5pPr>
      <a:lvl6pPr marL="457200" algn="l" rtl="0" fontAlgn="base">
        <a:spcBef>
          <a:spcPct val="0"/>
        </a:spcBef>
        <a:spcAft>
          <a:spcPct val="0"/>
        </a:spcAft>
        <a:defRPr sz="2800">
          <a:solidFill>
            <a:schemeClr val="tx1"/>
          </a:solidFill>
          <a:latin typeface="微软雅黑" pitchFamily="34" charset="-122"/>
          <a:ea typeface="微软雅黑" pitchFamily="34" charset="-122"/>
        </a:defRPr>
      </a:lvl6pPr>
      <a:lvl7pPr marL="914400" algn="l" rtl="0" fontAlgn="base">
        <a:spcBef>
          <a:spcPct val="0"/>
        </a:spcBef>
        <a:spcAft>
          <a:spcPct val="0"/>
        </a:spcAft>
        <a:defRPr sz="2800">
          <a:solidFill>
            <a:schemeClr val="tx1"/>
          </a:solidFill>
          <a:latin typeface="微软雅黑" pitchFamily="34" charset="-122"/>
          <a:ea typeface="微软雅黑" pitchFamily="34" charset="-122"/>
        </a:defRPr>
      </a:lvl7pPr>
      <a:lvl8pPr marL="1371600" algn="l" rtl="0" fontAlgn="base">
        <a:spcBef>
          <a:spcPct val="0"/>
        </a:spcBef>
        <a:spcAft>
          <a:spcPct val="0"/>
        </a:spcAft>
        <a:defRPr sz="2800">
          <a:solidFill>
            <a:schemeClr val="tx1"/>
          </a:solidFill>
          <a:latin typeface="微软雅黑" pitchFamily="34" charset="-122"/>
          <a:ea typeface="微软雅黑" pitchFamily="34" charset="-122"/>
        </a:defRPr>
      </a:lvl8pPr>
      <a:lvl9pPr marL="1828800" algn="l" rtl="0" fontAlgn="base">
        <a:spcBef>
          <a:spcPct val="0"/>
        </a:spcBef>
        <a:spcAft>
          <a:spcPct val="0"/>
        </a:spcAft>
        <a:defRPr sz="2800">
          <a:solidFill>
            <a:schemeClr val="tx1"/>
          </a:solidFill>
          <a:latin typeface="微软雅黑" pitchFamily="34" charset="-122"/>
          <a:ea typeface="微软雅黑" pitchFamily="34" charset="-122"/>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微软雅黑" pitchFamily="34" charset="-122"/>
          <a:ea typeface="微软雅黑" pitchFamily="34" charset="-122"/>
          <a:cs typeface="+mn-cs"/>
        </a:defRPr>
      </a:lvl1pPr>
      <a:lvl2pPr marL="742950" indent="-285750" algn="l" rtl="0" fontAlgn="base">
        <a:spcBef>
          <a:spcPct val="20000"/>
        </a:spcBef>
        <a:spcAft>
          <a:spcPct val="0"/>
        </a:spcAft>
        <a:buFont typeface="Arial" charset="0"/>
        <a:buChar char="–"/>
        <a:defRPr sz="2800" kern="1200">
          <a:solidFill>
            <a:schemeClr val="tx1"/>
          </a:solidFill>
          <a:latin typeface="微软雅黑" pitchFamily="34" charset="-122"/>
          <a:ea typeface="微软雅黑" pitchFamily="34" charset="-122"/>
          <a:cs typeface="+mn-cs"/>
        </a:defRPr>
      </a:lvl2pPr>
      <a:lvl3pPr marL="1143000" indent="-228600" algn="l" rtl="0" fontAlgn="base">
        <a:spcBef>
          <a:spcPct val="20000"/>
        </a:spcBef>
        <a:spcAft>
          <a:spcPct val="0"/>
        </a:spcAft>
        <a:buFont typeface="Arial" charset="0"/>
        <a:buChar char="•"/>
        <a:defRPr sz="2400" kern="1200">
          <a:solidFill>
            <a:schemeClr val="tx1"/>
          </a:solidFill>
          <a:latin typeface="微软雅黑" pitchFamily="34" charset="-122"/>
          <a:ea typeface="微软雅黑" pitchFamily="34" charset="-122"/>
          <a:cs typeface="+mn-cs"/>
        </a:defRPr>
      </a:lvl3pPr>
      <a:lvl4pPr marL="1600200" indent="-228600" algn="l" rtl="0" fontAlgn="base">
        <a:spcBef>
          <a:spcPct val="20000"/>
        </a:spcBef>
        <a:spcAft>
          <a:spcPct val="0"/>
        </a:spcAft>
        <a:buFont typeface="Arial" charset="0"/>
        <a:buChar char="–"/>
        <a:defRPr sz="2000" kern="1200">
          <a:solidFill>
            <a:schemeClr val="tx1"/>
          </a:solidFill>
          <a:latin typeface="微软雅黑" pitchFamily="34" charset="-122"/>
          <a:ea typeface="微软雅黑" pitchFamily="34" charset="-122"/>
          <a:cs typeface="+mn-cs"/>
        </a:defRPr>
      </a:lvl4pPr>
      <a:lvl5pPr marL="2057400" indent="-228600" algn="l" rtl="0" fontAlgn="base">
        <a:spcBef>
          <a:spcPct val="20000"/>
        </a:spcBef>
        <a:spcAft>
          <a:spcPct val="0"/>
        </a:spcAft>
        <a:buFont typeface="Arial" charset="0"/>
        <a:buChar char="»"/>
        <a:defRPr sz="2000" kern="1200">
          <a:solidFill>
            <a:schemeClr val="tx1"/>
          </a:solidFill>
          <a:latin typeface="微软雅黑" pitchFamily="34" charset="-122"/>
          <a:ea typeface="微软雅黑" pitchFamily="34"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slideLayout" Target="../slideLayouts/slideLayout1.xml"/><Relationship Id="rId7" Type="http://schemas.openxmlformats.org/officeDocument/2006/relationships/image" Target="../media/image4.png"/><Relationship Id="rId2" Type="http://schemas.openxmlformats.org/officeDocument/2006/relationships/audio" Target="NULL" TargetMode="External"/><Relationship Id="rId1" Type="http://schemas.openxmlformats.org/officeDocument/2006/relationships/video" Target="NULL" TargetMode="Externa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notesSlide" Target="../notesSlides/notesSlide1.xml"/><Relationship Id="rId9" Type="http://schemas.openxmlformats.org/officeDocument/2006/relationships/image" Target="../media/image6.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8.emf"/></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image" Target="../media/image20.jpeg"/><Relationship Id="rId4" Type="http://schemas.openxmlformats.org/officeDocument/2006/relationships/image" Target="../media/image19.jpe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10.jpe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4.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1.xml"/><Relationship Id="rId1" Type="http://schemas.openxmlformats.org/officeDocument/2006/relationships/video" Target="NULL" TargetMode="Externa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pattFill prst="trellis">
          <a:fgClr>
            <a:schemeClr val="tx2">
              <a:lumMod val="20000"/>
              <a:lumOff val="80000"/>
            </a:schemeClr>
          </a:fgClr>
          <a:bgClr>
            <a:schemeClr val="bg1"/>
          </a:bgClr>
        </a:pattFill>
        <a:effectLst/>
      </p:bgPr>
    </p:bg>
    <p:spTree>
      <p:nvGrpSpPr>
        <p:cNvPr id="1" name=""/>
        <p:cNvGrpSpPr/>
        <p:nvPr/>
      </p:nvGrpSpPr>
      <p:grpSpPr>
        <a:xfrm>
          <a:off x="0" y="0"/>
          <a:ext cx="0" cy="0"/>
          <a:chOff x="0" y="0"/>
          <a:chExt cx="0" cy="0"/>
        </a:xfrm>
      </p:grpSpPr>
      <p:pic>
        <p:nvPicPr>
          <p:cNvPr id="45" name="Shape">
            <a:hlinkClick r:id="" action="ppaction://media"/>
          </p:cNvPr>
          <p:cNvPicPr>
            <a:picLocks noRot="1" noChangeAspect="1"/>
          </p:cNvPicPr>
          <p:nvPr>
            <a:videoFile r:link="rId1"/>
          </p:nvPr>
        </p:nvPicPr>
        <p:blipFill>
          <a:blip r:embed="rId5"/>
          <a:srcRect/>
          <a:stretch>
            <a:fillRect/>
          </a:stretch>
        </p:blipFill>
        <p:spPr bwMode="auto">
          <a:xfrm>
            <a:off x="0" y="0"/>
            <a:ext cx="9144000" cy="5143500"/>
          </a:xfrm>
          <a:prstGeom prst="rect">
            <a:avLst/>
          </a:prstGeom>
          <a:noFill/>
          <a:ln w="9525">
            <a:noFill/>
            <a:miter lim="800000"/>
            <a:headEnd/>
            <a:tailEnd/>
          </a:ln>
        </p:spPr>
      </p:pic>
      <p:pic>
        <p:nvPicPr>
          <p:cNvPr id="44" name="Shape">
            <a:hlinkClick r:id="" action="ppaction://media"/>
          </p:cNvPr>
          <p:cNvPicPr>
            <a:picLocks noRot="1" noChangeAspect="1"/>
          </p:cNvPicPr>
          <p:nvPr>
            <a:audioFile r:link="rId2"/>
          </p:nvPr>
        </p:nvPicPr>
        <p:blipFill>
          <a:blip r:embed="rId6"/>
          <a:srcRect/>
          <a:stretch>
            <a:fillRect/>
          </a:stretch>
        </p:blipFill>
        <p:spPr bwMode="auto">
          <a:xfrm>
            <a:off x="168275" y="-1422400"/>
            <a:ext cx="609600" cy="609600"/>
          </a:xfrm>
          <a:prstGeom prst="rect">
            <a:avLst/>
          </a:prstGeom>
          <a:noFill/>
          <a:ln w="9525">
            <a:noFill/>
            <a:miter lim="800000"/>
            <a:headEnd/>
            <a:tailEnd/>
          </a:ln>
        </p:spPr>
      </p:pic>
      <p:sp>
        <p:nvSpPr>
          <p:cNvPr id="47" name="矩形 46"/>
          <p:cNvSpPr>
            <a:spLocks noChangeArrowheads="1"/>
          </p:cNvSpPr>
          <p:nvPr/>
        </p:nvSpPr>
        <p:spPr bwMode="auto">
          <a:xfrm>
            <a:off x="-425450" y="1493838"/>
            <a:ext cx="6480175" cy="1200150"/>
          </a:xfrm>
          <a:prstGeom prst="rect">
            <a:avLst/>
          </a:prstGeom>
          <a:noFill/>
          <a:ln w="9525">
            <a:noFill/>
            <a:miter lim="800000"/>
            <a:headEnd/>
            <a:tailEnd/>
          </a:ln>
        </p:spPr>
        <p:txBody>
          <a:bodyPr>
            <a:spAutoFit/>
          </a:bodyPr>
          <a:lstStyle/>
          <a:p>
            <a:pPr algn="ctr"/>
            <a:r>
              <a:rPr lang="zh-CN" altLang="en-US" sz="4800" b="1">
                <a:solidFill>
                  <a:srgbClr val="0070C0"/>
                </a:solidFill>
                <a:latin typeface="微软雅黑" pitchFamily="34" charset="-122"/>
                <a:ea typeface="微软雅黑" pitchFamily="34" charset="-122"/>
              </a:rPr>
              <a:t>               启程</a:t>
            </a:r>
            <a:r>
              <a:rPr lang="en-US" altLang="zh-CN" sz="4800" b="1">
                <a:solidFill>
                  <a:srgbClr val="0070C0"/>
                </a:solidFill>
                <a:latin typeface="微软雅黑" pitchFamily="34" charset="-122"/>
                <a:ea typeface="微软雅黑" pitchFamily="34" charset="-122"/>
              </a:rPr>
              <a:t>2015</a:t>
            </a:r>
          </a:p>
          <a:p>
            <a:pPr algn="ctr"/>
            <a:r>
              <a:rPr lang="zh-CN" altLang="en-US" sz="2400" b="1">
                <a:solidFill>
                  <a:srgbClr val="0070C0"/>
                </a:solidFill>
                <a:latin typeface="微软雅黑" pitchFamily="34" charset="-122"/>
                <a:ea typeface="微软雅黑" pitchFamily="34" charset="-122"/>
              </a:rPr>
              <a:t>       为了梦想我们从未停下脚步</a:t>
            </a:r>
          </a:p>
        </p:txBody>
      </p:sp>
      <p:sp>
        <p:nvSpPr>
          <p:cNvPr id="48" name="矩形 47"/>
          <p:cNvSpPr>
            <a:spLocks noChangeArrowheads="1"/>
          </p:cNvSpPr>
          <p:nvPr/>
        </p:nvSpPr>
        <p:spPr bwMode="auto">
          <a:xfrm>
            <a:off x="2447925" y="2438400"/>
            <a:ext cx="6732588" cy="1200150"/>
          </a:xfrm>
          <a:prstGeom prst="rect">
            <a:avLst/>
          </a:prstGeom>
          <a:noFill/>
          <a:ln w="9525">
            <a:noFill/>
            <a:miter lim="800000"/>
            <a:headEnd/>
            <a:tailEnd/>
          </a:ln>
        </p:spPr>
        <p:txBody>
          <a:bodyPr>
            <a:spAutoFit/>
          </a:bodyPr>
          <a:lstStyle/>
          <a:p>
            <a:pPr algn="ctr"/>
            <a:r>
              <a:rPr lang="zh-CN" altLang="en-US" sz="4800" b="1">
                <a:solidFill>
                  <a:srgbClr val="0070C0"/>
                </a:solidFill>
                <a:latin typeface="微软雅黑" pitchFamily="34" charset="-122"/>
                <a:ea typeface="微软雅黑" pitchFamily="34" charset="-122"/>
              </a:rPr>
              <a:t>回首</a:t>
            </a:r>
            <a:r>
              <a:rPr lang="en-US" altLang="zh-CN" sz="4800" b="1">
                <a:solidFill>
                  <a:srgbClr val="0070C0"/>
                </a:solidFill>
                <a:latin typeface="微软雅黑" pitchFamily="34" charset="-122"/>
                <a:ea typeface="微软雅黑" pitchFamily="34" charset="-122"/>
              </a:rPr>
              <a:t>2014</a:t>
            </a:r>
          </a:p>
          <a:p>
            <a:pPr algn="ctr"/>
            <a:r>
              <a:rPr lang="zh-CN" altLang="en-US" sz="2400" b="1">
                <a:solidFill>
                  <a:srgbClr val="0070C0"/>
                </a:solidFill>
                <a:latin typeface="微软雅黑" pitchFamily="34" charset="-122"/>
                <a:ea typeface="微软雅黑" pitchFamily="34" charset="-122"/>
              </a:rPr>
              <a:t>                            我们收获喜悦和汗水的果实</a:t>
            </a:r>
          </a:p>
        </p:txBody>
      </p:sp>
      <p:pic>
        <p:nvPicPr>
          <p:cNvPr id="49" name="Picture 15" descr="PPECLOGO-eff2-1-3"/>
          <p:cNvPicPr>
            <a:picLocks noChangeAspect="1" noChangeArrowheads="1"/>
          </p:cNvPicPr>
          <p:nvPr/>
        </p:nvPicPr>
        <p:blipFill>
          <a:blip r:embed="rId7"/>
          <a:srcRect/>
          <a:stretch>
            <a:fillRect/>
          </a:stretch>
        </p:blipFill>
        <p:spPr bwMode="auto">
          <a:xfrm>
            <a:off x="4584700" y="185738"/>
            <a:ext cx="860425" cy="722312"/>
          </a:xfrm>
          <a:prstGeom prst="rect">
            <a:avLst/>
          </a:prstGeom>
          <a:noFill/>
          <a:ln w="9525">
            <a:noFill/>
            <a:miter lim="800000"/>
            <a:headEnd/>
            <a:tailEnd/>
          </a:ln>
        </p:spPr>
      </p:pic>
      <p:pic>
        <p:nvPicPr>
          <p:cNvPr id="54" name="Picture 15" descr="PPECLOGO-eff2-1-3"/>
          <p:cNvPicPr>
            <a:picLocks noChangeAspect="1" noChangeArrowheads="1"/>
          </p:cNvPicPr>
          <p:nvPr/>
        </p:nvPicPr>
        <p:blipFill>
          <a:blip r:embed="rId7"/>
          <a:srcRect/>
          <a:stretch>
            <a:fillRect/>
          </a:stretch>
        </p:blipFill>
        <p:spPr bwMode="auto">
          <a:xfrm>
            <a:off x="3492500" y="168275"/>
            <a:ext cx="860425" cy="722313"/>
          </a:xfrm>
          <a:prstGeom prst="rect">
            <a:avLst/>
          </a:prstGeom>
          <a:noFill/>
          <a:ln w="9525">
            <a:noFill/>
            <a:miter lim="800000"/>
            <a:headEnd/>
            <a:tailEnd/>
          </a:ln>
        </p:spPr>
      </p:pic>
      <p:sp>
        <p:nvSpPr>
          <p:cNvPr id="55" name="矩形 54"/>
          <p:cNvSpPr>
            <a:spLocks noChangeArrowheads="1"/>
          </p:cNvSpPr>
          <p:nvPr/>
        </p:nvSpPr>
        <p:spPr bwMode="auto">
          <a:xfrm>
            <a:off x="922338" y="1130300"/>
            <a:ext cx="3289300" cy="400050"/>
          </a:xfrm>
          <a:prstGeom prst="rect">
            <a:avLst/>
          </a:prstGeom>
          <a:noFill/>
          <a:ln w="9525">
            <a:noFill/>
            <a:miter lim="800000"/>
            <a:headEnd/>
            <a:tailEnd/>
          </a:ln>
        </p:spPr>
        <p:txBody>
          <a:bodyPr>
            <a:spAutoFit/>
          </a:bodyPr>
          <a:lstStyle/>
          <a:p>
            <a:pPr algn="ctr"/>
            <a:r>
              <a:rPr lang="zh-CN" altLang="en-US" sz="2000" b="1">
                <a:solidFill>
                  <a:srgbClr val="0070C0"/>
                </a:solidFill>
                <a:latin typeface="微软雅黑" pitchFamily="34" charset="-122"/>
                <a:ea typeface="微软雅黑" pitchFamily="34" charset="-122"/>
              </a:rPr>
              <a:t>图片点击右键</a:t>
            </a:r>
            <a:r>
              <a:rPr lang="en-US" altLang="zh-CN" sz="2000" b="1">
                <a:solidFill>
                  <a:srgbClr val="0070C0"/>
                </a:solidFill>
                <a:latin typeface="微软雅黑" pitchFamily="34" charset="-122"/>
                <a:ea typeface="微软雅黑" pitchFamily="34" charset="-122"/>
              </a:rPr>
              <a:t>“</a:t>
            </a:r>
            <a:r>
              <a:rPr lang="zh-CN" altLang="en-US" sz="2000" b="1">
                <a:solidFill>
                  <a:srgbClr val="0070C0"/>
                </a:solidFill>
                <a:latin typeface="微软雅黑" pitchFamily="34" charset="-122"/>
                <a:ea typeface="微软雅黑" pitchFamily="34" charset="-122"/>
              </a:rPr>
              <a:t>更改图片</a:t>
            </a:r>
            <a:r>
              <a:rPr lang="en-US" altLang="zh-CN" sz="2000" b="1">
                <a:solidFill>
                  <a:srgbClr val="0070C0"/>
                </a:solidFill>
                <a:latin typeface="微软雅黑" pitchFamily="34" charset="-122"/>
                <a:ea typeface="微软雅黑" pitchFamily="34" charset="-122"/>
              </a:rPr>
              <a:t>”</a:t>
            </a:r>
            <a:endParaRPr lang="zh-CN" altLang="en-US" sz="2000" b="1">
              <a:solidFill>
                <a:srgbClr val="0070C0"/>
              </a:solidFill>
              <a:latin typeface="微软雅黑" pitchFamily="34" charset="-122"/>
              <a:ea typeface="微软雅黑" pitchFamily="34" charset="-122"/>
            </a:endParaRPr>
          </a:p>
        </p:txBody>
      </p:sp>
      <p:sp>
        <p:nvSpPr>
          <p:cNvPr id="56" name="矩形 55"/>
          <p:cNvSpPr>
            <a:spLocks noChangeArrowheads="1"/>
          </p:cNvSpPr>
          <p:nvPr/>
        </p:nvSpPr>
        <p:spPr bwMode="auto">
          <a:xfrm>
            <a:off x="5068888" y="3652838"/>
            <a:ext cx="3095625" cy="400050"/>
          </a:xfrm>
          <a:prstGeom prst="rect">
            <a:avLst/>
          </a:prstGeom>
          <a:noFill/>
          <a:ln w="9525">
            <a:noFill/>
            <a:miter lim="800000"/>
            <a:headEnd/>
            <a:tailEnd/>
          </a:ln>
        </p:spPr>
        <p:txBody>
          <a:bodyPr>
            <a:spAutoFit/>
          </a:bodyPr>
          <a:lstStyle/>
          <a:p>
            <a:pPr algn="ctr"/>
            <a:r>
              <a:rPr lang="zh-CN" altLang="en-US" sz="2000" b="1">
                <a:solidFill>
                  <a:srgbClr val="0070C0"/>
                </a:solidFill>
                <a:latin typeface="微软雅黑" pitchFamily="34" charset="-122"/>
                <a:ea typeface="微软雅黑" pitchFamily="34" charset="-122"/>
              </a:rPr>
              <a:t>单击此处填加文字内容</a:t>
            </a:r>
          </a:p>
        </p:txBody>
      </p:sp>
      <p:pic>
        <p:nvPicPr>
          <p:cNvPr id="57" name="Picture 2"/>
          <p:cNvPicPr>
            <a:picLocks noChangeAspect="1" noChangeArrowheads="1"/>
          </p:cNvPicPr>
          <p:nvPr/>
        </p:nvPicPr>
        <p:blipFill>
          <a:blip r:embed="rId8" cstate="print">
            <a:extLst>
              <a:ext uri="{28A0092B-C50C-407E-A947-70E740481C1C}"/>
            </a:extLst>
          </a:blip>
          <a:stretch>
            <a:fillRect/>
          </a:stretch>
        </p:blipFill>
        <p:spPr bwMode="auto">
          <a:xfrm>
            <a:off x="507914" y="1653289"/>
            <a:ext cx="3728200" cy="2646653"/>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a:extLst>
            <a:ext uri="{909E8E84-426E-40DD-AFC4-6F175D3DCCD1}"/>
          </a:extLst>
        </p:spPr>
      </p:pic>
      <p:pic>
        <p:nvPicPr>
          <p:cNvPr id="58" name="Picture 3"/>
          <p:cNvPicPr>
            <a:picLocks noChangeAspect="1" noChangeArrowheads="1"/>
          </p:cNvPicPr>
          <p:nvPr/>
        </p:nvPicPr>
        <p:blipFill>
          <a:blip r:embed="rId9" cstate="print">
            <a:extLst>
              <a:ext uri="{28A0092B-C50C-407E-A947-70E740481C1C}"/>
            </a:extLst>
          </a:blip>
          <a:stretch>
            <a:fillRect/>
          </a:stretch>
        </p:blipFill>
        <p:spPr bwMode="auto">
          <a:xfrm>
            <a:off x="4685768" y="934423"/>
            <a:ext cx="3938885" cy="2489784"/>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a:extLst>
            <a:ext uri="{909E8E84-426E-40DD-AFC4-6F175D3DCCD1}"/>
          </a:extLst>
        </p:spPr>
      </p:pic>
      <p:grpSp>
        <p:nvGrpSpPr>
          <p:cNvPr id="61" name="Group 550"/>
          <p:cNvGrpSpPr>
            <a:grpSpLocks/>
          </p:cNvGrpSpPr>
          <p:nvPr/>
        </p:nvGrpSpPr>
        <p:grpSpPr bwMode="auto">
          <a:xfrm>
            <a:off x="8839200" y="2551113"/>
            <a:ext cx="977900" cy="976312"/>
            <a:chOff x="295" y="3475"/>
            <a:chExt cx="1407" cy="1407"/>
          </a:xfrm>
        </p:grpSpPr>
        <p:sp>
          <p:nvSpPr>
            <p:cNvPr id="62" name="Oval 551"/>
            <p:cNvSpPr>
              <a:spLocks noChangeArrowheads="1"/>
            </p:cNvSpPr>
            <p:nvPr/>
          </p:nvSpPr>
          <p:spPr bwMode="auto">
            <a:xfrm>
              <a:off x="295" y="3475"/>
              <a:ext cx="1407" cy="1407"/>
            </a:xfrm>
            <a:prstGeom prst="ellipse">
              <a:avLst/>
            </a:prstGeom>
            <a:gradFill rotWithShape="1">
              <a:gsLst>
                <a:gs pos="0">
                  <a:schemeClr val="bg1">
                    <a:alpha val="0"/>
                  </a:schemeClr>
                </a:gs>
                <a:gs pos="100000">
                  <a:schemeClr val="bg1">
                    <a:gamma/>
                    <a:shade val="81961"/>
                    <a:invGamma/>
                    <a:alpha val="12000"/>
                  </a:schemeClr>
                </a:gs>
              </a:gsLst>
              <a:path path="shape">
                <a:fillToRect l="50000" t="50000" r="50000" b="50000"/>
              </a:path>
            </a:gradFill>
            <a:ln>
              <a:noFill/>
            </a:ln>
            <a:effectLst/>
            <a:extLst/>
          </p:spPr>
          <p:txBody>
            <a:bodyPr wrap="none" anchor="ctr"/>
            <a:lstStyle/>
            <a:p>
              <a:pPr fontAlgn="auto">
                <a:spcBef>
                  <a:spcPts val="0"/>
                </a:spcBef>
                <a:spcAft>
                  <a:spcPts val="0"/>
                </a:spcAft>
                <a:defRPr/>
              </a:pPr>
              <a:endParaRPr lang="zh-CN" altLang="en-US">
                <a:solidFill>
                  <a:srgbClr val="0070C0"/>
                </a:solidFill>
                <a:latin typeface="+mn-lt"/>
                <a:ea typeface="+mn-ea"/>
              </a:endParaRPr>
            </a:p>
          </p:txBody>
        </p:sp>
        <p:grpSp>
          <p:nvGrpSpPr>
            <p:cNvPr id="5204" name="Group 552"/>
            <p:cNvGrpSpPr>
              <a:grpSpLocks/>
            </p:cNvGrpSpPr>
            <p:nvPr/>
          </p:nvGrpSpPr>
          <p:grpSpPr bwMode="auto">
            <a:xfrm>
              <a:off x="476" y="3657"/>
              <a:ext cx="1051" cy="1051"/>
              <a:chOff x="-6064" y="-2209"/>
              <a:chExt cx="2212" cy="2211"/>
            </a:xfrm>
          </p:grpSpPr>
          <p:sp>
            <p:nvSpPr>
              <p:cNvPr id="5205" name="Oval 553"/>
              <p:cNvSpPr>
                <a:spLocks noChangeArrowheads="1"/>
              </p:cNvSpPr>
              <p:nvPr/>
            </p:nvSpPr>
            <p:spPr bwMode="auto">
              <a:xfrm>
                <a:off x="-6064" y="-2133"/>
                <a:ext cx="2134" cy="2133"/>
              </a:xfrm>
              <a:prstGeom prst="ellipse">
                <a:avLst/>
              </a:prstGeom>
              <a:gradFill rotWithShape="1">
                <a:gsLst>
                  <a:gs pos="0">
                    <a:schemeClr val="bg1"/>
                  </a:gs>
                  <a:gs pos="100000">
                    <a:schemeClr val="tx1">
                      <a:alpha val="0"/>
                    </a:schemeClr>
                  </a:gs>
                </a:gsLst>
                <a:path path="shape">
                  <a:fillToRect l="50000" t="50000" r="50000" b="50000"/>
                </a:path>
              </a:gradFill>
              <a:ln w="9525">
                <a:noFill/>
                <a:round/>
                <a:headEnd/>
                <a:tailEnd/>
              </a:ln>
            </p:spPr>
            <p:txBody>
              <a:bodyPr wrap="none" anchor="ctr"/>
              <a:lstStyle/>
              <a:p>
                <a:endParaRPr lang="zh-CN" altLang="en-US">
                  <a:solidFill>
                    <a:srgbClr val="0070C0"/>
                  </a:solidFill>
                  <a:latin typeface="Calibri" pitchFamily="34" charset="0"/>
                </a:endParaRPr>
              </a:p>
            </p:txBody>
          </p:sp>
          <p:grpSp>
            <p:nvGrpSpPr>
              <p:cNvPr id="5206" name="Group 554"/>
              <p:cNvGrpSpPr>
                <a:grpSpLocks/>
              </p:cNvGrpSpPr>
              <p:nvPr/>
            </p:nvGrpSpPr>
            <p:grpSpPr bwMode="auto">
              <a:xfrm>
                <a:off x="-6059" y="-2209"/>
                <a:ext cx="2207" cy="2211"/>
                <a:chOff x="-4063" y="-880"/>
                <a:chExt cx="2207" cy="2211"/>
              </a:xfrm>
            </p:grpSpPr>
            <p:grpSp>
              <p:nvGrpSpPr>
                <p:cNvPr id="5207" name="Group 555"/>
                <p:cNvGrpSpPr>
                  <a:grpSpLocks/>
                </p:cNvGrpSpPr>
                <p:nvPr/>
              </p:nvGrpSpPr>
              <p:grpSpPr bwMode="auto">
                <a:xfrm>
                  <a:off x="-4063" y="-880"/>
                  <a:ext cx="2207" cy="2211"/>
                  <a:chOff x="-3927" y="-789"/>
                  <a:chExt cx="2207" cy="2211"/>
                </a:xfrm>
              </p:grpSpPr>
              <p:grpSp>
                <p:nvGrpSpPr>
                  <p:cNvPr id="5223" name="Group 556"/>
                  <p:cNvGrpSpPr>
                    <a:grpSpLocks noChangeAspect="1"/>
                  </p:cNvGrpSpPr>
                  <p:nvPr/>
                </p:nvGrpSpPr>
                <p:grpSpPr bwMode="auto">
                  <a:xfrm>
                    <a:off x="-3927" y="-789"/>
                    <a:ext cx="2207" cy="2205"/>
                    <a:chOff x="165" y="695"/>
                    <a:chExt cx="1428" cy="1431"/>
                  </a:xfrm>
                </p:grpSpPr>
                <p:grpSp>
                  <p:nvGrpSpPr>
                    <p:cNvPr id="5231" name="Group 557"/>
                    <p:cNvGrpSpPr>
                      <a:grpSpLocks noChangeAspect="1"/>
                    </p:cNvGrpSpPr>
                    <p:nvPr/>
                  </p:nvGrpSpPr>
                  <p:grpSpPr bwMode="auto">
                    <a:xfrm>
                      <a:off x="848" y="695"/>
                      <a:ext cx="56" cy="1431"/>
                      <a:chOff x="839" y="695"/>
                      <a:chExt cx="56" cy="1431"/>
                    </a:xfrm>
                  </p:grpSpPr>
                  <p:sp>
                    <p:nvSpPr>
                      <p:cNvPr id="5235" name="AutoShape 558"/>
                      <p:cNvSpPr>
                        <a:spLocks noChangeAspect="1" noChangeArrowheads="1"/>
                      </p:cNvSpPr>
                      <p:nvPr/>
                    </p:nvSpPr>
                    <p:spPr bwMode="auto">
                      <a:xfrm>
                        <a:off x="839" y="695"/>
                        <a:ext cx="56" cy="715"/>
                      </a:xfrm>
                      <a:prstGeom prst="triangle">
                        <a:avLst>
                          <a:gd name="adj" fmla="val 50000"/>
                        </a:avLst>
                      </a:prstGeom>
                      <a:solidFill>
                        <a:schemeClr val="bg1">
                          <a:alpha val="18823"/>
                        </a:schemeClr>
                      </a:solidFill>
                      <a:ln w="9525">
                        <a:noFill/>
                        <a:miter lim="800000"/>
                        <a:headEnd/>
                        <a:tailEnd/>
                      </a:ln>
                    </p:spPr>
                    <p:txBody>
                      <a:bodyPr wrap="none" anchor="ctr"/>
                      <a:lstStyle/>
                      <a:p>
                        <a:endParaRPr lang="zh-CN" altLang="en-US">
                          <a:solidFill>
                            <a:srgbClr val="0070C0"/>
                          </a:solidFill>
                          <a:latin typeface="Calibri" pitchFamily="34" charset="0"/>
                        </a:endParaRPr>
                      </a:p>
                    </p:txBody>
                  </p:sp>
                  <p:sp>
                    <p:nvSpPr>
                      <p:cNvPr id="5236" name="AutoShape 559"/>
                      <p:cNvSpPr>
                        <a:spLocks noChangeAspect="1" noChangeArrowheads="1"/>
                      </p:cNvSpPr>
                      <p:nvPr/>
                    </p:nvSpPr>
                    <p:spPr bwMode="auto">
                      <a:xfrm flipV="1">
                        <a:off x="839" y="1410"/>
                        <a:ext cx="56" cy="716"/>
                      </a:xfrm>
                      <a:prstGeom prst="triangle">
                        <a:avLst>
                          <a:gd name="adj" fmla="val 50000"/>
                        </a:avLst>
                      </a:prstGeom>
                      <a:solidFill>
                        <a:schemeClr val="bg1">
                          <a:alpha val="18823"/>
                        </a:schemeClr>
                      </a:solidFill>
                      <a:ln w="9525">
                        <a:noFill/>
                        <a:miter lim="800000"/>
                        <a:headEnd/>
                        <a:tailEnd/>
                      </a:ln>
                    </p:spPr>
                    <p:txBody>
                      <a:bodyPr wrap="none" anchor="ctr"/>
                      <a:lstStyle/>
                      <a:p>
                        <a:endParaRPr lang="zh-CN" altLang="en-US">
                          <a:solidFill>
                            <a:srgbClr val="0070C0"/>
                          </a:solidFill>
                          <a:latin typeface="Calibri" pitchFamily="34" charset="0"/>
                        </a:endParaRPr>
                      </a:p>
                    </p:txBody>
                  </p:sp>
                </p:grpSp>
                <p:grpSp>
                  <p:nvGrpSpPr>
                    <p:cNvPr id="5232" name="Group 560"/>
                    <p:cNvGrpSpPr>
                      <a:grpSpLocks noChangeAspect="1"/>
                    </p:cNvGrpSpPr>
                    <p:nvPr/>
                  </p:nvGrpSpPr>
                  <p:grpSpPr bwMode="auto">
                    <a:xfrm rot="5400000">
                      <a:off x="850" y="697"/>
                      <a:ext cx="57" cy="1428"/>
                      <a:chOff x="842" y="704"/>
                      <a:chExt cx="57" cy="1428"/>
                    </a:xfrm>
                  </p:grpSpPr>
                  <p:sp>
                    <p:nvSpPr>
                      <p:cNvPr id="5233" name="AutoShape 561"/>
                      <p:cNvSpPr>
                        <a:spLocks noChangeAspect="1" noChangeArrowheads="1"/>
                      </p:cNvSpPr>
                      <p:nvPr/>
                    </p:nvSpPr>
                    <p:spPr bwMode="auto">
                      <a:xfrm>
                        <a:off x="842" y="704"/>
                        <a:ext cx="56" cy="716"/>
                      </a:xfrm>
                      <a:prstGeom prst="triangle">
                        <a:avLst>
                          <a:gd name="adj" fmla="val 50000"/>
                        </a:avLst>
                      </a:prstGeom>
                      <a:solidFill>
                        <a:schemeClr val="bg1">
                          <a:alpha val="18823"/>
                        </a:schemeClr>
                      </a:solidFill>
                      <a:ln w="9525">
                        <a:noFill/>
                        <a:miter lim="800000"/>
                        <a:headEnd/>
                        <a:tailEnd/>
                      </a:ln>
                    </p:spPr>
                    <p:txBody>
                      <a:bodyPr wrap="none" anchor="ctr"/>
                      <a:lstStyle/>
                      <a:p>
                        <a:endParaRPr lang="zh-CN" altLang="en-US">
                          <a:solidFill>
                            <a:srgbClr val="0070C0"/>
                          </a:solidFill>
                          <a:latin typeface="Calibri" pitchFamily="34" charset="0"/>
                        </a:endParaRPr>
                      </a:p>
                    </p:txBody>
                  </p:sp>
                  <p:sp>
                    <p:nvSpPr>
                      <p:cNvPr id="5234" name="AutoShape 562"/>
                      <p:cNvSpPr>
                        <a:spLocks noChangeAspect="1" noChangeArrowheads="1"/>
                      </p:cNvSpPr>
                      <p:nvPr/>
                    </p:nvSpPr>
                    <p:spPr bwMode="auto">
                      <a:xfrm flipV="1">
                        <a:off x="843" y="1416"/>
                        <a:ext cx="56" cy="716"/>
                      </a:xfrm>
                      <a:prstGeom prst="triangle">
                        <a:avLst>
                          <a:gd name="adj" fmla="val 50000"/>
                        </a:avLst>
                      </a:prstGeom>
                      <a:solidFill>
                        <a:schemeClr val="bg1">
                          <a:alpha val="18823"/>
                        </a:schemeClr>
                      </a:solidFill>
                      <a:ln w="9525">
                        <a:noFill/>
                        <a:miter lim="800000"/>
                        <a:headEnd/>
                        <a:tailEnd/>
                      </a:ln>
                    </p:spPr>
                    <p:txBody>
                      <a:bodyPr wrap="none" anchor="ctr"/>
                      <a:lstStyle/>
                      <a:p>
                        <a:endParaRPr lang="zh-CN" altLang="en-US">
                          <a:solidFill>
                            <a:srgbClr val="0070C0"/>
                          </a:solidFill>
                          <a:latin typeface="Calibri" pitchFamily="34" charset="0"/>
                        </a:endParaRPr>
                      </a:p>
                    </p:txBody>
                  </p:sp>
                </p:grpSp>
              </p:grpSp>
              <p:grpSp>
                <p:nvGrpSpPr>
                  <p:cNvPr id="5224" name="Group 563"/>
                  <p:cNvGrpSpPr>
                    <a:grpSpLocks noChangeAspect="1"/>
                  </p:cNvGrpSpPr>
                  <p:nvPr/>
                </p:nvGrpSpPr>
                <p:grpSpPr bwMode="auto">
                  <a:xfrm rot="2700000">
                    <a:off x="-3929" y="-784"/>
                    <a:ext cx="2209" cy="2203"/>
                    <a:chOff x="167" y="697"/>
                    <a:chExt cx="1430" cy="1430"/>
                  </a:xfrm>
                </p:grpSpPr>
                <p:grpSp>
                  <p:nvGrpSpPr>
                    <p:cNvPr id="5225" name="Group 564"/>
                    <p:cNvGrpSpPr>
                      <a:grpSpLocks noChangeAspect="1"/>
                    </p:cNvGrpSpPr>
                    <p:nvPr/>
                  </p:nvGrpSpPr>
                  <p:grpSpPr bwMode="auto">
                    <a:xfrm>
                      <a:off x="852" y="697"/>
                      <a:ext cx="56" cy="1430"/>
                      <a:chOff x="843" y="697"/>
                      <a:chExt cx="56" cy="1430"/>
                    </a:xfrm>
                  </p:grpSpPr>
                  <p:sp>
                    <p:nvSpPr>
                      <p:cNvPr id="5229" name="AutoShape 565"/>
                      <p:cNvSpPr>
                        <a:spLocks noChangeAspect="1" noChangeArrowheads="1"/>
                      </p:cNvSpPr>
                      <p:nvPr/>
                    </p:nvSpPr>
                    <p:spPr bwMode="auto">
                      <a:xfrm>
                        <a:off x="843" y="697"/>
                        <a:ext cx="56" cy="715"/>
                      </a:xfrm>
                      <a:prstGeom prst="triangle">
                        <a:avLst>
                          <a:gd name="adj" fmla="val 50000"/>
                        </a:avLst>
                      </a:prstGeom>
                      <a:solidFill>
                        <a:schemeClr val="bg1">
                          <a:alpha val="18823"/>
                        </a:schemeClr>
                      </a:solidFill>
                      <a:ln w="9525">
                        <a:noFill/>
                        <a:miter lim="800000"/>
                        <a:headEnd/>
                        <a:tailEnd/>
                      </a:ln>
                    </p:spPr>
                    <p:txBody>
                      <a:bodyPr wrap="none" anchor="ctr"/>
                      <a:lstStyle/>
                      <a:p>
                        <a:endParaRPr lang="zh-CN" altLang="en-US">
                          <a:solidFill>
                            <a:srgbClr val="0070C0"/>
                          </a:solidFill>
                          <a:latin typeface="Calibri" pitchFamily="34" charset="0"/>
                        </a:endParaRPr>
                      </a:p>
                    </p:txBody>
                  </p:sp>
                  <p:sp>
                    <p:nvSpPr>
                      <p:cNvPr id="5230" name="AutoShape 566"/>
                      <p:cNvSpPr>
                        <a:spLocks noChangeAspect="1" noChangeArrowheads="1"/>
                      </p:cNvSpPr>
                      <p:nvPr/>
                    </p:nvSpPr>
                    <p:spPr bwMode="auto">
                      <a:xfrm flipV="1">
                        <a:off x="843" y="1412"/>
                        <a:ext cx="56" cy="715"/>
                      </a:xfrm>
                      <a:prstGeom prst="triangle">
                        <a:avLst>
                          <a:gd name="adj" fmla="val 50000"/>
                        </a:avLst>
                      </a:prstGeom>
                      <a:solidFill>
                        <a:schemeClr val="bg1">
                          <a:alpha val="18823"/>
                        </a:schemeClr>
                      </a:solidFill>
                      <a:ln w="9525">
                        <a:noFill/>
                        <a:miter lim="800000"/>
                        <a:headEnd/>
                        <a:tailEnd/>
                      </a:ln>
                    </p:spPr>
                    <p:txBody>
                      <a:bodyPr wrap="none" anchor="ctr"/>
                      <a:lstStyle/>
                      <a:p>
                        <a:endParaRPr lang="zh-CN" altLang="en-US">
                          <a:solidFill>
                            <a:srgbClr val="0070C0"/>
                          </a:solidFill>
                          <a:latin typeface="Calibri" pitchFamily="34" charset="0"/>
                        </a:endParaRPr>
                      </a:p>
                    </p:txBody>
                  </p:sp>
                </p:grpSp>
                <p:grpSp>
                  <p:nvGrpSpPr>
                    <p:cNvPr id="5226" name="Group 567"/>
                    <p:cNvGrpSpPr>
                      <a:grpSpLocks noChangeAspect="1"/>
                    </p:cNvGrpSpPr>
                    <p:nvPr/>
                  </p:nvGrpSpPr>
                  <p:grpSpPr bwMode="auto">
                    <a:xfrm rot="5400000">
                      <a:off x="853" y="698"/>
                      <a:ext cx="58" cy="1430"/>
                      <a:chOff x="843" y="700"/>
                      <a:chExt cx="58" cy="1430"/>
                    </a:xfrm>
                  </p:grpSpPr>
                  <p:sp>
                    <p:nvSpPr>
                      <p:cNvPr id="5227" name="AutoShape 568"/>
                      <p:cNvSpPr>
                        <a:spLocks noChangeAspect="1" noChangeArrowheads="1"/>
                      </p:cNvSpPr>
                      <p:nvPr/>
                    </p:nvSpPr>
                    <p:spPr bwMode="auto">
                      <a:xfrm>
                        <a:off x="843" y="700"/>
                        <a:ext cx="56" cy="716"/>
                      </a:xfrm>
                      <a:prstGeom prst="triangle">
                        <a:avLst>
                          <a:gd name="adj" fmla="val 50000"/>
                        </a:avLst>
                      </a:prstGeom>
                      <a:solidFill>
                        <a:schemeClr val="bg1">
                          <a:alpha val="18823"/>
                        </a:schemeClr>
                      </a:solidFill>
                      <a:ln w="9525">
                        <a:noFill/>
                        <a:miter lim="800000"/>
                        <a:headEnd/>
                        <a:tailEnd/>
                      </a:ln>
                    </p:spPr>
                    <p:txBody>
                      <a:bodyPr wrap="none" anchor="ctr"/>
                      <a:lstStyle/>
                      <a:p>
                        <a:endParaRPr lang="zh-CN" altLang="en-US">
                          <a:solidFill>
                            <a:srgbClr val="0070C0"/>
                          </a:solidFill>
                          <a:latin typeface="Calibri" pitchFamily="34" charset="0"/>
                        </a:endParaRPr>
                      </a:p>
                    </p:txBody>
                  </p:sp>
                  <p:sp>
                    <p:nvSpPr>
                      <p:cNvPr id="5228" name="AutoShape 569"/>
                      <p:cNvSpPr>
                        <a:spLocks noChangeAspect="1" noChangeArrowheads="1"/>
                      </p:cNvSpPr>
                      <p:nvPr/>
                    </p:nvSpPr>
                    <p:spPr bwMode="auto">
                      <a:xfrm flipV="1">
                        <a:off x="845" y="1414"/>
                        <a:ext cx="56" cy="716"/>
                      </a:xfrm>
                      <a:prstGeom prst="triangle">
                        <a:avLst>
                          <a:gd name="adj" fmla="val 50000"/>
                        </a:avLst>
                      </a:prstGeom>
                      <a:solidFill>
                        <a:schemeClr val="bg1">
                          <a:alpha val="18823"/>
                        </a:schemeClr>
                      </a:solidFill>
                      <a:ln w="9525">
                        <a:noFill/>
                        <a:miter lim="800000"/>
                        <a:headEnd/>
                        <a:tailEnd/>
                      </a:ln>
                    </p:spPr>
                    <p:txBody>
                      <a:bodyPr wrap="none" anchor="ctr"/>
                      <a:lstStyle/>
                      <a:p>
                        <a:endParaRPr lang="zh-CN" altLang="en-US">
                          <a:solidFill>
                            <a:srgbClr val="0070C0"/>
                          </a:solidFill>
                          <a:latin typeface="Calibri" pitchFamily="34" charset="0"/>
                        </a:endParaRPr>
                      </a:p>
                    </p:txBody>
                  </p:sp>
                </p:grpSp>
              </p:grpSp>
            </p:grpSp>
            <p:grpSp>
              <p:nvGrpSpPr>
                <p:cNvPr id="5208" name="Group 570"/>
                <p:cNvGrpSpPr>
                  <a:grpSpLocks/>
                </p:cNvGrpSpPr>
                <p:nvPr/>
              </p:nvGrpSpPr>
              <p:grpSpPr bwMode="auto">
                <a:xfrm rot="1320000">
                  <a:off x="-3744" y="-520"/>
                  <a:ext cx="1545" cy="1546"/>
                  <a:chOff x="-3929" y="-783"/>
                  <a:chExt cx="2208" cy="2208"/>
                </a:xfrm>
              </p:grpSpPr>
              <p:grpSp>
                <p:nvGrpSpPr>
                  <p:cNvPr id="5209" name="Group 571"/>
                  <p:cNvGrpSpPr>
                    <a:grpSpLocks noChangeAspect="1"/>
                  </p:cNvGrpSpPr>
                  <p:nvPr/>
                </p:nvGrpSpPr>
                <p:grpSpPr bwMode="auto">
                  <a:xfrm>
                    <a:off x="-3928" y="-783"/>
                    <a:ext cx="2207" cy="2202"/>
                    <a:chOff x="165" y="699"/>
                    <a:chExt cx="1429" cy="1429"/>
                  </a:xfrm>
                </p:grpSpPr>
                <p:grpSp>
                  <p:nvGrpSpPr>
                    <p:cNvPr id="5217" name="Group 572"/>
                    <p:cNvGrpSpPr>
                      <a:grpSpLocks noChangeAspect="1"/>
                    </p:cNvGrpSpPr>
                    <p:nvPr/>
                  </p:nvGrpSpPr>
                  <p:grpSpPr bwMode="auto">
                    <a:xfrm>
                      <a:off x="849" y="699"/>
                      <a:ext cx="57" cy="1429"/>
                      <a:chOff x="840" y="699"/>
                      <a:chExt cx="57" cy="1429"/>
                    </a:xfrm>
                  </p:grpSpPr>
                  <p:sp>
                    <p:nvSpPr>
                      <p:cNvPr id="5221" name="AutoShape 573"/>
                      <p:cNvSpPr>
                        <a:spLocks noChangeAspect="1" noChangeArrowheads="1"/>
                      </p:cNvSpPr>
                      <p:nvPr/>
                    </p:nvSpPr>
                    <p:spPr bwMode="auto">
                      <a:xfrm>
                        <a:off x="841" y="699"/>
                        <a:ext cx="56" cy="716"/>
                      </a:xfrm>
                      <a:prstGeom prst="triangle">
                        <a:avLst>
                          <a:gd name="adj" fmla="val 50000"/>
                        </a:avLst>
                      </a:prstGeom>
                      <a:solidFill>
                        <a:schemeClr val="bg1">
                          <a:alpha val="18823"/>
                        </a:schemeClr>
                      </a:solidFill>
                      <a:ln w="9525">
                        <a:noFill/>
                        <a:miter lim="800000"/>
                        <a:headEnd/>
                        <a:tailEnd/>
                      </a:ln>
                    </p:spPr>
                    <p:txBody>
                      <a:bodyPr wrap="none" anchor="ctr"/>
                      <a:lstStyle/>
                      <a:p>
                        <a:endParaRPr lang="zh-CN" altLang="en-US">
                          <a:solidFill>
                            <a:srgbClr val="0070C0"/>
                          </a:solidFill>
                          <a:latin typeface="Calibri" pitchFamily="34" charset="0"/>
                        </a:endParaRPr>
                      </a:p>
                    </p:txBody>
                  </p:sp>
                  <p:sp>
                    <p:nvSpPr>
                      <p:cNvPr id="5222" name="AutoShape 574"/>
                      <p:cNvSpPr>
                        <a:spLocks noChangeAspect="1" noChangeArrowheads="1"/>
                      </p:cNvSpPr>
                      <p:nvPr/>
                    </p:nvSpPr>
                    <p:spPr bwMode="auto">
                      <a:xfrm flipV="1">
                        <a:off x="840" y="1413"/>
                        <a:ext cx="56" cy="715"/>
                      </a:xfrm>
                      <a:prstGeom prst="triangle">
                        <a:avLst>
                          <a:gd name="adj" fmla="val 50000"/>
                        </a:avLst>
                      </a:prstGeom>
                      <a:solidFill>
                        <a:schemeClr val="bg1">
                          <a:alpha val="18823"/>
                        </a:schemeClr>
                      </a:solidFill>
                      <a:ln w="9525">
                        <a:noFill/>
                        <a:miter lim="800000"/>
                        <a:headEnd/>
                        <a:tailEnd/>
                      </a:ln>
                    </p:spPr>
                    <p:txBody>
                      <a:bodyPr wrap="none" anchor="ctr"/>
                      <a:lstStyle/>
                      <a:p>
                        <a:endParaRPr lang="zh-CN" altLang="en-US">
                          <a:solidFill>
                            <a:srgbClr val="0070C0"/>
                          </a:solidFill>
                          <a:latin typeface="Calibri" pitchFamily="34" charset="0"/>
                        </a:endParaRPr>
                      </a:p>
                    </p:txBody>
                  </p:sp>
                </p:grpSp>
                <p:grpSp>
                  <p:nvGrpSpPr>
                    <p:cNvPr id="5218" name="Group 575"/>
                    <p:cNvGrpSpPr>
                      <a:grpSpLocks noChangeAspect="1"/>
                    </p:cNvGrpSpPr>
                    <p:nvPr/>
                  </p:nvGrpSpPr>
                  <p:grpSpPr bwMode="auto">
                    <a:xfrm rot="5400000">
                      <a:off x="851" y="699"/>
                      <a:ext cx="57" cy="1429"/>
                      <a:chOff x="845" y="702"/>
                      <a:chExt cx="57" cy="1429"/>
                    </a:xfrm>
                  </p:grpSpPr>
                  <p:sp>
                    <p:nvSpPr>
                      <p:cNvPr id="5219" name="AutoShape 576"/>
                      <p:cNvSpPr>
                        <a:spLocks noChangeAspect="1" noChangeArrowheads="1"/>
                      </p:cNvSpPr>
                      <p:nvPr/>
                    </p:nvSpPr>
                    <p:spPr bwMode="auto">
                      <a:xfrm>
                        <a:off x="845" y="702"/>
                        <a:ext cx="56" cy="716"/>
                      </a:xfrm>
                      <a:prstGeom prst="triangle">
                        <a:avLst>
                          <a:gd name="adj" fmla="val 50000"/>
                        </a:avLst>
                      </a:prstGeom>
                      <a:solidFill>
                        <a:schemeClr val="bg1">
                          <a:alpha val="18823"/>
                        </a:schemeClr>
                      </a:solidFill>
                      <a:ln w="9525">
                        <a:noFill/>
                        <a:miter lim="800000"/>
                        <a:headEnd/>
                        <a:tailEnd/>
                      </a:ln>
                    </p:spPr>
                    <p:txBody>
                      <a:bodyPr wrap="none" anchor="ctr"/>
                      <a:lstStyle/>
                      <a:p>
                        <a:endParaRPr lang="zh-CN" altLang="en-US">
                          <a:solidFill>
                            <a:srgbClr val="0070C0"/>
                          </a:solidFill>
                          <a:latin typeface="Calibri" pitchFamily="34" charset="0"/>
                        </a:endParaRPr>
                      </a:p>
                    </p:txBody>
                  </p:sp>
                  <p:sp>
                    <p:nvSpPr>
                      <p:cNvPr id="5220" name="AutoShape 577"/>
                      <p:cNvSpPr>
                        <a:spLocks noChangeAspect="1" noChangeArrowheads="1"/>
                      </p:cNvSpPr>
                      <p:nvPr/>
                    </p:nvSpPr>
                    <p:spPr bwMode="auto">
                      <a:xfrm flipV="1">
                        <a:off x="846" y="1415"/>
                        <a:ext cx="56" cy="716"/>
                      </a:xfrm>
                      <a:prstGeom prst="triangle">
                        <a:avLst>
                          <a:gd name="adj" fmla="val 50000"/>
                        </a:avLst>
                      </a:prstGeom>
                      <a:solidFill>
                        <a:schemeClr val="bg1">
                          <a:alpha val="18823"/>
                        </a:schemeClr>
                      </a:solidFill>
                      <a:ln w="9525">
                        <a:noFill/>
                        <a:miter lim="800000"/>
                        <a:headEnd/>
                        <a:tailEnd/>
                      </a:ln>
                    </p:spPr>
                    <p:txBody>
                      <a:bodyPr wrap="none" anchor="ctr"/>
                      <a:lstStyle/>
                      <a:p>
                        <a:endParaRPr lang="zh-CN" altLang="en-US">
                          <a:solidFill>
                            <a:srgbClr val="0070C0"/>
                          </a:solidFill>
                          <a:latin typeface="Calibri" pitchFamily="34" charset="0"/>
                        </a:endParaRPr>
                      </a:p>
                    </p:txBody>
                  </p:sp>
                </p:grpSp>
              </p:grpSp>
              <p:grpSp>
                <p:nvGrpSpPr>
                  <p:cNvPr id="5210" name="Group 578"/>
                  <p:cNvGrpSpPr>
                    <a:grpSpLocks noChangeAspect="1"/>
                  </p:cNvGrpSpPr>
                  <p:nvPr/>
                </p:nvGrpSpPr>
                <p:grpSpPr bwMode="auto">
                  <a:xfrm rot="2700000">
                    <a:off x="-3931" y="-781"/>
                    <a:ext cx="2208" cy="2204"/>
                    <a:chOff x="168" y="700"/>
                    <a:chExt cx="1429" cy="1430"/>
                  </a:xfrm>
                </p:grpSpPr>
                <p:grpSp>
                  <p:nvGrpSpPr>
                    <p:cNvPr id="5211" name="Group 579"/>
                    <p:cNvGrpSpPr>
                      <a:grpSpLocks noChangeAspect="1"/>
                    </p:cNvGrpSpPr>
                    <p:nvPr/>
                  </p:nvGrpSpPr>
                  <p:grpSpPr bwMode="auto">
                    <a:xfrm>
                      <a:off x="852" y="700"/>
                      <a:ext cx="56" cy="1430"/>
                      <a:chOff x="843" y="700"/>
                      <a:chExt cx="56" cy="1430"/>
                    </a:xfrm>
                  </p:grpSpPr>
                  <p:sp>
                    <p:nvSpPr>
                      <p:cNvPr id="5215" name="AutoShape 580"/>
                      <p:cNvSpPr>
                        <a:spLocks noChangeAspect="1" noChangeArrowheads="1"/>
                      </p:cNvSpPr>
                      <p:nvPr/>
                    </p:nvSpPr>
                    <p:spPr bwMode="auto">
                      <a:xfrm>
                        <a:off x="843" y="700"/>
                        <a:ext cx="56" cy="716"/>
                      </a:xfrm>
                      <a:prstGeom prst="triangle">
                        <a:avLst>
                          <a:gd name="adj" fmla="val 50000"/>
                        </a:avLst>
                      </a:prstGeom>
                      <a:solidFill>
                        <a:schemeClr val="bg1">
                          <a:alpha val="18823"/>
                        </a:schemeClr>
                      </a:solidFill>
                      <a:ln w="9525">
                        <a:noFill/>
                        <a:miter lim="800000"/>
                        <a:headEnd/>
                        <a:tailEnd/>
                      </a:ln>
                    </p:spPr>
                    <p:txBody>
                      <a:bodyPr wrap="none" anchor="ctr"/>
                      <a:lstStyle/>
                      <a:p>
                        <a:endParaRPr lang="zh-CN" altLang="en-US">
                          <a:solidFill>
                            <a:srgbClr val="0070C0"/>
                          </a:solidFill>
                          <a:latin typeface="Calibri" pitchFamily="34" charset="0"/>
                        </a:endParaRPr>
                      </a:p>
                    </p:txBody>
                  </p:sp>
                  <p:sp>
                    <p:nvSpPr>
                      <p:cNvPr id="5216" name="AutoShape 581"/>
                      <p:cNvSpPr>
                        <a:spLocks noChangeAspect="1" noChangeArrowheads="1"/>
                      </p:cNvSpPr>
                      <p:nvPr/>
                    </p:nvSpPr>
                    <p:spPr bwMode="auto">
                      <a:xfrm flipV="1">
                        <a:off x="843" y="1414"/>
                        <a:ext cx="56" cy="716"/>
                      </a:xfrm>
                      <a:prstGeom prst="triangle">
                        <a:avLst>
                          <a:gd name="adj" fmla="val 50000"/>
                        </a:avLst>
                      </a:prstGeom>
                      <a:solidFill>
                        <a:schemeClr val="bg1">
                          <a:alpha val="18823"/>
                        </a:schemeClr>
                      </a:solidFill>
                      <a:ln w="9525">
                        <a:noFill/>
                        <a:miter lim="800000"/>
                        <a:headEnd/>
                        <a:tailEnd/>
                      </a:ln>
                    </p:spPr>
                    <p:txBody>
                      <a:bodyPr wrap="none" anchor="ctr"/>
                      <a:lstStyle/>
                      <a:p>
                        <a:endParaRPr lang="zh-CN" altLang="en-US">
                          <a:solidFill>
                            <a:srgbClr val="0070C0"/>
                          </a:solidFill>
                          <a:latin typeface="Calibri" pitchFamily="34" charset="0"/>
                        </a:endParaRPr>
                      </a:p>
                    </p:txBody>
                  </p:sp>
                </p:grpSp>
                <p:grpSp>
                  <p:nvGrpSpPr>
                    <p:cNvPr id="5212" name="Group 582"/>
                    <p:cNvGrpSpPr>
                      <a:grpSpLocks noChangeAspect="1"/>
                    </p:cNvGrpSpPr>
                    <p:nvPr/>
                  </p:nvGrpSpPr>
                  <p:grpSpPr bwMode="auto">
                    <a:xfrm rot="5400000">
                      <a:off x="854" y="701"/>
                      <a:ext cx="57" cy="1429"/>
                      <a:chOff x="847" y="699"/>
                      <a:chExt cx="57" cy="1429"/>
                    </a:xfrm>
                  </p:grpSpPr>
                  <p:sp>
                    <p:nvSpPr>
                      <p:cNvPr id="5213" name="AutoShape 583"/>
                      <p:cNvSpPr>
                        <a:spLocks noChangeAspect="1" noChangeArrowheads="1"/>
                      </p:cNvSpPr>
                      <p:nvPr/>
                    </p:nvSpPr>
                    <p:spPr bwMode="auto">
                      <a:xfrm>
                        <a:off x="847" y="699"/>
                        <a:ext cx="56" cy="716"/>
                      </a:xfrm>
                      <a:prstGeom prst="triangle">
                        <a:avLst>
                          <a:gd name="adj" fmla="val 50000"/>
                        </a:avLst>
                      </a:prstGeom>
                      <a:solidFill>
                        <a:schemeClr val="bg1">
                          <a:alpha val="18823"/>
                        </a:schemeClr>
                      </a:solidFill>
                      <a:ln w="9525">
                        <a:noFill/>
                        <a:miter lim="800000"/>
                        <a:headEnd/>
                        <a:tailEnd/>
                      </a:ln>
                    </p:spPr>
                    <p:txBody>
                      <a:bodyPr wrap="none" anchor="ctr"/>
                      <a:lstStyle/>
                      <a:p>
                        <a:endParaRPr lang="zh-CN" altLang="en-US">
                          <a:solidFill>
                            <a:srgbClr val="0070C0"/>
                          </a:solidFill>
                          <a:latin typeface="Calibri" pitchFamily="34" charset="0"/>
                        </a:endParaRPr>
                      </a:p>
                    </p:txBody>
                  </p:sp>
                  <p:sp>
                    <p:nvSpPr>
                      <p:cNvPr id="5214" name="AutoShape 584"/>
                      <p:cNvSpPr>
                        <a:spLocks noChangeAspect="1" noChangeArrowheads="1"/>
                      </p:cNvSpPr>
                      <p:nvPr/>
                    </p:nvSpPr>
                    <p:spPr bwMode="auto">
                      <a:xfrm flipV="1">
                        <a:off x="848" y="1413"/>
                        <a:ext cx="56" cy="715"/>
                      </a:xfrm>
                      <a:prstGeom prst="triangle">
                        <a:avLst>
                          <a:gd name="adj" fmla="val 50000"/>
                        </a:avLst>
                      </a:prstGeom>
                      <a:solidFill>
                        <a:schemeClr val="bg1">
                          <a:alpha val="18823"/>
                        </a:schemeClr>
                      </a:solidFill>
                      <a:ln w="9525">
                        <a:noFill/>
                        <a:miter lim="800000"/>
                        <a:headEnd/>
                        <a:tailEnd/>
                      </a:ln>
                    </p:spPr>
                    <p:txBody>
                      <a:bodyPr wrap="none" anchor="ctr"/>
                      <a:lstStyle/>
                      <a:p>
                        <a:endParaRPr lang="zh-CN" altLang="en-US">
                          <a:solidFill>
                            <a:srgbClr val="0070C0"/>
                          </a:solidFill>
                          <a:latin typeface="Calibri" pitchFamily="34" charset="0"/>
                        </a:endParaRPr>
                      </a:p>
                    </p:txBody>
                  </p:sp>
                </p:grpSp>
              </p:grpSp>
            </p:grpSp>
          </p:grpSp>
        </p:grpSp>
      </p:grpSp>
      <p:grpSp>
        <p:nvGrpSpPr>
          <p:cNvPr id="133" name="Group 550"/>
          <p:cNvGrpSpPr>
            <a:grpSpLocks/>
          </p:cNvGrpSpPr>
          <p:nvPr/>
        </p:nvGrpSpPr>
        <p:grpSpPr bwMode="auto">
          <a:xfrm>
            <a:off x="7534275" y="908050"/>
            <a:ext cx="1465263" cy="1463675"/>
            <a:chOff x="295" y="3475"/>
            <a:chExt cx="1407" cy="1407"/>
          </a:xfrm>
        </p:grpSpPr>
        <p:sp>
          <p:nvSpPr>
            <p:cNvPr id="134" name="Oval 551"/>
            <p:cNvSpPr>
              <a:spLocks noChangeArrowheads="1"/>
            </p:cNvSpPr>
            <p:nvPr/>
          </p:nvSpPr>
          <p:spPr bwMode="auto">
            <a:xfrm>
              <a:off x="295" y="3475"/>
              <a:ext cx="1407" cy="1407"/>
            </a:xfrm>
            <a:prstGeom prst="ellipse">
              <a:avLst/>
            </a:prstGeom>
            <a:gradFill rotWithShape="1">
              <a:gsLst>
                <a:gs pos="0">
                  <a:schemeClr val="bg1">
                    <a:alpha val="0"/>
                  </a:schemeClr>
                </a:gs>
                <a:gs pos="100000">
                  <a:schemeClr val="bg1">
                    <a:gamma/>
                    <a:shade val="81961"/>
                    <a:invGamma/>
                    <a:alpha val="12000"/>
                  </a:schemeClr>
                </a:gs>
              </a:gsLst>
              <a:path path="shape">
                <a:fillToRect l="50000" t="50000" r="50000" b="50000"/>
              </a:path>
            </a:gradFill>
            <a:ln>
              <a:noFill/>
            </a:ln>
            <a:effectLst/>
            <a:extLst/>
          </p:spPr>
          <p:txBody>
            <a:bodyPr wrap="none" anchor="ctr"/>
            <a:lstStyle/>
            <a:p>
              <a:pPr fontAlgn="auto">
                <a:spcBef>
                  <a:spcPts val="0"/>
                </a:spcBef>
                <a:spcAft>
                  <a:spcPts val="0"/>
                </a:spcAft>
                <a:defRPr/>
              </a:pPr>
              <a:endParaRPr lang="zh-CN" altLang="en-US">
                <a:solidFill>
                  <a:srgbClr val="0070C0"/>
                </a:solidFill>
                <a:latin typeface="+mn-lt"/>
                <a:ea typeface="+mn-ea"/>
              </a:endParaRPr>
            </a:p>
          </p:txBody>
        </p:sp>
        <p:grpSp>
          <p:nvGrpSpPr>
            <p:cNvPr id="5170" name="Group 552"/>
            <p:cNvGrpSpPr>
              <a:grpSpLocks/>
            </p:cNvGrpSpPr>
            <p:nvPr/>
          </p:nvGrpSpPr>
          <p:grpSpPr bwMode="auto">
            <a:xfrm>
              <a:off x="476" y="3657"/>
              <a:ext cx="1051" cy="1051"/>
              <a:chOff x="-6064" y="-2209"/>
              <a:chExt cx="2212" cy="2211"/>
            </a:xfrm>
          </p:grpSpPr>
          <p:sp>
            <p:nvSpPr>
              <p:cNvPr id="5171" name="Oval 553"/>
              <p:cNvSpPr>
                <a:spLocks noChangeArrowheads="1"/>
              </p:cNvSpPr>
              <p:nvPr/>
            </p:nvSpPr>
            <p:spPr bwMode="auto">
              <a:xfrm>
                <a:off x="-6064" y="-2133"/>
                <a:ext cx="2134" cy="2133"/>
              </a:xfrm>
              <a:prstGeom prst="ellipse">
                <a:avLst/>
              </a:prstGeom>
              <a:gradFill rotWithShape="1">
                <a:gsLst>
                  <a:gs pos="0">
                    <a:schemeClr val="bg1"/>
                  </a:gs>
                  <a:gs pos="100000">
                    <a:schemeClr val="tx1">
                      <a:alpha val="0"/>
                    </a:schemeClr>
                  </a:gs>
                </a:gsLst>
                <a:path path="shape">
                  <a:fillToRect l="50000" t="50000" r="50000" b="50000"/>
                </a:path>
              </a:gradFill>
              <a:ln w="9525">
                <a:noFill/>
                <a:round/>
                <a:headEnd/>
                <a:tailEnd/>
              </a:ln>
            </p:spPr>
            <p:txBody>
              <a:bodyPr wrap="none" anchor="ctr"/>
              <a:lstStyle/>
              <a:p>
                <a:endParaRPr lang="zh-CN" altLang="en-US">
                  <a:solidFill>
                    <a:srgbClr val="0070C0"/>
                  </a:solidFill>
                  <a:latin typeface="Calibri" pitchFamily="34" charset="0"/>
                </a:endParaRPr>
              </a:p>
            </p:txBody>
          </p:sp>
          <p:grpSp>
            <p:nvGrpSpPr>
              <p:cNvPr id="5172" name="Group 554"/>
              <p:cNvGrpSpPr>
                <a:grpSpLocks/>
              </p:cNvGrpSpPr>
              <p:nvPr/>
            </p:nvGrpSpPr>
            <p:grpSpPr bwMode="auto">
              <a:xfrm>
                <a:off x="-6059" y="-2209"/>
                <a:ext cx="2207" cy="2211"/>
                <a:chOff x="-4063" y="-880"/>
                <a:chExt cx="2207" cy="2211"/>
              </a:xfrm>
            </p:grpSpPr>
            <p:grpSp>
              <p:nvGrpSpPr>
                <p:cNvPr id="5173" name="Group 555"/>
                <p:cNvGrpSpPr>
                  <a:grpSpLocks/>
                </p:cNvGrpSpPr>
                <p:nvPr/>
              </p:nvGrpSpPr>
              <p:grpSpPr bwMode="auto">
                <a:xfrm>
                  <a:off x="-4063" y="-880"/>
                  <a:ext cx="2207" cy="2211"/>
                  <a:chOff x="-3927" y="-789"/>
                  <a:chExt cx="2207" cy="2211"/>
                </a:xfrm>
              </p:grpSpPr>
              <p:grpSp>
                <p:nvGrpSpPr>
                  <p:cNvPr id="5189" name="Group 556"/>
                  <p:cNvGrpSpPr>
                    <a:grpSpLocks noChangeAspect="1"/>
                  </p:cNvGrpSpPr>
                  <p:nvPr/>
                </p:nvGrpSpPr>
                <p:grpSpPr bwMode="auto">
                  <a:xfrm>
                    <a:off x="-3927" y="-789"/>
                    <a:ext cx="2207" cy="2205"/>
                    <a:chOff x="165" y="695"/>
                    <a:chExt cx="1428" cy="1431"/>
                  </a:xfrm>
                </p:grpSpPr>
                <p:grpSp>
                  <p:nvGrpSpPr>
                    <p:cNvPr id="5197" name="Group 557"/>
                    <p:cNvGrpSpPr>
                      <a:grpSpLocks noChangeAspect="1"/>
                    </p:cNvGrpSpPr>
                    <p:nvPr/>
                  </p:nvGrpSpPr>
                  <p:grpSpPr bwMode="auto">
                    <a:xfrm>
                      <a:off x="848" y="695"/>
                      <a:ext cx="56" cy="1431"/>
                      <a:chOff x="839" y="695"/>
                      <a:chExt cx="56" cy="1431"/>
                    </a:xfrm>
                  </p:grpSpPr>
                  <p:sp>
                    <p:nvSpPr>
                      <p:cNvPr id="5201" name="AutoShape 558"/>
                      <p:cNvSpPr>
                        <a:spLocks noChangeAspect="1" noChangeArrowheads="1"/>
                      </p:cNvSpPr>
                      <p:nvPr/>
                    </p:nvSpPr>
                    <p:spPr bwMode="auto">
                      <a:xfrm>
                        <a:off x="839" y="695"/>
                        <a:ext cx="56" cy="715"/>
                      </a:xfrm>
                      <a:prstGeom prst="triangle">
                        <a:avLst>
                          <a:gd name="adj" fmla="val 50000"/>
                        </a:avLst>
                      </a:prstGeom>
                      <a:solidFill>
                        <a:schemeClr val="bg1">
                          <a:alpha val="18823"/>
                        </a:schemeClr>
                      </a:solidFill>
                      <a:ln w="9525">
                        <a:noFill/>
                        <a:miter lim="800000"/>
                        <a:headEnd/>
                        <a:tailEnd/>
                      </a:ln>
                    </p:spPr>
                    <p:txBody>
                      <a:bodyPr wrap="none" anchor="ctr"/>
                      <a:lstStyle/>
                      <a:p>
                        <a:endParaRPr lang="zh-CN" altLang="en-US">
                          <a:solidFill>
                            <a:srgbClr val="0070C0"/>
                          </a:solidFill>
                          <a:latin typeface="Calibri" pitchFamily="34" charset="0"/>
                        </a:endParaRPr>
                      </a:p>
                    </p:txBody>
                  </p:sp>
                  <p:sp>
                    <p:nvSpPr>
                      <p:cNvPr id="5202" name="AutoShape 559"/>
                      <p:cNvSpPr>
                        <a:spLocks noChangeAspect="1" noChangeArrowheads="1"/>
                      </p:cNvSpPr>
                      <p:nvPr/>
                    </p:nvSpPr>
                    <p:spPr bwMode="auto">
                      <a:xfrm flipV="1">
                        <a:off x="839" y="1410"/>
                        <a:ext cx="56" cy="716"/>
                      </a:xfrm>
                      <a:prstGeom prst="triangle">
                        <a:avLst>
                          <a:gd name="adj" fmla="val 50000"/>
                        </a:avLst>
                      </a:prstGeom>
                      <a:solidFill>
                        <a:schemeClr val="bg1">
                          <a:alpha val="18823"/>
                        </a:schemeClr>
                      </a:solidFill>
                      <a:ln w="9525">
                        <a:noFill/>
                        <a:miter lim="800000"/>
                        <a:headEnd/>
                        <a:tailEnd/>
                      </a:ln>
                    </p:spPr>
                    <p:txBody>
                      <a:bodyPr wrap="none" anchor="ctr"/>
                      <a:lstStyle/>
                      <a:p>
                        <a:endParaRPr lang="zh-CN" altLang="en-US">
                          <a:solidFill>
                            <a:srgbClr val="0070C0"/>
                          </a:solidFill>
                          <a:latin typeface="Calibri" pitchFamily="34" charset="0"/>
                        </a:endParaRPr>
                      </a:p>
                    </p:txBody>
                  </p:sp>
                </p:grpSp>
                <p:grpSp>
                  <p:nvGrpSpPr>
                    <p:cNvPr id="5198" name="Group 560"/>
                    <p:cNvGrpSpPr>
                      <a:grpSpLocks noChangeAspect="1"/>
                    </p:cNvGrpSpPr>
                    <p:nvPr/>
                  </p:nvGrpSpPr>
                  <p:grpSpPr bwMode="auto">
                    <a:xfrm rot="5400000">
                      <a:off x="850" y="697"/>
                      <a:ext cx="57" cy="1428"/>
                      <a:chOff x="842" y="704"/>
                      <a:chExt cx="57" cy="1428"/>
                    </a:xfrm>
                  </p:grpSpPr>
                  <p:sp>
                    <p:nvSpPr>
                      <p:cNvPr id="5199" name="AutoShape 561"/>
                      <p:cNvSpPr>
                        <a:spLocks noChangeAspect="1" noChangeArrowheads="1"/>
                      </p:cNvSpPr>
                      <p:nvPr/>
                    </p:nvSpPr>
                    <p:spPr bwMode="auto">
                      <a:xfrm>
                        <a:off x="842" y="704"/>
                        <a:ext cx="56" cy="716"/>
                      </a:xfrm>
                      <a:prstGeom prst="triangle">
                        <a:avLst>
                          <a:gd name="adj" fmla="val 50000"/>
                        </a:avLst>
                      </a:prstGeom>
                      <a:solidFill>
                        <a:schemeClr val="bg1">
                          <a:alpha val="18823"/>
                        </a:schemeClr>
                      </a:solidFill>
                      <a:ln w="9525">
                        <a:noFill/>
                        <a:miter lim="800000"/>
                        <a:headEnd/>
                        <a:tailEnd/>
                      </a:ln>
                    </p:spPr>
                    <p:txBody>
                      <a:bodyPr wrap="none" anchor="ctr"/>
                      <a:lstStyle/>
                      <a:p>
                        <a:endParaRPr lang="zh-CN" altLang="en-US">
                          <a:solidFill>
                            <a:srgbClr val="0070C0"/>
                          </a:solidFill>
                          <a:latin typeface="Calibri" pitchFamily="34" charset="0"/>
                        </a:endParaRPr>
                      </a:p>
                    </p:txBody>
                  </p:sp>
                  <p:sp>
                    <p:nvSpPr>
                      <p:cNvPr id="5200" name="AutoShape 562"/>
                      <p:cNvSpPr>
                        <a:spLocks noChangeAspect="1" noChangeArrowheads="1"/>
                      </p:cNvSpPr>
                      <p:nvPr/>
                    </p:nvSpPr>
                    <p:spPr bwMode="auto">
                      <a:xfrm flipV="1">
                        <a:off x="843" y="1416"/>
                        <a:ext cx="56" cy="716"/>
                      </a:xfrm>
                      <a:prstGeom prst="triangle">
                        <a:avLst>
                          <a:gd name="adj" fmla="val 50000"/>
                        </a:avLst>
                      </a:prstGeom>
                      <a:solidFill>
                        <a:schemeClr val="bg1">
                          <a:alpha val="18823"/>
                        </a:schemeClr>
                      </a:solidFill>
                      <a:ln w="9525">
                        <a:noFill/>
                        <a:miter lim="800000"/>
                        <a:headEnd/>
                        <a:tailEnd/>
                      </a:ln>
                    </p:spPr>
                    <p:txBody>
                      <a:bodyPr wrap="none" anchor="ctr"/>
                      <a:lstStyle/>
                      <a:p>
                        <a:endParaRPr lang="zh-CN" altLang="en-US">
                          <a:solidFill>
                            <a:srgbClr val="0070C0"/>
                          </a:solidFill>
                          <a:latin typeface="Calibri" pitchFamily="34" charset="0"/>
                        </a:endParaRPr>
                      </a:p>
                    </p:txBody>
                  </p:sp>
                </p:grpSp>
              </p:grpSp>
              <p:grpSp>
                <p:nvGrpSpPr>
                  <p:cNvPr id="5190" name="Group 563"/>
                  <p:cNvGrpSpPr>
                    <a:grpSpLocks noChangeAspect="1"/>
                  </p:cNvGrpSpPr>
                  <p:nvPr/>
                </p:nvGrpSpPr>
                <p:grpSpPr bwMode="auto">
                  <a:xfrm rot="2700000">
                    <a:off x="-3929" y="-784"/>
                    <a:ext cx="2209" cy="2203"/>
                    <a:chOff x="167" y="697"/>
                    <a:chExt cx="1430" cy="1430"/>
                  </a:xfrm>
                </p:grpSpPr>
                <p:grpSp>
                  <p:nvGrpSpPr>
                    <p:cNvPr id="5191" name="Group 564"/>
                    <p:cNvGrpSpPr>
                      <a:grpSpLocks noChangeAspect="1"/>
                    </p:cNvGrpSpPr>
                    <p:nvPr/>
                  </p:nvGrpSpPr>
                  <p:grpSpPr bwMode="auto">
                    <a:xfrm>
                      <a:off x="852" y="697"/>
                      <a:ext cx="56" cy="1430"/>
                      <a:chOff x="843" y="697"/>
                      <a:chExt cx="56" cy="1430"/>
                    </a:xfrm>
                  </p:grpSpPr>
                  <p:sp>
                    <p:nvSpPr>
                      <p:cNvPr id="5195" name="AutoShape 565"/>
                      <p:cNvSpPr>
                        <a:spLocks noChangeAspect="1" noChangeArrowheads="1"/>
                      </p:cNvSpPr>
                      <p:nvPr/>
                    </p:nvSpPr>
                    <p:spPr bwMode="auto">
                      <a:xfrm>
                        <a:off x="843" y="697"/>
                        <a:ext cx="56" cy="715"/>
                      </a:xfrm>
                      <a:prstGeom prst="triangle">
                        <a:avLst>
                          <a:gd name="adj" fmla="val 50000"/>
                        </a:avLst>
                      </a:prstGeom>
                      <a:solidFill>
                        <a:schemeClr val="bg1">
                          <a:alpha val="18823"/>
                        </a:schemeClr>
                      </a:solidFill>
                      <a:ln w="9525">
                        <a:noFill/>
                        <a:miter lim="800000"/>
                        <a:headEnd/>
                        <a:tailEnd/>
                      </a:ln>
                    </p:spPr>
                    <p:txBody>
                      <a:bodyPr wrap="none" anchor="ctr"/>
                      <a:lstStyle/>
                      <a:p>
                        <a:endParaRPr lang="zh-CN" altLang="en-US">
                          <a:solidFill>
                            <a:srgbClr val="0070C0"/>
                          </a:solidFill>
                          <a:latin typeface="Calibri" pitchFamily="34" charset="0"/>
                        </a:endParaRPr>
                      </a:p>
                    </p:txBody>
                  </p:sp>
                  <p:sp>
                    <p:nvSpPr>
                      <p:cNvPr id="5196" name="AutoShape 566"/>
                      <p:cNvSpPr>
                        <a:spLocks noChangeAspect="1" noChangeArrowheads="1"/>
                      </p:cNvSpPr>
                      <p:nvPr/>
                    </p:nvSpPr>
                    <p:spPr bwMode="auto">
                      <a:xfrm flipV="1">
                        <a:off x="843" y="1412"/>
                        <a:ext cx="56" cy="715"/>
                      </a:xfrm>
                      <a:prstGeom prst="triangle">
                        <a:avLst>
                          <a:gd name="adj" fmla="val 50000"/>
                        </a:avLst>
                      </a:prstGeom>
                      <a:solidFill>
                        <a:schemeClr val="bg1">
                          <a:alpha val="18823"/>
                        </a:schemeClr>
                      </a:solidFill>
                      <a:ln w="9525">
                        <a:noFill/>
                        <a:miter lim="800000"/>
                        <a:headEnd/>
                        <a:tailEnd/>
                      </a:ln>
                    </p:spPr>
                    <p:txBody>
                      <a:bodyPr wrap="none" anchor="ctr"/>
                      <a:lstStyle/>
                      <a:p>
                        <a:endParaRPr lang="zh-CN" altLang="en-US">
                          <a:solidFill>
                            <a:srgbClr val="0070C0"/>
                          </a:solidFill>
                          <a:latin typeface="Calibri" pitchFamily="34" charset="0"/>
                        </a:endParaRPr>
                      </a:p>
                    </p:txBody>
                  </p:sp>
                </p:grpSp>
                <p:grpSp>
                  <p:nvGrpSpPr>
                    <p:cNvPr id="5192" name="Group 567"/>
                    <p:cNvGrpSpPr>
                      <a:grpSpLocks noChangeAspect="1"/>
                    </p:cNvGrpSpPr>
                    <p:nvPr/>
                  </p:nvGrpSpPr>
                  <p:grpSpPr bwMode="auto">
                    <a:xfrm rot="5400000">
                      <a:off x="853" y="698"/>
                      <a:ext cx="58" cy="1430"/>
                      <a:chOff x="843" y="700"/>
                      <a:chExt cx="58" cy="1430"/>
                    </a:xfrm>
                  </p:grpSpPr>
                  <p:sp>
                    <p:nvSpPr>
                      <p:cNvPr id="5193" name="AutoShape 568"/>
                      <p:cNvSpPr>
                        <a:spLocks noChangeAspect="1" noChangeArrowheads="1"/>
                      </p:cNvSpPr>
                      <p:nvPr/>
                    </p:nvSpPr>
                    <p:spPr bwMode="auto">
                      <a:xfrm>
                        <a:off x="843" y="700"/>
                        <a:ext cx="56" cy="716"/>
                      </a:xfrm>
                      <a:prstGeom prst="triangle">
                        <a:avLst>
                          <a:gd name="adj" fmla="val 50000"/>
                        </a:avLst>
                      </a:prstGeom>
                      <a:solidFill>
                        <a:schemeClr val="bg1">
                          <a:alpha val="18823"/>
                        </a:schemeClr>
                      </a:solidFill>
                      <a:ln w="9525">
                        <a:noFill/>
                        <a:miter lim="800000"/>
                        <a:headEnd/>
                        <a:tailEnd/>
                      </a:ln>
                    </p:spPr>
                    <p:txBody>
                      <a:bodyPr wrap="none" anchor="ctr"/>
                      <a:lstStyle/>
                      <a:p>
                        <a:endParaRPr lang="zh-CN" altLang="en-US">
                          <a:solidFill>
                            <a:srgbClr val="0070C0"/>
                          </a:solidFill>
                          <a:latin typeface="Calibri" pitchFamily="34" charset="0"/>
                        </a:endParaRPr>
                      </a:p>
                    </p:txBody>
                  </p:sp>
                  <p:sp>
                    <p:nvSpPr>
                      <p:cNvPr id="5194" name="AutoShape 569"/>
                      <p:cNvSpPr>
                        <a:spLocks noChangeAspect="1" noChangeArrowheads="1"/>
                      </p:cNvSpPr>
                      <p:nvPr/>
                    </p:nvSpPr>
                    <p:spPr bwMode="auto">
                      <a:xfrm flipV="1">
                        <a:off x="845" y="1414"/>
                        <a:ext cx="56" cy="716"/>
                      </a:xfrm>
                      <a:prstGeom prst="triangle">
                        <a:avLst>
                          <a:gd name="adj" fmla="val 50000"/>
                        </a:avLst>
                      </a:prstGeom>
                      <a:solidFill>
                        <a:schemeClr val="bg1">
                          <a:alpha val="18823"/>
                        </a:schemeClr>
                      </a:solidFill>
                      <a:ln w="9525">
                        <a:noFill/>
                        <a:miter lim="800000"/>
                        <a:headEnd/>
                        <a:tailEnd/>
                      </a:ln>
                    </p:spPr>
                    <p:txBody>
                      <a:bodyPr wrap="none" anchor="ctr"/>
                      <a:lstStyle/>
                      <a:p>
                        <a:endParaRPr lang="zh-CN" altLang="en-US">
                          <a:solidFill>
                            <a:srgbClr val="0070C0"/>
                          </a:solidFill>
                          <a:latin typeface="Calibri" pitchFamily="34" charset="0"/>
                        </a:endParaRPr>
                      </a:p>
                    </p:txBody>
                  </p:sp>
                </p:grpSp>
              </p:grpSp>
            </p:grpSp>
            <p:grpSp>
              <p:nvGrpSpPr>
                <p:cNvPr id="5174" name="Group 570"/>
                <p:cNvGrpSpPr>
                  <a:grpSpLocks/>
                </p:cNvGrpSpPr>
                <p:nvPr/>
              </p:nvGrpSpPr>
              <p:grpSpPr bwMode="auto">
                <a:xfrm rot="1320000">
                  <a:off x="-3744" y="-520"/>
                  <a:ext cx="1545" cy="1546"/>
                  <a:chOff x="-3929" y="-783"/>
                  <a:chExt cx="2208" cy="2208"/>
                </a:xfrm>
              </p:grpSpPr>
              <p:grpSp>
                <p:nvGrpSpPr>
                  <p:cNvPr id="5175" name="Group 571"/>
                  <p:cNvGrpSpPr>
                    <a:grpSpLocks noChangeAspect="1"/>
                  </p:cNvGrpSpPr>
                  <p:nvPr/>
                </p:nvGrpSpPr>
                <p:grpSpPr bwMode="auto">
                  <a:xfrm>
                    <a:off x="-3928" y="-783"/>
                    <a:ext cx="2207" cy="2202"/>
                    <a:chOff x="165" y="699"/>
                    <a:chExt cx="1429" cy="1429"/>
                  </a:xfrm>
                </p:grpSpPr>
                <p:grpSp>
                  <p:nvGrpSpPr>
                    <p:cNvPr id="5183" name="Group 572"/>
                    <p:cNvGrpSpPr>
                      <a:grpSpLocks noChangeAspect="1"/>
                    </p:cNvGrpSpPr>
                    <p:nvPr/>
                  </p:nvGrpSpPr>
                  <p:grpSpPr bwMode="auto">
                    <a:xfrm>
                      <a:off x="849" y="699"/>
                      <a:ext cx="57" cy="1429"/>
                      <a:chOff x="840" y="699"/>
                      <a:chExt cx="57" cy="1429"/>
                    </a:xfrm>
                  </p:grpSpPr>
                  <p:sp>
                    <p:nvSpPr>
                      <p:cNvPr id="5187" name="AutoShape 573"/>
                      <p:cNvSpPr>
                        <a:spLocks noChangeAspect="1" noChangeArrowheads="1"/>
                      </p:cNvSpPr>
                      <p:nvPr/>
                    </p:nvSpPr>
                    <p:spPr bwMode="auto">
                      <a:xfrm>
                        <a:off x="841" y="699"/>
                        <a:ext cx="56" cy="716"/>
                      </a:xfrm>
                      <a:prstGeom prst="triangle">
                        <a:avLst>
                          <a:gd name="adj" fmla="val 50000"/>
                        </a:avLst>
                      </a:prstGeom>
                      <a:solidFill>
                        <a:schemeClr val="bg1">
                          <a:alpha val="18823"/>
                        </a:schemeClr>
                      </a:solidFill>
                      <a:ln w="9525">
                        <a:noFill/>
                        <a:miter lim="800000"/>
                        <a:headEnd/>
                        <a:tailEnd/>
                      </a:ln>
                    </p:spPr>
                    <p:txBody>
                      <a:bodyPr wrap="none" anchor="ctr"/>
                      <a:lstStyle/>
                      <a:p>
                        <a:endParaRPr lang="zh-CN" altLang="en-US">
                          <a:solidFill>
                            <a:srgbClr val="0070C0"/>
                          </a:solidFill>
                          <a:latin typeface="Calibri" pitchFamily="34" charset="0"/>
                        </a:endParaRPr>
                      </a:p>
                    </p:txBody>
                  </p:sp>
                  <p:sp>
                    <p:nvSpPr>
                      <p:cNvPr id="5188" name="AutoShape 574"/>
                      <p:cNvSpPr>
                        <a:spLocks noChangeAspect="1" noChangeArrowheads="1"/>
                      </p:cNvSpPr>
                      <p:nvPr/>
                    </p:nvSpPr>
                    <p:spPr bwMode="auto">
                      <a:xfrm flipV="1">
                        <a:off x="840" y="1413"/>
                        <a:ext cx="56" cy="715"/>
                      </a:xfrm>
                      <a:prstGeom prst="triangle">
                        <a:avLst>
                          <a:gd name="adj" fmla="val 50000"/>
                        </a:avLst>
                      </a:prstGeom>
                      <a:solidFill>
                        <a:schemeClr val="bg1">
                          <a:alpha val="18823"/>
                        </a:schemeClr>
                      </a:solidFill>
                      <a:ln w="9525">
                        <a:noFill/>
                        <a:miter lim="800000"/>
                        <a:headEnd/>
                        <a:tailEnd/>
                      </a:ln>
                    </p:spPr>
                    <p:txBody>
                      <a:bodyPr wrap="none" anchor="ctr"/>
                      <a:lstStyle/>
                      <a:p>
                        <a:endParaRPr lang="zh-CN" altLang="en-US">
                          <a:solidFill>
                            <a:srgbClr val="0070C0"/>
                          </a:solidFill>
                          <a:latin typeface="Calibri" pitchFamily="34" charset="0"/>
                        </a:endParaRPr>
                      </a:p>
                    </p:txBody>
                  </p:sp>
                </p:grpSp>
                <p:grpSp>
                  <p:nvGrpSpPr>
                    <p:cNvPr id="5184" name="Group 575"/>
                    <p:cNvGrpSpPr>
                      <a:grpSpLocks noChangeAspect="1"/>
                    </p:cNvGrpSpPr>
                    <p:nvPr/>
                  </p:nvGrpSpPr>
                  <p:grpSpPr bwMode="auto">
                    <a:xfrm rot="5400000">
                      <a:off x="851" y="699"/>
                      <a:ext cx="57" cy="1429"/>
                      <a:chOff x="845" y="702"/>
                      <a:chExt cx="57" cy="1429"/>
                    </a:xfrm>
                  </p:grpSpPr>
                  <p:sp>
                    <p:nvSpPr>
                      <p:cNvPr id="5185" name="AutoShape 576"/>
                      <p:cNvSpPr>
                        <a:spLocks noChangeAspect="1" noChangeArrowheads="1"/>
                      </p:cNvSpPr>
                      <p:nvPr/>
                    </p:nvSpPr>
                    <p:spPr bwMode="auto">
                      <a:xfrm>
                        <a:off x="845" y="702"/>
                        <a:ext cx="56" cy="716"/>
                      </a:xfrm>
                      <a:prstGeom prst="triangle">
                        <a:avLst>
                          <a:gd name="adj" fmla="val 50000"/>
                        </a:avLst>
                      </a:prstGeom>
                      <a:solidFill>
                        <a:schemeClr val="bg1">
                          <a:alpha val="18823"/>
                        </a:schemeClr>
                      </a:solidFill>
                      <a:ln w="9525">
                        <a:noFill/>
                        <a:miter lim="800000"/>
                        <a:headEnd/>
                        <a:tailEnd/>
                      </a:ln>
                    </p:spPr>
                    <p:txBody>
                      <a:bodyPr wrap="none" anchor="ctr"/>
                      <a:lstStyle/>
                      <a:p>
                        <a:endParaRPr lang="zh-CN" altLang="en-US">
                          <a:solidFill>
                            <a:srgbClr val="0070C0"/>
                          </a:solidFill>
                          <a:latin typeface="Calibri" pitchFamily="34" charset="0"/>
                        </a:endParaRPr>
                      </a:p>
                    </p:txBody>
                  </p:sp>
                  <p:sp>
                    <p:nvSpPr>
                      <p:cNvPr id="5186" name="AutoShape 577"/>
                      <p:cNvSpPr>
                        <a:spLocks noChangeAspect="1" noChangeArrowheads="1"/>
                      </p:cNvSpPr>
                      <p:nvPr/>
                    </p:nvSpPr>
                    <p:spPr bwMode="auto">
                      <a:xfrm flipV="1">
                        <a:off x="846" y="1415"/>
                        <a:ext cx="56" cy="716"/>
                      </a:xfrm>
                      <a:prstGeom prst="triangle">
                        <a:avLst>
                          <a:gd name="adj" fmla="val 50000"/>
                        </a:avLst>
                      </a:prstGeom>
                      <a:solidFill>
                        <a:schemeClr val="bg1">
                          <a:alpha val="18823"/>
                        </a:schemeClr>
                      </a:solidFill>
                      <a:ln w="9525">
                        <a:noFill/>
                        <a:miter lim="800000"/>
                        <a:headEnd/>
                        <a:tailEnd/>
                      </a:ln>
                    </p:spPr>
                    <p:txBody>
                      <a:bodyPr wrap="none" anchor="ctr"/>
                      <a:lstStyle/>
                      <a:p>
                        <a:endParaRPr lang="zh-CN" altLang="en-US">
                          <a:solidFill>
                            <a:srgbClr val="0070C0"/>
                          </a:solidFill>
                          <a:latin typeface="Calibri" pitchFamily="34" charset="0"/>
                        </a:endParaRPr>
                      </a:p>
                    </p:txBody>
                  </p:sp>
                </p:grpSp>
              </p:grpSp>
              <p:grpSp>
                <p:nvGrpSpPr>
                  <p:cNvPr id="5176" name="Group 578"/>
                  <p:cNvGrpSpPr>
                    <a:grpSpLocks noChangeAspect="1"/>
                  </p:cNvGrpSpPr>
                  <p:nvPr/>
                </p:nvGrpSpPr>
                <p:grpSpPr bwMode="auto">
                  <a:xfrm rot="2700000">
                    <a:off x="-3931" y="-781"/>
                    <a:ext cx="2208" cy="2204"/>
                    <a:chOff x="168" y="700"/>
                    <a:chExt cx="1429" cy="1430"/>
                  </a:xfrm>
                </p:grpSpPr>
                <p:grpSp>
                  <p:nvGrpSpPr>
                    <p:cNvPr id="5177" name="Group 579"/>
                    <p:cNvGrpSpPr>
                      <a:grpSpLocks noChangeAspect="1"/>
                    </p:cNvGrpSpPr>
                    <p:nvPr/>
                  </p:nvGrpSpPr>
                  <p:grpSpPr bwMode="auto">
                    <a:xfrm>
                      <a:off x="852" y="700"/>
                      <a:ext cx="56" cy="1430"/>
                      <a:chOff x="843" y="700"/>
                      <a:chExt cx="56" cy="1430"/>
                    </a:xfrm>
                  </p:grpSpPr>
                  <p:sp>
                    <p:nvSpPr>
                      <p:cNvPr id="5181" name="AutoShape 580"/>
                      <p:cNvSpPr>
                        <a:spLocks noChangeAspect="1" noChangeArrowheads="1"/>
                      </p:cNvSpPr>
                      <p:nvPr/>
                    </p:nvSpPr>
                    <p:spPr bwMode="auto">
                      <a:xfrm>
                        <a:off x="843" y="700"/>
                        <a:ext cx="56" cy="716"/>
                      </a:xfrm>
                      <a:prstGeom prst="triangle">
                        <a:avLst>
                          <a:gd name="adj" fmla="val 50000"/>
                        </a:avLst>
                      </a:prstGeom>
                      <a:solidFill>
                        <a:schemeClr val="bg1">
                          <a:alpha val="18823"/>
                        </a:schemeClr>
                      </a:solidFill>
                      <a:ln w="9525">
                        <a:noFill/>
                        <a:miter lim="800000"/>
                        <a:headEnd/>
                        <a:tailEnd/>
                      </a:ln>
                    </p:spPr>
                    <p:txBody>
                      <a:bodyPr wrap="none" anchor="ctr"/>
                      <a:lstStyle/>
                      <a:p>
                        <a:endParaRPr lang="zh-CN" altLang="en-US">
                          <a:solidFill>
                            <a:srgbClr val="0070C0"/>
                          </a:solidFill>
                          <a:latin typeface="Calibri" pitchFamily="34" charset="0"/>
                        </a:endParaRPr>
                      </a:p>
                    </p:txBody>
                  </p:sp>
                  <p:sp>
                    <p:nvSpPr>
                      <p:cNvPr id="5182" name="AutoShape 581"/>
                      <p:cNvSpPr>
                        <a:spLocks noChangeAspect="1" noChangeArrowheads="1"/>
                      </p:cNvSpPr>
                      <p:nvPr/>
                    </p:nvSpPr>
                    <p:spPr bwMode="auto">
                      <a:xfrm flipV="1">
                        <a:off x="843" y="1414"/>
                        <a:ext cx="56" cy="716"/>
                      </a:xfrm>
                      <a:prstGeom prst="triangle">
                        <a:avLst>
                          <a:gd name="adj" fmla="val 50000"/>
                        </a:avLst>
                      </a:prstGeom>
                      <a:solidFill>
                        <a:schemeClr val="bg1">
                          <a:alpha val="18823"/>
                        </a:schemeClr>
                      </a:solidFill>
                      <a:ln w="9525">
                        <a:noFill/>
                        <a:miter lim="800000"/>
                        <a:headEnd/>
                        <a:tailEnd/>
                      </a:ln>
                    </p:spPr>
                    <p:txBody>
                      <a:bodyPr wrap="none" anchor="ctr"/>
                      <a:lstStyle/>
                      <a:p>
                        <a:endParaRPr lang="zh-CN" altLang="en-US">
                          <a:solidFill>
                            <a:srgbClr val="0070C0"/>
                          </a:solidFill>
                          <a:latin typeface="Calibri" pitchFamily="34" charset="0"/>
                        </a:endParaRPr>
                      </a:p>
                    </p:txBody>
                  </p:sp>
                </p:grpSp>
                <p:grpSp>
                  <p:nvGrpSpPr>
                    <p:cNvPr id="5178" name="Group 582"/>
                    <p:cNvGrpSpPr>
                      <a:grpSpLocks noChangeAspect="1"/>
                    </p:cNvGrpSpPr>
                    <p:nvPr/>
                  </p:nvGrpSpPr>
                  <p:grpSpPr bwMode="auto">
                    <a:xfrm rot="5400000">
                      <a:off x="854" y="701"/>
                      <a:ext cx="57" cy="1429"/>
                      <a:chOff x="847" y="699"/>
                      <a:chExt cx="57" cy="1429"/>
                    </a:xfrm>
                  </p:grpSpPr>
                  <p:sp>
                    <p:nvSpPr>
                      <p:cNvPr id="5179" name="AutoShape 583"/>
                      <p:cNvSpPr>
                        <a:spLocks noChangeAspect="1" noChangeArrowheads="1"/>
                      </p:cNvSpPr>
                      <p:nvPr/>
                    </p:nvSpPr>
                    <p:spPr bwMode="auto">
                      <a:xfrm>
                        <a:off x="847" y="699"/>
                        <a:ext cx="56" cy="716"/>
                      </a:xfrm>
                      <a:prstGeom prst="triangle">
                        <a:avLst>
                          <a:gd name="adj" fmla="val 50000"/>
                        </a:avLst>
                      </a:prstGeom>
                      <a:solidFill>
                        <a:schemeClr val="bg1">
                          <a:alpha val="18823"/>
                        </a:schemeClr>
                      </a:solidFill>
                      <a:ln w="9525">
                        <a:noFill/>
                        <a:miter lim="800000"/>
                        <a:headEnd/>
                        <a:tailEnd/>
                      </a:ln>
                    </p:spPr>
                    <p:txBody>
                      <a:bodyPr wrap="none" anchor="ctr"/>
                      <a:lstStyle/>
                      <a:p>
                        <a:endParaRPr lang="zh-CN" altLang="en-US">
                          <a:solidFill>
                            <a:srgbClr val="0070C0"/>
                          </a:solidFill>
                          <a:latin typeface="Calibri" pitchFamily="34" charset="0"/>
                        </a:endParaRPr>
                      </a:p>
                    </p:txBody>
                  </p:sp>
                  <p:sp>
                    <p:nvSpPr>
                      <p:cNvPr id="5180" name="AutoShape 584"/>
                      <p:cNvSpPr>
                        <a:spLocks noChangeAspect="1" noChangeArrowheads="1"/>
                      </p:cNvSpPr>
                      <p:nvPr/>
                    </p:nvSpPr>
                    <p:spPr bwMode="auto">
                      <a:xfrm flipV="1">
                        <a:off x="848" y="1413"/>
                        <a:ext cx="56" cy="715"/>
                      </a:xfrm>
                      <a:prstGeom prst="triangle">
                        <a:avLst>
                          <a:gd name="adj" fmla="val 50000"/>
                        </a:avLst>
                      </a:prstGeom>
                      <a:solidFill>
                        <a:schemeClr val="bg1">
                          <a:alpha val="18823"/>
                        </a:schemeClr>
                      </a:solidFill>
                      <a:ln w="9525">
                        <a:noFill/>
                        <a:miter lim="800000"/>
                        <a:headEnd/>
                        <a:tailEnd/>
                      </a:ln>
                    </p:spPr>
                    <p:txBody>
                      <a:bodyPr wrap="none" anchor="ctr"/>
                      <a:lstStyle/>
                      <a:p>
                        <a:endParaRPr lang="zh-CN" altLang="en-US">
                          <a:solidFill>
                            <a:srgbClr val="0070C0"/>
                          </a:solidFill>
                          <a:latin typeface="Calibri" pitchFamily="34" charset="0"/>
                        </a:endParaRPr>
                      </a:p>
                    </p:txBody>
                  </p:sp>
                </p:grpSp>
              </p:grpSp>
            </p:grpSp>
          </p:grpSp>
        </p:grpSp>
      </p:grpSp>
      <p:grpSp>
        <p:nvGrpSpPr>
          <p:cNvPr id="168" name="Group 550"/>
          <p:cNvGrpSpPr>
            <a:grpSpLocks/>
          </p:cNvGrpSpPr>
          <p:nvPr/>
        </p:nvGrpSpPr>
        <p:grpSpPr bwMode="auto">
          <a:xfrm>
            <a:off x="6451600" y="176213"/>
            <a:ext cx="1130300" cy="1128712"/>
            <a:chOff x="295" y="3475"/>
            <a:chExt cx="1407" cy="1407"/>
          </a:xfrm>
        </p:grpSpPr>
        <p:sp>
          <p:nvSpPr>
            <p:cNvPr id="169" name="Oval 551"/>
            <p:cNvSpPr>
              <a:spLocks noChangeArrowheads="1"/>
            </p:cNvSpPr>
            <p:nvPr/>
          </p:nvSpPr>
          <p:spPr bwMode="auto">
            <a:xfrm>
              <a:off x="295" y="3475"/>
              <a:ext cx="1407" cy="1407"/>
            </a:xfrm>
            <a:prstGeom prst="ellipse">
              <a:avLst/>
            </a:prstGeom>
            <a:gradFill rotWithShape="1">
              <a:gsLst>
                <a:gs pos="0">
                  <a:schemeClr val="bg1">
                    <a:alpha val="0"/>
                  </a:schemeClr>
                </a:gs>
                <a:gs pos="100000">
                  <a:schemeClr val="bg1">
                    <a:gamma/>
                    <a:shade val="81961"/>
                    <a:invGamma/>
                    <a:alpha val="12000"/>
                  </a:schemeClr>
                </a:gs>
              </a:gsLst>
              <a:path path="shape">
                <a:fillToRect l="50000" t="50000" r="50000" b="50000"/>
              </a:path>
            </a:gradFill>
            <a:ln>
              <a:noFill/>
            </a:ln>
            <a:effectLst/>
            <a:extLst/>
          </p:spPr>
          <p:txBody>
            <a:bodyPr wrap="none" anchor="ctr"/>
            <a:lstStyle/>
            <a:p>
              <a:pPr fontAlgn="auto">
                <a:spcBef>
                  <a:spcPts val="0"/>
                </a:spcBef>
                <a:spcAft>
                  <a:spcPts val="0"/>
                </a:spcAft>
                <a:defRPr/>
              </a:pPr>
              <a:endParaRPr lang="zh-CN" altLang="en-US">
                <a:solidFill>
                  <a:srgbClr val="0070C0"/>
                </a:solidFill>
                <a:latin typeface="+mn-lt"/>
                <a:ea typeface="+mn-ea"/>
              </a:endParaRPr>
            </a:p>
          </p:txBody>
        </p:sp>
        <p:grpSp>
          <p:nvGrpSpPr>
            <p:cNvPr id="5136" name="Group 552"/>
            <p:cNvGrpSpPr>
              <a:grpSpLocks/>
            </p:cNvGrpSpPr>
            <p:nvPr/>
          </p:nvGrpSpPr>
          <p:grpSpPr bwMode="auto">
            <a:xfrm>
              <a:off x="476" y="3657"/>
              <a:ext cx="1051" cy="1051"/>
              <a:chOff x="-6064" y="-2209"/>
              <a:chExt cx="2212" cy="2211"/>
            </a:xfrm>
          </p:grpSpPr>
          <p:sp>
            <p:nvSpPr>
              <p:cNvPr id="5137" name="Oval 553"/>
              <p:cNvSpPr>
                <a:spLocks noChangeArrowheads="1"/>
              </p:cNvSpPr>
              <p:nvPr/>
            </p:nvSpPr>
            <p:spPr bwMode="auto">
              <a:xfrm>
                <a:off x="-6064" y="-2133"/>
                <a:ext cx="2134" cy="2133"/>
              </a:xfrm>
              <a:prstGeom prst="ellipse">
                <a:avLst/>
              </a:prstGeom>
              <a:gradFill rotWithShape="1">
                <a:gsLst>
                  <a:gs pos="0">
                    <a:schemeClr val="bg1"/>
                  </a:gs>
                  <a:gs pos="100000">
                    <a:schemeClr val="tx1">
                      <a:alpha val="0"/>
                    </a:schemeClr>
                  </a:gs>
                </a:gsLst>
                <a:path path="shape">
                  <a:fillToRect l="50000" t="50000" r="50000" b="50000"/>
                </a:path>
              </a:gradFill>
              <a:ln w="9525">
                <a:noFill/>
                <a:round/>
                <a:headEnd/>
                <a:tailEnd/>
              </a:ln>
            </p:spPr>
            <p:txBody>
              <a:bodyPr wrap="none" anchor="ctr"/>
              <a:lstStyle/>
              <a:p>
                <a:endParaRPr lang="zh-CN" altLang="en-US">
                  <a:solidFill>
                    <a:srgbClr val="0070C0"/>
                  </a:solidFill>
                  <a:latin typeface="Calibri" pitchFamily="34" charset="0"/>
                </a:endParaRPr>
              </a:p>
            </p:txBody>
          </p:sp>
          <p:grpSp>
            <p:nvGrpSpPr>
              <p:cNvPr id="5138" name="Group 554"/>
              <p:cNvGrpSpPr>
                <a:grpSpLocks/>
              </p:cNvGrpSpPr>
              <p:nvPr/>
            </p:nvGrpSpPr>
            <p:grpSpPr bwMode="auto">
              <a:xfrm>
                <a:off x="-6059" y="-2209"/>
                <a:ext cx="2207" cy="2211"/>
                <a:chOff x="-4063" y="-880"/>
                <a:chExt cx="2207" cy="2211"/>
              </a:xfrm>
            </p:grpSpPr>
            <p:grpSp>
              <p:nvGrpSpPr>
                <p:cNvPr id="5139" name="Group 555"/>
                <p:cNvGrpSpPr>
                  <a:grpSpLocks/>
                </p:cNvGrpSpPr>
                <p:nvPr/>
              </p:nvGrpSpPr>
              <p:grpSpPr bwMode="auto">
                <a:xfrm>
                  <a:off x="-4063" y="-880"/>
                  <a:ext cx="2207" cy="2211"/>
                  <a:chOff x="-3927" y="-789"/>
                  <a:chExt cx="2207" cy="2211"/>
                </a:xfrm>
              </p:grpSpPr>
              <p:grpSp>
                <p:nvGrpSpPr>
                  <p:cNvPr id="5155" name="Group 556"/>
                  <p:cNvGrpSpPr>
                    <a:grpSpLocks noChangeAspect="1"/>
                  </p:cNvGrpSpPr>
                  <p:nvPr/>
                </p:nvGrpSpPr>
                <p:grpSpPr bwMode="auto">
                  <a:xfrm>
                    <a:off x="-3927" y="-789"/>
                    <a:ext cx="2207" cy="2205"/>
                    <a:chOff x="165" y="695"/>
                    <a:chExt cx="1428" cy="1431"/>
                  </a:xfrm>
                </p:grpSpPr>
                <p:grpSp>
                  <p:nvGrpSpPr>
                    <p:cNvPr id="5163" name="Group 557"/>
                    <p:cNvGrpSpPr>
                      <a:grpSpLocks noChangeAspect="1"/>
                    </p:cNvGrpSpPr>
                    <p:nvPr/>
                  </p:nvGrpSpPr>
                  <p:grpSpPr bwMode="auto">
                    <a:xfrm>
                      <a:off x="848" y="695"/>
                      <a:ext cx="56" cy="1431"/>
                      <a:chOff x="839" y="695"/>
                      <a:chExt cx="56" cy="1431"/>
                    </a:xfrm>
                  </p:grpSpPr>
                  <p:sp>
                    <p:nvSpPr>
                      <p:cNvPr id="5167" name="AutoShape 558"/>
                      <p:cNvSpPr>
                        <a:spLocks noChangeAspect="1" noChangeArrowheads="1"/>
                      </p:cNvSpPr>
                      <p:nvPr/>
                    </p:nvSpPr>
                    <p:spPr bwMode="auto">
                      <a:xfrm>
                        <a:off x="839" y="695"/>
                        <a:ext cx="56" cy="715"/>
                      </a:xfrm>
                      <a:prstGeom prst="triangle">
                        <a:avLst>
                          <a:gd name="adj" fmla="val 50000"/>
                        </a:avLst>
                      </a:prstGeom>
                      <a:solidFill>
                        <a:schemeClr val="bg1">
                          <a:alpha val="18823"/>
                        </a:schemeClr>
                      </a:solidFill>
                      <a:ln w="9525">
                        <a:noFill/>
                        <a:miter lim="800000"/>
                        <a:headEnd/>
                        <a:tailEnd/>
                      </a:ln>
                    </p:spPr>
                    <p:txBody>
                      <a:bodyPr wrap="none" anchor="ctr"/>
                      <a:lstStyle/>
                      <a:p>
                        <a:endParaRPr lang="zh-CN" altLang="en-US">
                          <a:solidFill>
                            <a:srgbClr val="0070C0"/>
                          </a:solidFill>
                          <a:latin typeface="Calibri" pitchFamily="34" charset="0"/>
                        </a:endParaRPr>
                      </a:p>
                    </p:txBody>
                  </p:sp>
                  <p:sp>
                    <p:nvSpPr>
                      <p:cNvPr id="5168" name="AutoShape 559"/>
                      <p:cNvSpPr>
                        <a:spLocks noChangeAspect="1" noChangeArrowheads="1"/>
                      </p:cNvSpPr>
                      <p:nvPr/>
                    </p:nvSpPr>
                    <p:spPr bwMode="auto">
                      <a:xfrm flipV="1">
                        <a:off x="839" y="1410"/>
                        <a:ext cx="56" cy="716"/>
                      </a:xfrm>
                      <a:prstGeom prst="triangle">
                        <a:avLst>
                          <a:gd name="adj" fmla="val 50000"/>
                        </a:avLst>
                      </a:prstGeom>
                      <a:solidFill>
                        <a:schemeClr val="bg1">
                          <a:alpha val="18823"/>
                        </a:schemeClr>
                      </a:solidFill>
                      <a:ln w="9525">
                        <a:noFill/>
                        <a:miter lim="800000"/>
                        <a:headEnd/>
                        <a:tailEnd/>
                      </a:ln>
                    </p:spPr>
                    <p:txBody>
                      <a:bodyPr wrap="none" anchor="ctr"/>
                      <a:lstStyle/>
                      <a:p>
                        <a:endParaRPr lang="zh-CN" altLang="en-US">
                          <a:solidFill>
                            <a:srgbClr val="0070C0"/>
                          </a:solidFill>
                          <a:latin typeface="Calibri" pitchFamily="34" charset="0"/>
                        </a:endParaRPr>
                      </a:p>
                    </p:txBody>
                  </p:sp>
                </p:grpSp>
                <p:grpSp>
                  <p:nvGrpSpPr>
                    <p:cNvPr id="5164" name="Group 560"/>
                    <p:cNvGrpSpPr>
                      <a:grpSpLocks noChangeAspect="1"/>
                    </p:cNvGrpSpPr>
                    <p:nvPr/>
                  </p:nvGrpSpPr>
                  <p:grpSpPr bwMode="auto">
                    <a:xfrm rot="5400000">
                      <a:off x="850" y="697"/>
                      <a:ext cx="57" cy="1428"/>
                      <a:chOff x="842" y="704"/>
                      <a:chExt cx="57" cy="1428"/>
                    </a:xfrm>
                  </p:grpSpPr>
                  <p:sp>
                    <p:nvSpPr>
                      <p:cNvPr id="5165" name="AutoShape 561"/>
                      <p:cNvSpPr>
                        <a:spLocks noChangeAspect="1" noChangeArrowheads="1"/>
                      </p:cNvSpPr>
                      <p:nvPr/>
                    </p:nvSpPr>
                    <p:spPr bwMode="auto">
                      <a:xfrm>
                        <a:off x="842" y="704"/>
                        <a:ext cx="56" cy="716"/>
                      </a:xfrm>
                      <a:prstGeom prst="triangle">
                        <a:avLst>
                          <a:gd name="adj" fmla="val 50000"/>
                        </a:avLst>
                      </a:prstGeom>
                      <a:solidFill>
                        <a:schemeClr val="bg1">
                          <a:alpha val="18823"/>
                        </a:schemeClr>
                      </a:solidFill>
                      <a:ln w="9525">
                        <a:noFill/>
                        <a:miter lim="800000"/>
                        <a:headEnd/>
                        <a:tailEnd/>
                      </a:ln>
                    </p:spPr>
                    <p:txBody>
                      <a:bodyPr wrap="none" anchor="ctr"/>
                      <a:lstStyle/>
                      <a:p>
                        <a:endParaRPr lang="zh-CN" altLang="en-US">
                          <a:solidFill>
                            <a:srgbClr val="0070C0"/>
                          </a:solidFill>
                          <a:latin typeface="Calibri" pitchFamily="34" charset="0"/>
                        </a:endParaRPr>
                      </a:p>
                    </p:txBody>
                  </p:sp>
                  <p:sp>
                    <p:nvSpPr>
                      <p:cNvPr id="5166" name="AutoShape 562"/>
                      <p:cNvSpPr>
                        <a:spLocks noChangeAspect="1" noChangeArrowheads="1"/>
                      </p:cNvSpPr>
                      <p:nvPr/>
                    </p:nvSpPr>
                    <p:spPr bwMode="auto">
                      <a:xfrm flipV="1">
                        <a:off x="843" y="1416"/>
                        <a:ext cx="56" cy="716"/>
                      </a:xfrm>
                      <a:prstGeom prst="triangle">
                        <a:avLst>
                          <a:gd name="adj" fmla="val 50000"/>
                        </a:avLst>
                      </a:prstGeom>
                      <a:solidFill>
                        <a:schemeClr val="bg1">
                          <a:alpha val="18823"/>
                        </a:schemeClr>
                      </a:solidFill>
                      <a:ln w="9525">
                        <a:noFill/>
                        <a:miter lim="800000"/>
                        <a:headEnd/>
                        <a:tailEnd/>
                      </a:ln>
                    </p:spPr>
                    <p:txBody>
                      <a:bodyPr wrap="none" anchor="ctr"/>
                      <a:lstStyle/>
                      <a:p>
                        <a:endParaRPr lang="zh-CN" altLang="en-US">
                          <a:solidFill>
                            <a:srgbClr val="0070C0"/>
                          </a:solidFill>
                          <a:latin typeface="Calibri" pitchFamily="34" charset="0"/>
                        </a:endParaRPr>
                      </a:p>
                    </p:txBody>
                  </p:sp>
                </p:grpSp>
              </p:grpSp>
              <p:grpSp>
                <p:nvGrpSpPr>
                  <p:cNvPr id="5156" name="Group 563"/>
                  <p:cNvGrpSpPr>
                    <a:grpSpLocks noChangeAspect="1"/>
                  </p:cNvGrpSpPr>
                  <p:nvPr/>
                </p:nvGrpSpPr>
                <p:grpSpPr bwMode="auto">
                  <a:xfrm rot="2700000">
                    <a:off x="-3929" y="-784"/>
                    <a:ext cx="2209" cy="2203"/>
                    <a:chOff x="167" y="697"/>
                    <a:chExt cx="1430" cy="1430"/>
                  </a:xfrm>
                </p:grpSpPr>
                <p:grpSp>
                  <p:nvGrpSpPr>
                    <p:cNvPr id="5157" name="Group 564"/>
                    <p:cNvGrpSpPr>
                      <a:grpSpLocks noChangeAspect="1"/>
                    </p:cNvGrpSpPr>
                    <p:nvPr/>
                  </p:nvGrpSpPr>
                  <p:grpSpPr bwMode="auto">
                    <a:xfrm>
                      <a:off x="852" y="697"/>
                      <a:ext cx="56" cy="1430"/>
                      <a:chOff x="843" y="697"/>
                      <a:chExt cx="56" cy="1430"/>
                    </a:xfrm>
                  </p:grpSpPr>
                  <p:sp>
                    <p:nvSpPr>
                      <p:cNvPr id="5161" name="AutoShape 565"/>
                      <p:cNvSpPr>
                        <a:spLocks noChangeAspect="1" noChangeArrowheads="1"/>
                      </p:cNvSpPr>
                      <p:nvPr/>
                    </p:nvSpPr>
                    <p:spPr bwMode="auto">
                      <a:xfrm>
                        <a:off x="843" y="697"/>
                        <a:ext cx="56" cy="715"/>
                      </a:xfrm>
                      <a:prstGeom prst="triangle">
                        <a:avLst>
                          <a:gd name="adj" fmla="val 50000"/>
                        </a:avLst>
                      </a:prstGeom>
                      <a:solidFill>
                        <a:schemeClr val="bg1">
                          <a:alpha val="18823"/>
                        </a:schemeClr>
                      </a:solidFill>
                      <a:ln w="9525">
                        <a:noFill/>
                        <a:miter lim="800000"/>
                        <a:headEnd/>
                        <a:tailEnd/>
                      </a:ln>
                    </p:spPr>
                    <p:txBody>
                      <a:bodyPr wrap="none" anchor="ctr"/>
                      <a:lstStyle/>
                      <a:p>
                        <a:endParaRPr lang="zh-CN" altLang="en-US">
                          <a:solidFill>
                            <a:srgbClr val="0070C0"/>
                          </a:solidFill>
                          <a:latin typeface="Calibri" pitchFamily="34" charset="0"/>
                        </a:endParaRPr>
                      </a:p>
                    </p:txBody>
                  </p:sp>
                  <p:sp>
                    <p:nvSpPr>
                      <p:cNvPr id="5162" name="AutoShape 566"/>
                      <p:cNvSpPr>
                        <a:spLocks noChangeAspect="1" noChangeArrowheads="1"/>
                      </p:cNvSpPr>
                      <p:nvPr/>
                    </p:nvSpPr>
                    <p:spPr bwMode="auto">
                      <a:xfrm flipV="1">
                        <a:off x="843" y="1412"/>
                        <a:ext cx="56" cy="715"/>
                      </a:xfrm>
                      <a:prstGeom prst="triangle">
                        <a:avLst>
                          <a:gd name="adj" fmla="val 50000"/>
                        </a:avLst>
                      </a:prstGeom>
                      <a:solidFill>
                        <a:schemeClr val="bg1">
                          <a:alpha val="18823"/>
                        </a:schemeClr>
                      </a:solidFill>
                      <a:ln w="9525">
                        <a:noFill/>
                        <a:miter lim="800000"/>
                        <a:headEnd/>
                        <a:tailEnd/>
                      </a:ln>
                    </p:spPr>
                    <p:txBody>
                      <a:bodyPr wrap="none" anchor="ctr"/>
                      <a:lstStyle/>
                      <a:p>
                        <a:endParaRPr lang="zh-CN" altLang="en-US">
                          <a:solidFill>
                            <a:srgbClr val="0070C0"/>
                          </a:solidFill>
                          <a:latin typeface="Calibri" pitchFamily="34" charset="0"/>
                        </a:endParaRPr>
                      </a:p>
                    </p:txBody>
                  </p:sp>
                </p:grpSp>
                <p:grpSp>
                  <p:nvGrpSpPr>
                    <p:cNvPr id="5158" name="Group 567"/>
                    <p:cNvGrpSpPr>
                      <a:grpSpLocks noChangeAspect="1"/>
                    </p:cNvGrpSpPr>
                    <p:nvPr/>
                  </p:nvGrpSpPr>
                  <p:grpSpPr bwMode="auto">
                    <a:xfrm rot="5400000">
                      <a:off x="853" y="698"/>
                      <a:ext cx="58" cy="1430"/>
                      <a:chOff x="843" y="700"/>
                      <a:chExt cx="58" cy="1430"/>
                    </a:xfrm>
                  </p:grpSpPr>
                  <p:sp>
                    <p:nvSpPr>
                      <p:cNvPr id="5159" name="AutoShape 568"/>
                      <p:cNvSpPr>
                        <a:spLocks noChangeAspect="1" noChangeArrowheads="1"/>
                      </p:cNvSpPr>
                      <p:nvPr/>
                    </p:nvSpPr>
                    <p:spPr bwMode="auto">
                      <a:xfrm>
                        <a:off x="843" y="700"/>
                        <a:ext cx="56" cy="716"/>
                      </a:xfrm>
                      <a:prstGeom prst="triangle">
                        <a:avLst>
                          <a:gd name="adj" fmla="val 50000"/>
                        </a:avLst>
                      </a:prstGeom>
                      <a:solidFill>
                        <a:schemeClr val="bg1">
                          <a:alpha val="18823"/>
                        </a:schemeClr>
                      </a:solidFill>
                      <a:ln w="9525">
                        <a:noFill/>
                        <a:miter lim="800000"/>
                        <a:headEnd/>
                        <a:tailEnd/>
                      </a:ln>
                    </p:spPr>
                    <p:txBody>
                      <a:bodyPr wrap="none" anchor="ctr"/>
                      <a:lstStyle/>
                      <a:p>
                        <a:endParaRPr lang="zh-CN" altLang="en-US">
                          <a:solidFill>
                            <a:srgbClr val="0070C0"/>
                          </a:solidFill>
                          <a:latin typeface="Calibri" pitchFamily="34" charset="0"/>
                        </a:endParaRPr>
                      </a:p>
                    </p:txBody>
                  </p:sp>
                  <p:sp>
                    <p:nvSpPr>
                      <p:cNvPr id="5160" name="AutoShape 569"/>
                      <p:cNvSpPr>
                        <a:spLocks noChangeAspect="1" noChangeArrowheads="1"/>
                      </p:cNvSpPr>
                      <p:nvPr/>
                    </p:nvSpPr>
                    <p:spPr bwMode="auto">
                      <a:xfrm flipV="1">
                        <a:off x="845" y="1414"/>
                        <a:ext cx="56" cy="716"/>
                      </a:xfrm>
                      <a:prstGeom prst="triangle">
                        <a:avLst>
                          <a:gd name="adj" fmla="val 50000"/>
                        </a:avLst>
                      </a:prstGeom>
                      <a:solidFill>
                        <a:schemeClr val="bg1">
                          <a:alpha val="18823"/>
                        </a:schemeClr>
                      </a:solidFill>
                      <a:ln w="9525">
                        <a:noFill/>
                        <a:miter lim="800000"/>
                        <a:headEnd/>
                        <a:tailEnd/>
                      </a:ln>
                    </p:spPr>
                    <p:txBody>
                      <a:bodyPr wrap="none" anchor="ctr"/>
                      <a:lstStyle/>
                      <a:p>
                        <a:endParaRPr lang="zh-CN" altLang="en-US">
                          <a:solidFill>
                            <a:srgbClr val="0070C0"/>
                          </a:solidFill>
                          <a:latin typeface="Calibri" pitchFamily="34" charset="0"/>
                        </a:endParaRPr>
                      </a:p>
                    </p:txBody>
                  </p:sp>
                </p:grpSp>
              </p:grpSp>
            </p:grpSp>
            <p:grpSp>
              <p:nvGrpSpPr>
                <p:cNvPr id="5140" name="Group 570"/>
                <p:cNvGrpSpPr>
                  <a:grpSpLocks/>
                </p:cNvGrpSpPr>
                <p:nvPr/>
              </p:nvGrpSpPr>
              <p:grpSpPr bwMode="auto">
                <a:xfrm rot="1320000">
                  <a:off x="-3744" y="-520"/>
                  <a:ext cx="1545" cy="1546"/>
                  <a:chOff x="-3929" y="-783"/>
                  <a:chExt cx="2208" cy="2208"/>
                </a:xfrm>
              </p:grpSpPr>
              <p:grpSp>
                <p:nvGrpSpPr>
                  <p:cNvPr id="5141" name="Group 571"/>
                  <p:cNvGrpSpPr>
                    <a:grpSpLocks noChangeAspect="1"/>
                  </p:cNvGrpSpPr>
                  <p:nvPr/>
                </p:nvGrpSpPr>
                <p:grpSpPr bwMode="auto">
                  <a:xfrm>
                    <a:off x="-3928" y="-783"/>
                    <a:ext cx="2207" cy="2202"/>
                    <a:chOff x="165" y="699"/>
                    <a:chExt cx="1429" cy="1429"/>
                  </a:xfrm>
                </p:grpSpPr>
                <p:grpSp>
                  <p:nvGrpSpPr>
                    <p:cNvPr id="5149" name="Group 572"/>
                    <p:cNvGrpSpPr>
                      <a:grpSpLocks noChangeAspect="1"/>
                    </p:cNvGrpSpPr>
                    <p:nvPr/>
                  </p:nvGrpSpPr>
                  <p:grpSpPr bwMode="auto">
                    <a:xfrm>
                      <a:off x="849" y="699"/>
                      <a:ext cx="57" cy="1429"/>
                      <a:chOff x="840" y="699"/>
                      <a:chExt cx="57" cy="1429"/>
                    </a:xfrm>
                  </p:grpSpPr>
                  <p:sp>
                    <p:nvSpPr>
                      <p:cNvPr id="5153" name="AutoShape 573"/>
                      <p:cNvSpPr>
                        <a:spLocks noChangeAspect="1" noChangeArrowheads="1"/>
                      </p:cNvSpPr>
                      <p:nvPr/>
                    </p:nvSpPr>
                    <p:spPr bwMode="auto">
                      <a:xfrm>
                        <a:off x="841" y="699"/>
                        <a:ext cx="56" cy="716"/>
                      </a:xfrm>
                      <a:prstGeom prst="triangle">
                        <a:avLst>
                          <a:gd name="adj" fmla="val 50000"/>
                        </a:avLst>
                      </a:prstGeom>
                      <a:solidFill>
                        <a:schemeClr val="bg1">
                          <a:alpha val="18823"/>
                        </a:schemeClr>
                      </a:solidFill>
                      <a:ln w="9525">
                        <a:noFill/>
                        <a:miter lim="800000"/>
                        <a:headEnd/>
                        <a:tailEnd/>
                      </a:ln>
                    </p:spPr>
                    <p:txBody>
                      <a:bodyPr wrap="none" anchor="ctr"/>
                      <a:lstStyle/>
                      <a:p>
                        <a:endParaRPr lang="zh-CN" altLang="en-US">
                          <a:solidFill>
                            <a:srgbClr val="0070C0"/>
                          </a:solidFill>
                          <a:latin typeface="Calibri" pitchFamily="34" charset="0"/>
                        </a:endParaRPr>
                      </a:p>
                    </p:txBody>
                  </p:sp>
                  <p:sp>
                    <p:nvSpPr>
                      <p:cNvPr id="5154" name="AutoShape 574"/>
                      <p:cNvSpPr>
                        <a:spLocks noChangeAspect="1" noChangeArrowheads="1"/>
                      </p:cNvSpPr>
                      <p:nvPr/>
                    </p:nvSpPr>
                    <p:spPr bwMode="auto">
                      <a:xfrm flipV="1">
                        <a:off x="840" y="1413"/>
                        <a:ext cx="56" cy="715"/>
                      </a:xfrm>
                      <a:prstGeom prst="triangle">
                        <a:avLst>
                          <a:gd name="adj" fmla="val 50000"/>
                        </a:avLst>
                      </a:prstGeom>
                      <a:solidFill>
                        <a:schemeClr val="bg1">
                          <a:alpha val="18823"/>
                        </a:schemeClr>
                      </a:solidFill>
                      <a:ln w="9525">
                        <a:noFill/>
                        <a:miter lim="800000"/>
                        <a:headEnd/>
                        <a:tailEnd/>
                      </a:ln>
                    </p:spPr>
                    <p:txBody>
                      <a:bodyPr wrap="none" anchor="ctr"/>
                      <a:lstStyle/>
                      <a:p>
                        <a:endParaRPr lang="zh-CN" altLang="en-US">
                          <a:solidFill>
                            <a:srgbClr val="0070C0"/>
                          </a:solidFill>
                          <a:latin typeface="Calibri" pitchFamily="34" charset="0"/>
                        </a:endParaRPr>
                      </a:p>
                    </p:txBody>
                  </p:sp>
                </p:grpSp>
                <p:grpSp>
                  <p:nvGrpSpPr>
                    <p:cNvPr id="5150" name="Group 575"/>
                    <p:cNvGrpSpPr>
                      <a:grpSpLocks noChangeAspect="1"/>
                    </p:cNvGrpSpPr>
                    <p:nvPr/>
                  </p:nvGrpSpPr>
                  <p:grpSpPr bwMode="auto">
                    <a:xfrm rot="5400000">
                      <a:off x="851" y="699"/>
                      <a:ext cx="57" cy="1429"/>
                      <a:chOff x="845" y="702"/>
                      <a:chExt cx="57" cy="1429"/>
                    </a:xfrm>
                  </p:grpSpPr>
                  <p:sp>
                    <p:nvSpPr>
                      <p:cNvPr id="5151" name="AutoShape 576"/>
                      <p:cNvSpPr>
                        <a:spLocks noChangeAspect="1" noChangeArrowheads="1"/>
                      </p:cNvSpPr>
                      <p:nvPr/>
                    </p:nvSpPr>
                    <p:spPr bwMode="auto">
                      <a:xfrm>
                        <a:off x="845" y="702"/>
                        <a:ext cx="56" cy="716"/>
                      </a:xfrm>
                      <a:prstGeom prst="triangle">
                        <a:avLst>
                          <a:gd name="adj" fmla="val 50000"/>
                        </a:avLst>
                      </a:prstGeom>
                      <a:solidFill>
                        <a:schemeClr val="bg1">
                          <a:alpha val="18823"/>
                        </a:schemeClr>
                      </a:solidFill>
                      <a:ln w="9525">
                        <a:noFill/>
                        <a:miter lim="800000"/>
                        <a:headEnd/>
                        <a:tailEnd/>
                      </a:ln>
                    </p:spPr>
                    <p:txBody>
                      <a:bodyPr wrap="none" anchor="ctr"/>
                      <a:lstStyle/>
                      <a:p>
                        <a:endParaRPr lang="zh-CN" altLang="en-US">
                          <a:solidFill>
                            <a:srgbClr val="0070C0"/>
                          </a:solidFill>
                          <a:latin typeface="Calibri" pitchFamily="34" charset="0"/>
                        </a:endParaRPr>
                      </a:p>
                    </p:txBody>
                  </p:sp>
                  <p:sp>
                    <p:nvSpPr>
                      <p:cNvPr id="5152" name="AutoShape 577"/>
                      <p:cNvSpPr>
                        <a:spLocks noChangeAspect="1" noChangeArrowheads="1"/>
                      </p:cNvSpPr>
                      <p:nvPr/>
                    </p:nvSpPr>
                    <p:spPr bwMode="auto">
                      <a:xfrm flipV="1">
                        <a:off x="846" y="1415"/>
                        <a:ext cx="56" cy="716"/>
                      </a:xfrm>
                      <a:prstGeom prst="triangle">
                        <a:avLst>
                          <a:gd name="adj" fmla="val 50000"/>
                        </a:avLst>
                      </a:prstGeom>
                      <a:solidFill>
                        <a:schemeClr val="bg1">
                          <a:alpha val="18823"/>
                        </a:schemeClr>
                      </a:solidFill>
                      <a:ln w="9525">
                        <a:noFill/>
                        <a:miter lim="800000"/>
                        <a:headEnd/>
                        <a:tailEnd/>
                      </a:ln>
                    </p:spPr>
                    <p:txBody>
                      <a:bodyPr wrap="none" anchor="ctr"/>
                      <a:lstStyle/>
                      <a:p>
                        <a:endParaRPr lang="zh-CN" altLang="en-US">
                          <a:solidFill>
                            <a:srgbClr val="0070C0"/>
                          </a:solidFill>
                          <a:latin typeface="Calibri" pitchFamily="34" charset="0"/>
                        </a:endParaRPr>
                      </a:p>
                    </p:txBody>
                  </p:sp>
                </p:grpSp>
              </p:grpSp>
              <p:grpSp>
                <p:nvGrpSpPr>
                  <p:cNvPr id="5142" name="Group 578"/>
                  <p:cNvGrpSpPr>
                    <a:grpSpLocks noChangeAspect="1"/>
                  </p:cNvGrpSpPr>
                  <p:nvPr/>
                </p:nvGrpSpPr>
                <p:grpSpPr bwMode="auto">
                  <a:xfrm rot="2700000">
                    <a:off x="-3931" y="-781"/>
                    <a:ext cx="2208" cy="2204"/>
                    <a:chOff x="168" y="700"/>
                    <a:chExt cx="1429" cy="1430"/>
                  </a:xfrm>
                </p:grpSpPr>
                <p:grpSp>
                  <p:nvGrpSpPr>
                    <p:cNvPr id="5143" name="Group 579"/>
                    <p:cNvGrpSpPr>
                      <a:grpSpLocks noChangeAspect="1"/>
                    </p:cNvGrpSpPr>
                    <p:nvPr/>
                  </p:nvGrpSpPr>
                  <p:grpSpPr bwMode="auto">
                    <a:xfrm>
                      <a:off x="852" y="700"/>
                      <a:ext cx="56" cy="1430"/>
                      <a:chOff x="843" y="700"/>
                      <a:chExt cx="56" cy="1430"/>
                    </a:xfrm>
                  </p:grpSpPr>
                  <p:sp>
                    <p:nvSpPr>
                      <p:cNvPr id="5147" name="AutoShape 580"/>
                      <p:cNvSpPr>
                        <a:spLocks noChangeAspect="1" noChangeArrowheads="1"/>
                      </p:cNvSpPr>
                      <p:nvPr/>
                    </p:nvSpPr>
                    <p:spPr bwMode="auto">
                      <a:xfrm>
                        <a:off x="843" y="700"/>
                        <a:ext cx="56" cy="716"/>
                      </a:xfrm>
                      <a:prstGeom prst="triangle">
                        <a:avLst>
                          <a:gd name="adj" fmla="val 50000"/>
                        </a:avLst>
                      </a:prstGeom>
                      <a:solidFill>
                        <a:schemeClr val="bg1">
                          <a:alpha val="18823"/>
                        </a:schemeClr>
                      </a:solidFill>
                      <a:ln w="9525">
                        <a:noFill/>
                        <a:miter lim="800000"/>
                        <a:headEnd/>
                        <a:tailEnd/>
                      </a:ln>
                    </p:spPr>
                    <p:txBody>
                      <a:bodyPr wrap="none" anchor="ctr"/>
                      <a:lstStyle/>
                      <a:p>
                        <a:endParaRPr lang="zh-CN" altLang="en-US">
                          <a:solidFill>
                            <a:srgbClr val="0070C0"/>
                          </a:solidFill>
                          <a:latin typeface="Calibri" pitchFamily="34" charset="0"/>
                        </a:endParaRPr>
                      </a:p>
                    </p:txBody>
                  </p:sp>
                  <p:sp>
                    <p:nvSpPr>
                      <p:cNvPr id="5148" name="AutoShape 581"/>
                      <p:cNvSpPr>
                        <a:spLocks noChangeAspect="1" noChangeArrowheads="1"/>
                      </p:cNvSpPr>
                      <p:nvPr/>
                    </p:nvSpPr>
                    <p:spPr bwMode="auto">
                      <a:xfrm flipV="1">
                        <a:off x="843" y="1414"/>
                        <a:ext cx="56" cy="716"/>
                      </a:xfrm>
                      <a:prstGeom prst="triangle">
                        <a:avLst>
                          <a:gd name="adj" fmla="val 50000"/>
                        </a:avLst>
                      </a:prstGeom>
                      <a:solidFill>
                        <a:schemeClr val="bg1">
                          <a:alpha val="18823"/>
                        </a:schemeClr>
                      </a:solidFill>
                      <a:ln w="9525">
                        <a:noFill/>
                        <a:miter lim="800000"/>
                        <a:headEnd/>
                        <a:tailEnd/>
                      </a:ln>
                    </p:spPr>
                    <p:txBody>
                      <a:bodyPr wrap="none" anchor="ctr"/>
                      <a:lstStyle/>
                      <a:p>
                        <a:endParaRPr lang="zh-CN" altLang="en-US">
                          <a:solidFill>
                            <a:srgbClr val="0070C0"/>
                          </a:solidFill>
                          <a:latin typeface="Calibri" pitchFamily="34" charset="0"/>
                        </a:endParaRPr>
                      </a:p>
                    </p:txBody>
                  </p:sp>
                </p:grpSp>
                <p:grpSp>
                  <p:nvGrpSpPr>
                    <p:cNvPr id="5144" name="Group 582"/>
                    <p:cNvGrpSpPr>
                      <a:grpSpLocks noChangeAspect="1"/>
                    </p:cNvGrpSpPr>
                    <p:nvPr/>
                  </p:nvGrpSpPr>
                  <p:grpSpPr bwMode="auto">
                    <a:xfrm rot="5400000">
                      <a:off x="854" y="701"/>
                      <a:ext cx="57" cy="1429"/>
                      <a:chOff x="847" y="699"/>
                      <a:chExt cx="57" cy="1429"/>
                    </a:xfrm>
                  </p:grpSpPr>
                  <p:sp>
                    <p:nvSpPr>
                      <p:cNvPr id="5145" name="AutoShape 583"/>
                      <p:cNvSpPr>
                        <a:spLocks noChangeAspect="1" noChangeArrowheads="1"/>
                      </p:cNvSpPr>
                      <p:nvPr/>
                    </p:nvSpPr>
                    <p:spPr bwMode="auto">
                      <a:xfrm>
                        <a:off x="847" y="699"/>
                        <a:ext cx="56" cy="716"/>
                      </a:xfrm>
                      <a:prstGeom prst="triangle">
                        <a:avLst>
                          <a:gd name="adj" fmla="val 50000"/>
                        </a:avLst>
                      </a:prstGeom>
                      <a:solidFill>
                        <a:schemeClr val="bg1">
                          <a:alpha val="18823"/>
                        </a:schemeClr>
                      </a:solidFill>
                      <a:ln w="9525">
                        <a:noFill/>
                        <a:miter lim="800000"/>
                        <a:headEnd/>
                        <a:tailEnd/>
                      </a:ln>
                    </p:spPr>
                    <p:txBody>
                      <a:bodyPr wrap="none" anchor="ctr"/>
                      <a:lstStyle/>
                      <a:p>
                        <a:endParaRPr lang="zh-CN" altLang="en-US">
                          <a:solidFill>
                            <a:srgbClr val="0070C0"/>
                          </a:solidFill>
                          <a:latin typeface="Calibri" pitchFamily="34" charset="0"/>
                        </a:endParaRPr>
                      </a:p>
                    </p:txBody>
                  </p:sp>
                  <p:sp>
                    <p:nvSpPr>
                      <p:cNvPr id="5146" name="AutoShape 584"/>
                      <p:cNvSpPr>
                        <a:spLocks noChangeAspect="1" noChangeArrowheads="1"/>
                      </p:cNvSpPr>
                      <p:nvPr/>
                    </p:nvSpPr>
                    <p:spPr bwMode="auto">
                      <a:xfrm flipV="1">
                        <a:off x="848" y="1413"/>
                        <a:ext cx="56" cy="715"/>
                      </a:xfrm>
                      <a:prstGeom prst="triangle">
                        <a:avLst>
                          <a:gd name="adj" fmla="val 50000"/>
                        </a:avLst>
                      </a:prstGeom>
                      <a:solidFill>
                        <a:schemeClr val="bg1">
                          <a:alpha val="18823"/>
                        </a:schemeClr>
                      </a:solidFill>
                      <a:ln w="9525">
                        <a:noFill/>
                        <a:miter lim="800000"/>
                        <a:headEnd/>
                        <a:tailEnd/>
                      </a:ln>
                    </p:spPr>
                    <p:txBody>
                      <a:bodyPr wrap="none" anchor="ctr"/>
                      <a:lstStyle/>
                      <a:p>
                        <a:endParaRPr lang="zh-CN" altLang="en-US">
                          <a:solidFill>
                            <a:srgbClr val="0070C0"/>
                          </a:solidFill>
                          <a:latin typeface="Calibri" pitchFamily="34" charset="0"/>
                        </a:endParaRPr>
                      </a:p>
                    </p:txBody>
                  </p:sp>
                </p:grpSp>
              </p:grpSp>
            </p:grpSp>
          </p:grpSp>
        </p:grpSp>
      </p:grpSp>
    </p:spTree>
  </p:cSld>
  <p:clrMapOvr>
    <a:masterClrMapping/>
  </p:clrMapOvr>
  <p:transition spd="med" advClick="0" advTm="147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mediacall" presetSubtype="0" fill="hold" nodeType="withEffect">
                                  <p:stCondLst>
                                    <p:cond delay="0"/>
                                  </p:stCondLst>
                                  <p:childTnLst>
                                    <p:cmd type="call" cmd="togglePause">
                                      <p:cBhvr>
                                        <p:cTn id="6" dur="1" fill="hold"/>
                                        <p:tgtEl>
                                          <p:spTgt spid="45"/>
                                        </p:tgtEl>
                                      </p:cBhvr>
                                    </p:cmd>
                                  </p:childTnLst>
                                </p:cTn>
                              </p:par>
                              <p:par>
                                <p:cTn id="7" presetID="1" presetClass="mediacall" presetSubtype="0" fill="hold" nodeType="withEffect">
                                  <p:stCondLst>
                                    <p:cond delay="0"/>
                                  </p:stCondLst>
                                  <p:childTnLst>
                                    <p:cmd type="call" cmd="playFrom(0.0)">
                                      <p:cBhvr>
                                        <p:cTn id="8" dur="1" fill="hold"/>
                                        <p:tgtEl>
                                          <p:spTgt spid="44"/>
                                        </p:tgtEl>
                                      </p:cBhvr>
                                    </p:cmd>
                                  </p:childTnLst>
                                </p:cTn>
                              </p:par>
                              <p:par>
                                <p:cTn id="9" presetID="10" presetClass="entr" presetSubtype="0" fill="hold" nodeType="withEffect">
                                  <p:stCondLst>
                                    <p:cond delay="3250"/>
                                  </p:stCondLst>
                                  <p:childTnLst>
                                    <p:set>
                                      <p:cBhvr>
                                        <p:cTn id="10" dur="1" fill="hold">
                                          <p:stCondLst>
                                            <p:cond delay="0"/>
                                          </p:stCondLst>
                                        </p:cTn>
                                        <p:tgtEl>
                                          <p:spTgt spid="54"/>
                                        </p:tgtEl>
                                        <p:attrNameLst>
                                          <p:attrName>style.visibility</p:attrName>
                                        </p:attrNameLst>
                                      </p:cBhvr>
                                      <p:to>
                                        <p:strVal val="visible"/>
                                      </p:to>
                                    </p:set>
                                    <p:animEffect transition="in" filter="fade">
                                      <p:cBhvr>
                                        <p:cTn id="11" dur="100"/>
                                        <p:tgtEl>
                                          <p:spTgt spid="54"/>
                                        </p:tgtEl>
                                      </p:cBhvr>
                                    </p:animEffect>
                                  </p:childTnLst>
                                </p:cTn>
                              </p:par>
                              <p:par>
                                <p:cTn id="12" presetID="53" presetClass="exit" presetSubtype="0" fill="hold" nodeType="withEffect">
                                  <p:stCondLst>
                                    <p:cond delay="3250"/>
                                  </p:stCondLst>
                                  <p:childTnLst>
                                    <p:anim calcmode="lin" valueType="num">
                                      <p:cBhvr>
                                        <p:cTn id="13" dur="500"/>
                                        <p:tgtEl>
                                          <p:spTgt spid="54"/>
                                        </p:tgtEl>
                                        <p:attrNameLst>
                                          <p:attrName>ppt_w</p:attrName>
                                        </p:attrNameLst>
                                      </p:cBhvr>
                                      <p:tavLst>
                                        <p:tav tm="0">
                                          <p:val>
                                            <p:strVal val="ppt_w"/>
                                          </p:val>
                                        </p:tav>
                                        <p:tav tm="100000">
                                          <p:val>
                                            <p:fltVal val="0"/>
                                          </p:val>
                                        </p:tav>
                                      </p:tavLst>
                                    </p:anim>
                                    <p:anim calcmode="lin" valueType="num">
                                      <p:cBhvr>
                                        <p:cTn id="14" dur="500"/>
                                        <p:tgtEl>
                                          <p:spTgt spid="54"/>
                                        </p:tgtEl>
                                        <p:attrNameLst>
                                          <p:attrName>ppt_h</p:attrName>
                                        </p:attrNameLst>
                                      </p:cBhvr>
                                      <p:tavLst>
                                        <p:tav tm="0">
                                          <p:val>
                                            <p:strVal val="ppt_h"/>
                                          </p:val>
                                        </p:tav>
                                        <p:tav tm="100000">
                                          <p:val>
                                            <p:fltVal val="0"/>
                                          </p:val>
                                        </p:tav>
                                      </p:tavLst>
                                    </p:anim>
                                    <p:animEffect transition="out" filter="fade">
                                      <p:cBhvr>
                                        <p:cTn id="15" dur="500"/>
                                        <p:tgtEl>
                                          <p:spTgt spid="54"/>
                                        </p:tgtEl>
                                      </p:cBhvr>
                                    </p:animEffect>
                                    <p:set>
                                      <p:cBhvr>
                                        <p:cTn id="16" dur="1" fill="hold">
                                          <p:stCondLst>
                                            <p:cond delay="499"/>
                                          </p:stCondLst>
                                        </p:cTn>
                                        <p:tgtEl>
                                          <p:spTgt spid="54"/>
                                        </p:tgtEl>
                                        <p:attrNameLst>
                                          <p:attrName>style.visibility</p:attrName>
                                        </p:attrNameLst>
                                      </p:cBhvr>
                                      <p:to>
                                        <p:strVal val="hidden"/>
                                      </p:to>
                                    </p:set>
                                  </p:childTnLst>
                                </p:cTn>
                              </p:par>
                              <p:par>
                                <p:cTn id="17" presetID="10" presetClass="entr" presetSubtype="0" fill="hold" grpId="0" nodeType="withEffect">
                                  <p:stCondLst>
                                    <p:cond delay="0"/>
                                  </p:stCondLst>
                                  <p:childTnLst>
                                    <p:set>
                                      <p:cBhvr>
                                        <p:cTn id="18" dur="1" fill="hold">
                                          <p:stCondLst>
                                            <p:cond delay="0"/>
                                          </p:stCondLst>
                                        </p:cTn>
                                        <p:tgtEl>
                                          <p:spTgt spid="48"/>
                                        </p:tgtEl>
                                        <p:attrNameLst>
                                          <p:attrName>style.visibility</p:attrName>
                                        </p:attrNameLst>
                                      </p:cBhvr>
                                      <p:to>
                                        <p:strVal val="visible"/>
                                      </p:to>
                                    </p:set>
                                    <p:animEffect transition="in" filter="fade">
                                      <p:cBhvr>
                                        <p:cTn id="19" dur="1500"/>
                                        <p:tgtEl>
                                          <p:spTgt spid="48"/>
                                        </p:tgtEl>
                                      </p:cBhvr>
                                    </p:animEffect>
                                  </p:childTnLst>
                                </p:cTn>
                              </p:par>
                              <p:par>
                                <p:cTn id="20" presetID="42" presetClass="path" presetSubtype="0" fill="hold" grpId="1" nodeType="withEffect">
                                  <p:stCondLst>
                                    <p:cond delay="0"/>
                                  </p:stCondLst>
                                  <p:childTnLst>
                                    <p:animMotion origin="layout" path="M -2.77778E-6 -1.11111E-6 L -0.28107 0.00116 " pathEditMode="relative" rAng="0" ptsTypes="AA">
                                      <p:cBhvr>
                                        <p:cTn id="21" dur="4000" fill="hold"/>
                                        <p:tgtEl>
                                          <p:spTgt spid="48"/>
                                        </p:tgtEl>
                                        <p:attrNameLst>
                                          <p:attrName>ppt_x</p:attrName>
                                          <p:attrName>ppt_y</p:attrName>
                                        </p:attrNameLst>
                                      </p:cBhvr>
                                      <p:rCtr x="-14063" y="46"/>
                                    </p:animMotion>
                                  </p:childTnLst>
                                </p:cTn>
                              </p:par>
                              <p:par>
                                <p:cTn id="22" presetID="10" presetClass="exit" presetSubtype="0" fill="hold" grpId="2" nodeType="withEffect">
                                  <p:stCondLst>
                                    <p:cond delay="2500"/>
                                  </p:stCondLst>
                                  <p:childTnLst>
                                    <p:animEffect transition="out" filter="fade">
                                      <p:cBhvr>
                                        <p:cTn id="23" dur="1500"/>
                                        <p:tgtEl>
                                          <p:spTgt spid="48"/>
                                        </p:tgtEl>
                                      </p:cBhvr>
                                    </p:animEffect>
                                    <p:set>
                                      <p:cBhvr>
                                        <p:cTn id="24" dur="1" fill="hold">
                                          <p:stCondLst>
                                            <p:cond delay="1499"/>
                                          </p:stCondLst>
                                        </p:cTn>
                                        <p:tgtEl>
                                          <p:spTgt spid="48"/>
                                        </p:tgtEl>
                                        <p:attrNameLst>
                                          <p:attrName>style.visibility</p:attrName>
                                        </p:attrNameLst>
                                      </p:cBhvr>
                                      <p:to>
                                        <p:strVal val="hidden"/>
                                      </p:to>
                                    </p:set>
                                  </p:childTnLst>
                                </p:cTn>
                              </p:par>
                            </p:childTnLst>
                          </p:cTn>
                        </p:par>
                        <p:par>
                          <p:cTn id="25" fill="hold">
                            <p:stCondLst>
                              <p:cond delay="4000"/>
                            </p:stCondLst>
                            <p:childTnLst>
                              <p:par>
                                <p:cTn id="26" presetID="10" presetClass="entr" presetSubtype="0" fill="hold" grpId="0" nodeType="afterEffect">
                                  <p:stCondLst>
                                    <p:cond delay="0"/>
                                  </p:stCondLst>
                                  <p:childTnLst>
                                    <p:set>
                                      <p:cBhvr>
                                        <p:cTn id="27" dur="1" fill="hold">
                                          <p:stCondLst>
                                            <p:cond delay="0"/>
                                          </p:stCondLst>
                                        </p:cTn>
                                        <p:tgtEl>
                                          <p:spTgt spid="47"/>
                                        </p:tgtEl>
                                        <p:attrNameLst>
                                          <p:attrName>style.visibility</p:attrName>
                                        </p:attrNameLst>
                                      </p:cBhvr>
                                      <p:to>
                                        <p:strVal val="visible"/>
                                      </p:to>
                                    </p:set>
                                    <p:animEffect transition="in" filter="fade">
                                      <p:cBhvr>
                                        <p:cTn id="28" dur="1500"/>
                                        <p:tgtEl>
                                          <p:spTgt spid="47"/>
                                        </p:tgtEl>
                                      </p:cBhvr>
                                    </p:animEffect>
                                  </p:childTnLst>
                                </p:cTn>
                              </p:par>
                              <p:par>
                                <p:cTn id="29" presetID="42" presetClass="path" presetSubtype="0" fill="hold" grpId="1" nodeType="withEffect">
                                  <p:stCondLst>
                                    <p:cond delay="0"/>
                                  </p:stCondLst>
                                  <p:childTnLst>
                                    <p:animMotion origin="layout" path="M 3.88889E-6 -2.22222E-6 L 0.2993 -0.00116 " pathEditMode="relative" rAng="0" ptsTypes="AA">
                                      <p:cBhvr>
                                        <p:cTn id="30" dur="4000" fill="hold"/>
                                        <p:tgtEl>
                                          <p:spTgt spid="47"/>
                                        </p:tgtEl>
                                        <p:attrNameLst>
                                          <p:attrName>ppt_x</p:attrName>
                                          <p:attrName>ppt_y</p:attrName>
                                        </p:attrNameLst>
                                      </p:cBhvr>
                                      <p:rCtr x="14965" y="-69"/>
                                    </p:animMotion>
                                  </p:childTnLst>
                                </p:cTn>
                              </p:par>
                              <p:par>
                                <p:cTn id="31" presetID="10" presetClass="exit" presetSubtype="0" fill="hold" grpId="2" nodeType="withEffect">
                                  <p:stCondLst>
                                    <p:cond delay="2500"/>
                                  </p:stCondLst>
                                  <p:childTnLst>
                                    <p:animEffect transition="out" filter="fade">
                                      <p:cBhvr>
                                        <p:cTn id="32" dur="1500"/>
                                        <p:tgtEl>
                                          <p:spTgt spid="47"/>
                                        </p:tgtEl>
                                      </p:cBhvr>
                                    </p:animEffect>
                                    <p:set>
                                      <p:cBhvr>
                                        <p:cTn id="33" dur="1" fill="hold">
                                          <p:stCondLst>
                                            <p:cond delay="1499"/>
                                          </p:stCondLst>
                                        </p:cTn>
                                        <p:tgtEl>
                                          <p:spTgt spid="47"/>
                                        </p:tgtEl>
                                        <p:attrNameLst>
                                          <p:attrName>style.visibility</p:attrName>
                                        </p:attrNameLst>
                                      </p:cBhvr>
                                      <p:to>
                                        <p:strVal val="hidden"/>
                                      </p:to>
                                    </p:set>
                                  </p:childTnLst>
                                </p:cTn>
                              </p:par>
                              <p:par>
                                <p:cTn id="34" presetID="10" presetClass="entr" presetSubtype="0" fill="hold" nodeType="withEffect">
                                  <p:stCondLst>
                                    <p:cond delay="1500"/>
                                  </p:stCondLst>
                                  <p:childTnLst>
                                    <p:set>
                                      <p:cBhvr>
                                        <p:cTn id="35" dur="1" fill="hold">
                                          <p:stCondLst>
                                            <p:cond delay="0"/>
                                          </p:stCondLst>
                                        </p:cTn>
                                        <p:tgtEl>
                                          <p:spTgt spid="168"/>
                                        </p:tgtEl>
                                        <p:attrNameLst>
                                          <p:attrName>style.visibility</p:attrName>
                                        </p:attrNameLst>
                                      </p:cBhvr>
                                      <p:to>
                                        <p:strVal val="visible"/>
                                      </p:to>
                                    </p:set>
                                    <p:animEffect transition="in" filter="fade">
                                      <p:cBhvr>
                                        <p:cTn id="36" dur="500"/>
                                        <p:tgtEl>
                                          <p:spTgt spid="168"/>
                                        </p:tgtEl>
                                      </p:cBhvr>
                                    </p:animEffect>
                                  </p:childTnLst>
                                </p:cTn>
                              </p:par>
                              <p:par>
                                <p:cTn id="37" presetID="6" presetClass="emph" presetSubtype="0" fill="hold" nodeType="withEffect">
                                  <p:stCondLst>
                                    <p:cond delay="1500"/>
                                  </p:stCondLst>
                                  <p:childTnLst>
                                    <p:animScale>
                                      <p:cBhvr>
                                        <p:cTn id="38" dur="750" fill="hold"/>
                                        <p:tgtEl>
                                          <p:spTgt spid="168"/>
                                        </p:tgtEl>
                                      </p:cBhvr>
                                      <p:by x="400000" y="400000"/>
                                    </p:animScale>
                                  </p:childTnLst>
                                </p:cTn>
                              </p:par>
                              <p:par>
                                <p:cTn id="39" presetID="6" presetClass="emph" presetSubtype="0" autoRev="1" fill="hold" nodeType="withEffect">
                                  <p:stCondLst>
                                    <p:cond delay="1750"/>
                                  </p:stCondLst>
                                  <p:childTnLst>
                                    <p:animScale>
                                      <p:cBhvr>
                                        <p:cTn id="40" dur="250" fill="hold"/>
                                        <p:tgtEl>
                                          <p:spTgt spid="168"/>
                                        </p:tgtEl>
                                      </p:cBhvr>
                                      <p:by x="400000" y="400000"/>
                                    </p:animScale>
                                  </p:childTnLst>
                                </p:cTn>
                              </p:par>
                              <p:par>
                                <p:cTn id="41" presetID="10" presetClass="exit" presetSubtype="0" fill="hold" nodeType="withEffect">
                                  <p:stCondLst>
                                    <p:cond delay="1500"/>
                                  </p:stCondLst>
                                  <p:childTnLst>
                                    <p:animEffect transition="out" filter="fade">
                                      <p:cBhvr>
                                        <p:cTn id="42" dur="750"/>
                                        <p:tgtEl>
                                          <p:spTgt spid="168"/>
                                        </p:tgtEl>
                                      </p:cBhvr>
                                    </p:animEffect>
                                    <p:set>
                                      <p:cBhvr>
                                        <p:cTn id="43" dur="1" fill="hold">
                                          <p:stCondLst>
                                            <p:cond delay="749"/>
                                          </p:stCondLst>
                                        </p:cTn>
                                        <p:tgtEl>
                                          <p:spTgt spid="168"/>
                                        </p:tgtEl>
                                        <p:attrNameLst>
                                          <p:attrName>style.visibility</p:attrName>
                                        </p:attrNameLst>
                                      </p:cBhvr>
                                      <p:to>
                                        <p:strVal val="hidden"/>
                                      </p:to>
                                    </p:set>
                                  </p:childTnLst>
                                </p:cTn>
                              </p:par>
                              <p:par>
                                <p:cTn id="44" presetID="10" presetClass="entr" presetSubtype="0" fill="hold" nodeType="withEffect">
                                  <p:stCondLst>
                                    <p:cond delay="600"/>
                                  </p:stCondLst>
                                  <p:childTnLst>
                                    <p:set>
                                      <p:cBhvr>
                                        <p:cTn id="45" dur="1" fill="hold">
                                          <p:stCondLst>
                                            <p:cond delay="0"/>
                                          </p:stCondLst>
                                        </p:cTn>
                                        <p:tgtEl>
                                          <p:spTgt spid="49"/>
                                        </p:tgtEl>
                                        <p:attrNameLst>
                                          <p:attrName>style.visibility</p:attrName>
                                        </p:attrNameLst>
                                      </p:cBhvr>
                                      <p:to>
                                        <p:strVal val="visible"/>
                                      </p:to>
                                    </p:set>
                                    <p:animEffect transition="in" filter="fade">
                                      <p:cBhvr>
                                        <p:cTn id="46" dur="100"/>
                                        <p:tgtEl>
                                          <p:spTgt spid="49"/>
                                        </p:tgtEl>
                                      </p:cBhvr>
                                    </p:animEffect>
                                  </p:childTnLst>
                                </p:cTn>
                              </p:par>
                              <p:par>
                                <p:cTn id="47" presetID="53" presetClass="exit" presetSubtype="0" fill="hold" nodeType="withEffect">
                                  <p:stCondLst>
                                    <p:cond delay="700"/>
                                  </p:stCondLst>
                                  <p:childTnLst>
                                    <p:anim calcmode="lin" valueType="num">
                                      <p:cBhvr>
                                        <p:cTn id="48" dur="500"/>
                                        <p:tgtEl>
                                          <p:spTgt spid="49"/>
                                        </p:tgtEl>
                                        <p:attrNameLst>
                                          <p:attrName>ppt_w</p:attrName>
                                        </p:attrNameLst>
                                      </p:cBhvr>
                                      <p:tavLst>
                                        <p:tav tm="0">
                                          <p:val>
                                            <p:strVal val="ppt_w"/>
                                          </p:val>
                                        </p:tav>
                                        <p:tav tm="100000">
                                          <p:val>
                                            <p:fltVal val="0"/>
                                          </p:val>
                                        </p:tav>
                                      </p:tavLst>
                                    </p:anim>
                                    <p:anim calcmode="lin" valueType="num">
                                      <p:cBhvr>
                                        <p:cTn id="49" dur="500"/>
                                        <p:tgtEl>
                                          <p:spTgt spid="49"/>
                                        </p:tgtEl>
                                        <p:attrNameLst>
                                          <p:attrName>ppt_h</p:attrName>
                                        </p:attrNameLst>
                                      </p:cBhvr>
                                      <p:tavLst>
                                        <p:tav tm="0">
                                          <p:val>
                                            <p:strVal val="ppt_h"/>
                                          </p:val>
                                        </p:tav>
                                        <p:tav tm="100000">
                                          <p:val>
                                            <p:fltVal val="0"/>
                                          </p:val>
                                        </p:tav>
                                      </p:tavLst>
                                    </p:anim>
                                    <p:animEffect transition="out" filter="fade">
                                      <p:cBhvr>
                                        <p:cTn id="50" dur="500"/>
                                        <p:tgtEl>
                                          <p:spTgt spid="49"/>
                                        </p:tgtEl>
                                      </p:cBhvr>
                                    </p:animEffect>
                                    <p:set>
                                      <p:cBhvr>
                                        <p:cTn id="51" dur="1" fill="hold">
                                          <p:stCondLst>
                                            <p:cond delay="499"/>
                                          </p:stCondLst>
                                        </p:cTn>
                                        <p:tgtEl>
                                          <p:spTgt spid="49"/>
                                        </p:tgtEl>
                                        <p:attrNameLst>
                                          <p:attrName>style.visibility</p:attrName>
                                        </p:attrNameLst>
                                      </p:cBhvr>
                                      <p:to>
                                        <p:strVal val="hidden"/>
                                      </p:to>
                                    </p:set>
                                  </p:childTnLst>
                                </p:cTn>
                              </p:par>
                            </p:childTnLst>
                          </p:cTn>
                        </p:par>
                        <p:par>
                          <p:cTn id="52" fill="hold">
                            <p:stCondLst>
                              <p:cond delay="8000"/>
                            </p:stCondLst>
                            <p:childTnLst>
                              <p:par>
                                <p:cTn id="53" presetID="10" presetClass="entr" presetSubtype="0" fill="hold" nodeType="afterEffect">
                                  <p:stCondLst>
                                    <p:cond delay="0"/>
                                  </p:stCondLst>
                                  <p:childTnLst>
                                    <p:set>
                                      <p:cBhvr>
                                        <p:cTn id="54" dur="1" fill="hold">
                                          <p:stCondLst>
                                            <p:cond delay="0"/>
                                          </p:stCondLst>
                                        </p:cTn>
                                        <p:tgtEl>
                                          <p:spTgt spid="58"/>
                                        </p:tgtEl>
                                        <p:attrNameLst>
                                          <p:attrName>style.visibility</p:attrName>
                                        </p:attrNameLst>
                                      </p:cBhvr>
                                      <p:to>
                                        <p:strVal val="visible"/>
                                      </p:to>
                                    </p:set>
                                    <p:animEffect transition="in" filter="fade">
                                      <p:cBhvr>
                                        <p:cTn id="55" dur="1500"/>
                                        <p:tgtEl>
                                          <p:spTgt spid="58"/>
                                        </p:tgtEl>
                                      </p:cBhvr>
                                    </p:animEffect>
                                  </p:childTnLst>
                                </p:cTn>
                              </p:par>
                              <p:par>
                                <p:cTn id="56" presetID="10" presetClass="entr" presetSubtype="0" fill="hold" nodeType="withEffect">
                                  <p:stCondLst>
                                    <p:cond delay="0"/>
                                  </p:stCondLst>
                                  <p:childTnLst>
                                    <p:set>
                                      <p:cBhvr>
                                        <p:cTn id="57" dur="1" fill="hold">
                                          <p:stCondLst>
                                            <p:cond delay="0"/>
                                          </p:stCondLst>
                                        </p:cTn>
                                        <p:tgtEl>
                                          <p:spTgt spid="61"/>
                                        </p:tgtEl>
                                        <p:attrNameLst>
                                          <p:attrName>style.visibility</p:attrName>
                                        </p:attrNameLst>
                                      </p:cBhvr>
                                      <p:to>
                                        <p:strVal val="visible"/>
                                      </p:to>
                                    </p:set>
                                    <p:animEffect transition="in" filter="fade">
                                      <p:cBhvr>
                                        <p:cTn id="58" dur="500"/>
                                        <p:tgtEl>
                                          <p:spTgt spid="61"/>
                                        </p:tgtEl>
                                      </p:cBhvr>
                                    </p:animEffect>
                                  </p:childTnLst>
                                </p:cTn>
                              </p:par>
                              <p:par>
                                <p:cTn id="59" presetID="6" presetClass="emph" presetSubtype="0" fill="hold" nodeType="withEffect">
                                  <p:stCondLst>
                                    <p:cond delay="0"/>
                                  </p:stCondLst>
                                  <p:childTnLst>
                                    <p:animScale>
                                      <p:cBhvr>
                                        <p:cTn id="60" dur="750" fill="hold"/>
                                        <p:tgtEl>
                                          <p:spTgt spid="61"/>
                                        </p:tgtEl>
                                      </p:cBhvr>
                                      <p:by x="400000" y="400000"/>
                                    </p:animScale>
                                  </p:childTnLst>
                                </p:cTn>
                              </p:par>
                              <p:par>
                                <p:cTn id="61" presetID="6" presetClass="emph" presetSubtype="0" autoRev="1" fill="hold" nodeType="withEffect">
                                  <p:stCondLst>
                                    <p:cond delay="250"/>
                                  </p:stCondLst>
                                  <p:childTnLst>
                                    <p:animScale>
                                      <p:cBhvr>
                                        <p:cTn id="62" dur="250" fill="hold"/>
                                        <p:tgtEl>
                                          <p:spTgt spid="61"/>
                                        </p:tgtEl>
                                      </p:cBhvr>
                                      <p:by x="400000" y="400000"/>
                                    </p:animScale>
                                  </p:childTnLst>
                                </p:cTn>
                              </p:par>
                              <p:par>
                                <p:cTn id="63" presetID="10" presetClass="exit" presetSubtype="0" fill="hold" nodeType="withEffect">
                                  <p:stCondLst>
                                    <p:cond delay="0"/>
                                  </p:stCondLst>
                                  <p:childTnLst>
                                    <p:animEffect transition="out" filter="fade">
                                      <p:cBhvr>
                                        <p:cTn id="64" dur="750"/>
                                        <p:tgtEl>
                                          <p:spTgt spid="61"/>
                                        </p:tgtEl>
                                      </p:cBhvr>
                                    </p:animEffect>
                                    <p:set>
                                      <p:cBhvr>
                                        <p:cTn id="65" dur="1" fill="hold">
                                          <p:stCondLst>
                                            <p:cond delay="749"/>
                                          </p:stCondLst>
                                        </p:cTn>
                                        <p:tgtEl>
                                          <p:spTgt spid="61"/>
                                        </p:tgtEl>
                                        <p:attrNameLst>
                                          <p:attrName>style.visibility</p:attrName>
                                        </p:attrNameLst>
                                      </p:cBhvr>
                                      <p:to>
                                        <p:strVal val="hidden"/>
                                      </p:to>
                                    </p:set>
                                  </p:childTnLst>
                                </p:cTn>
                              </p:par>
                              <p:par>
                                <p:cTn id="66" presetID="42" presetClass="path" presetSubtype="0" fill="hold" nodeType="withEffect">
                                  <p:stCondLst>
                                    <p:cond delay="0"/>
                                  </p:stCondLst>
                                  <p:childTnLst>
                                    <p:animMotion origin="layout" path="M 1.38889E-6 -3.45999E-7 L -0.3033 0.00124 " pathEditMode="relative" rAng="0" ptsTypes="AA">
                                      <p:cBhvr>
                                        <p:cTn id="67" dur="4000" fill="hold"/>
                                        <p:tgtEl>
                                          <p:spTgt spid="58"/>
                                        </p:tgtEl>
                                        <p:attrNameLst>
                                          <p:attrName>ppt_x</p:attrName>
                                          <p:attrName>ppt_y</p:attrName>
                                        </p:attrNameLst>
                                      </p:cBhvr>
                                      <p:rCtr x="-15174" y="62"/>
                                    </p:animMotion>
                                  </p:childTnLst>
                                </p:cTn>
                              </p:par>
                              <p:par>
                                <p:cTn id="68" presetID="10" presetClass="exit" presetSubtype="0" fill="hold" nodeType="withEffect">
                                  <p:stCondLst>
                                    <p:cond delay="2500"/>
                                  </p:stCondLst>
                                  <p:childTnLst>
                                    <p:animEffect transition="out" filter="fade">
                                      <p:cBhvr>
                                        <p:cTn id="69" dur="1500"/>
                                        <p:tgtEl>
                                          <p:spTgt spid="58"/>
                                        </p:tgtEl>
                                      </p:cBhvr>
                                    </p:animEffect>
                                    <p:set>
                                      <p:cBhvr>
                                        <p:cTn id="70" dur="1" fill="hold">
                                          <p:stCondLst>
                                            <p:cond delay="1499"/>
                                          </p:stCondLst>
                                        </p:cTn>
                                        <p:tgtEl>
                                          <p:spTgt spid="58"/>
                                        </p:tgtEl>
                                        <p:attrNameLst>
                                          <p:attrName>style.visibility</p:attrName>
                                        </p:attrNameLst>
                                      </p:cBhvr>
                                      <p:to>
                                        <p:strVal val="hidden"/>
                                      </p:to>
                                    </p:set>
                                  </p:childTnLst>
                                </p:cTn>
                              </p:par>
                              <p:par>
                                <p:cTn id="71" presetID="10" presetClass="entr" presetSubtype="0" fill="hold" grpId="0" nodeType="withEffect">
                                  <p:stCondLst>
                                    <p:cond delay="0"/>
                                  </p:stCondLst>
                                  <p:childTnLst>
                                    <p:set>
                                      <p:cBhvr>
                                        <p:cTn id="72" dur="1" fill="hold">
                                          <p:stCondLst>
                                            <p:cond delay="0"/>
                                          </p:stCondLst>
                                        </p:cTn>
                                        <p:tgtEl>
                                          <p:spTgt spid="56"/>
                                        </p:tgtEl>
                                        <p:attrNameLst>
                                          <p:attrName>style.visibility</p:attrName>
                                        </p:attrNameLst>
                                      </p:cBhvr>
                                      <p:to>
                                        <p:strVal val="visible"/>
                                      </p:to>
                                    </p:set>
                                    <p:animEffect transition="in" filter="fade">
                                      <p:cBhvr>
                                        <p:cTn id="73" dur="1500"/>
                                        <p:tgtEl>
                                          <p:spTgt spid="56"/>
                                        </p:tgtEl>
                                      </p:cBhvr>
                                    </p:animEffect>
                                  </p:childTnLst>
                                </p:cTn>
                              </p:par>
                              <p:par>
                                <p:cTn id="74" presetID="42" presetClass="path" presetSubtype="0" fill="hold" grpId="1" nodeType="withEffect">
                                  <p:stCondLst>
                                    <p:cond delay="0"/>
                                  </p:stCondLst>
                                  <p:childTnLst>
                                    <p:animMotion origin="layout" path="M -1.11111E-6 4.14581E-6 L -0.29444 0.00092 " pathEditMode="relative" rAng="0" ptsTypes="AA">
                                      <p:cBhvr>
                                        <p:cTn id="75" dur="4000" fill="hold"/>
                                        <p:tgtEl>
                                          <p:spTgt spid="56"/>
                                        </p:tgtEl>
                                        <p:attrNameLst>
                                          <p:attrName>ppt_x</p:attrName>
                                          <p:attrName>ppt_y</p:attrName>
                                        </p:attrNameLst>
                                      </p:cBhvr>
                                      <p:rCtr x="-14722" y="31"/>
                                    </p:animMotion>
                                  </p:childTnLst>
                                </p:cTn>
                              </p:par>
                              <p:par>
                                <p:cTn id="76" presetID="10" presetClass="exit" presetSubtype="0" fill="hold" grpId="2" nodeType="withEffect">
                                  <p:stCondLst>
                                    <p:cond delay="2500"/>
                                  </p:stCondLst>
                                  <p:childTnLst>
                                    <p:animEffect transition="out" filter="fade">
                                      <p:cBhvr>
                                        <p:cTn id="77" dur="1500"/>
                                        <p:tgtEl>
                                          <p:spTgt spid="56"/>
                                        </p:tgtEl>
                                      </p:cBhvr>
                                    </p:animEffect>
                                    <p:set>
                                      <p:cBhvr>
                                        <p:cTn id="78" dur="1" fill="hold">
                                          <p:stCondLst>
                                            <p:cond delay="1499"/>
                                          </p:stCondLst>
                                        </p:cTn>
                                        <p:tgtEl>
                                          <p:spTgt spid="56"/>
                                        </p:tgtEl>
                                        <p:attrNameLst>
                                          <p:attrName>style.visibility</p:attrName>
                                        </p:attrNameLst>
                                      </p:cBhvr>
                                      <p:to>
                                        <p:strVal val="hidden"/>
                                      </p:to>
                                    </p:set>
                                  </p:childTnLst>
                                </p:cTn>
                              </p:par>
                            </p:childTnLst>
                          </p:cTn>
                        </p:par>
                        <p:par>
                          <p:cTn id="79" fill="hold">
                            <p:stCondLst>
                              <p:cond delay="12000"/>
                            </p:stCondLst>
                            <p:childTnLst>
                              <p:par>
                                <p:cTn id="80" presetID="10" presetClass="entr" presetSubtype="0" fill="hold" nodeType="afterEffect">
                                  <p:stCondLst>
                                    <p:cond delay="0"/>
                                  </p:stCondLst>
                                  <p:childTnLst>
                                    <p:set>
                                      <p:cBhvr>
                                        <p:cTn id="81" dur="1" fill="hold">
                                          <p:stCondLst>
                                            <p:cond delay="0"/>
                                          </p:stCondLst>
                                        </p:cTn>
                                        <p:tgtEl>
                                          <p:spTgt spid="57"/>
                                        </p:tgtEl>
                                        <p:attrNameLst>
                                          <p:attrName>style.visibility</p:attrName>
                                        </p:attrNameLst>
                                      </p:cBhvr>
                                      <p:to>
                                        <p:strVal val="visible"/>
                                      </p:to>
                                    </p:set>
                                    <p:animEffect transition="in" filter="fade">
                                      <p:cBhvr>
                                        <p:cTn id="82" dur="1500"/>
                                        <p:tgtEl>
                                          <p:spTgt spid="57"/>
                                        </p:tgtEl>
                                      </p:cBhvr>
                                    </p:animEffect>
                                  </p:childTnLst>
                                </p:cTn>
                              </p:par>
                              <p:par>
                                <p:cTn id="83" presetID="42" presetClass="path" presetSubtype="0" fill="hold" nodeType="withEffect">
                                  <p:stCondLst>
                                    <p:cond delay="0"/>
                                  </p:stCondLst>
                                  <p:childTnLst>
                                    <p:animMotion origin="layout" path="M 4.72222E-6 4.64937E-6 L 0.31388 -0.0102 " pathEditMode="relative" rAng="0" ptsTypes="AA">
                                      <p:cBhvr>
                                        <p:cTn id="84" dur="2500" fill="hold"/>
                                        <p:tgtEl>
                                          <p:spTgt spid="57"/>
                                        </p:tgtEl>
                                        <p:attrNameLst>
                                          <p:attrName>ppt_x</p:attrName>
                                          <p:attrName>ppt_y</p:attrName>
                                        </p:attrNameLst>
                                      </p:cBhvr>
                                      <p:rCtr x="15694" y="-525"/>
                                    </p:animMotion>
                                  </p:childTnLst>
                                </p:cTn>
                              </p:par>
                              <p:par>
                                <p:cTn id="85" presetID="10" presetClass="exit" presetSubtype="0" fill="hold" nodeType="withEffect">
                                  <p:stCondLst>
                                    <p:cond delay="1600"/>
                                  </p:stCondLst>
                                  <p:childTnLst>
                                    <p:animEffect transition="out" filter="fade">
                                      <p:cBhvr>
                                        <p:cTn id="86" dur="1000"/>
                                        <p:tgtEl>
                                          <p:spTgt spid="57"/>
                                        </p:tgtEl>
                                      </p:cBhvr>
                                    </p:animEffect>
                                    <p:set>
                                      <p:cBhvr>
                                        <p:cTn id="87" dur="1" fill="hold">
                                          <p:stCondLst>
                                            <p:cond delay="999"/>
                                          </p:stCondLst>
                                        </p:cTn>
                                        <p:tgtEl>
                                          <p:spTgt spid="57"/>
                                        </p:tgtEl>
                                        <p:attrNameLst>
                                          <p:attrName>style.visibility</p:attrName>
                                        </p:attrNameLst>
                                      </p:cBhvr>
                                      <p:to>
                                        <p:strVal val="hidden"/>
                                      </p:to>
                                    </p:set>
                                  </p:childTnLst>
                                </p:cTn>
                              </p:par>
                              <p:par>
                                <p:cTn id="88" presetID="1" presetClass="entr" presetSubtype="0" fill="hold" grpId="0" nodeType="withEffect">
                                  <p:stCondLst>
                                    <p:cond delay="0"/>
                                  </p:stCondLst>
                                  <p:childTnLst>
                                    <p:set>
                                      <p:cBhvr>
                                        <p:cTn id="89" dur="1" fill="hold">
                                          <p:stCondLst>
                                            <p:cond delay="0"/>
                                          </p:stCondLst>
                                        </p:cTn>
                                        <p:tgtEl>
                                          <p:spTgt spid="55"/>
                                        </p:tgtEl>
                                        <p:attrNameLst>
                                          <p:attrName>style.visibility</p:attrName>
                                        </p:attrNameLst>
                                      </p:cBhvr>
                                      <p:to>
                                        <p:strVal val="visible"/>
                                      </p:to>
                                    </p:set>
                                  </p:childTnLst>
                                </p:cTn>
                              </p:par>
                              <p:par>
                                <p:cTn id="90" presetID="10" presetClass="entr" presetSubtype="0" fill="hold" nodeType="withEffect">
                                  <p:stCondLst>
                                    <p:cond delay="0"/>
                                  </p:stCondLst>
                                  <p:childTnLst>
                                    <p:set>
                                      <p:cBhvr>
                                        <p:cTn id="91" dur="1" fill="hold">
                                          <p:stCondLst>
                                            <p:cond delay="0"/>
                                          </p:stCondLst>
                                        </p:cTn>
                                        <p:tgtEl>
                                          <p:spTgt spid="133"/>
                                        </p:tgtEl>
                                        <p:attrNameLst>
                                          <p:attrName>style.visibility</p:attrName>
                                        </p:attrNameLst>
                                      </p:cBhvr>
                                      <p:to>
                                        <p:strVal val="visible"/>
                                      </p:to>
                                    </p:set>
                                    <p:animEffect transition="in" filter="fade">
                                      <p:cBhvr>
                                        <p:cTn id="92" dur="500"/>
                                        <p:tgtEl>
                                          <p:spTgt spid="133"/>
                                        </p:tgtEl>
                                      </p:cBhvr>
                                    </p:animEffect>
                                  </p:childTnLst>
                                </p:cTn>
                              </p:par>
                              <p:par>
                                <p:cTn id="93" presetID="6" presetClass="emph" presetSubtype="0" fill="hold" nodeType="withEffect">
                                  <p:stCondLst>
                                    <p:cond delay="0"/>
                                  </p:stCondLst>
                                  <p:childTnLst>
                                    <p:animScale>
                                      <p:cBhvr>
                                        <p:cTn id="94" dur="750" fill="hold"/>
                                        <p:tgtEl>
                                          <p:spTgt spid="133"/>
                                        </p:tgtEl>
                                      </p:cBhvr>
                                      <p:by x="400000" y="400000"/>
                                    </p:animScale>
                                  </p:childTnLst>
                                </p:cTn>
                              </p:par>
                              <p:par>
                                <p:cTn id="95" presetID="6" presetClass="emph" presetSubtype="0" autoRev="1" fill="hold" nodeType="withEffect">
                                  <p:stCondLst>
                                    <p:cond delay="250"/>
                                  </p:stCondLst>
                                  <p:childTnLst>
                                    <p:animScale>
                                      <p:cBhvr>
                                        <p:cTn id="96" dur="250" fill="hold"/>
                                        <p:tgtEl>
                                          <p:spTgt spid="133"/>
                                        </p:tgtEl>
                                      </p:cBhvr>
                                      <p:by x="400000" y="400000"/>
                                    </p:animScale>
                                  </p:childTnLst>
                                </p:cTn>
                              </p:par>
                              <p:par>
                                <p:cTn id="97" presetID="10" presetClass="exit" presetSubtype="0" fill="hold" nodeType="withEffect">
                                  <p:stCondLst>
                                    <p:cond delay="0"/>
                                  </p:stCondLst>
                                  <p:childTnLst>
                                    <p:animEffect transition="out" filter="fade">
                                      <p:cBhvr>
                                        <p:cTn id="98" dur="750"/>
                                        <p:tgtEl>
                                          <p:spTgt spid="133"/>
                                        </p:tgtEl>
                                      </p:cBhvr>
                                    </p:animEffect>
                                    <p:set>
                                      <p:cBhvr>
                                        <p:cTn id="99" dur="1" fill="hold">
                                          <p:stCondLst>
                                            <p:cond delay="749"/>
                                          </p:stCondLst>
                                        </p:cTn>
                                        <p:tgtEl>
                                          <p:spTgt spid="133"/>
                                        </p:tgtEl>
                                        <p:attrNameLst>
                                          <p:attrName>style.visibility</p:attrName>
                                        </p:attrNameLst>
                                      </p:cBhvr>
                                      <p:to>
                                        <p:strVal val="hidden"/>
                                      </p:to>
                                    </p:set>
                                  </p:childTnLst>
                                </p:cTn>
                              </p:par>
                              <p:par>
                                <p:cTn id="100" presetID="42" presetClass="path" presetSubtype="0" fill="hold" grpId="1" nodeType="withEffect">
                                  <p:stCondLst>
                                    <p:cond delay="0"/>
                                  </p:stCondLst>
                                  <p:childTnLst>
                                    <p:animMotion origin="layout" path="M -4.16667E-6 -3.02749E-7 L 0.29792 -0.00989 " pathEditMode="relative" rAng="0" ptsTypes="AA">
                                      <p:cBhvr>
                                        <p:cTn id="101" dur="2500" fill="hold"/>
                                        <p:tgtEl>
                                          <p:spTgt spid="55"/>
                                        </p:tgtEl>
                                        <p:attrNameLst>
                                          <p:attrName>ppt_x</p:attrName>
                                          <p:attrName>ppt_y</p:attrName>
                                        </p:attrNameLst>
                                      </p:cBhvr>
                                      <p:rCtr x="14896" y="-494"/>
                                    </p:animMotion>
                                  </p:childTnLst>
                                </p:cTn>
                              </p:par>
                              <p:par>
                                <p:cTn id="102" presetID="10" presetClass="exit" presetSubtype="0" fill="hold" grpId="2" nodeType="withEffect">
                                  <p:stCondLst>
                                    <p:cond delay="1700"/>
                                  </p:stCondLst>
                                  <p:childTnLst>
                                    <p:animEffect transition="out" filter="fade">
                                      <p:cBhvr>
                                        <p:cTn id="103" dur="800"/>
                                        <p:tgtEl>
                                          <p:spTgt spid="55"/>
                                        </p:tgtEl>
                                      </p:cBhvr>
                                    </p:animEffect>
                                    <p:set>
                                      <p:cBhvr>
                                        <p:cTn id="104" dur="1" fill="hold">
                                          <p:stCondLst>
                                            <p:cond delay="799"/>
                                          </p:stCondLst>
                                        </p:cTn>
                                        <p:tgtEl>
                                          <p:spTgt spid="5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105" repeatCount="indefinite" fill="hold" display="0">
                  <p:stCondLst>
                    <p:cond delay="indefinite"/>
                  </p:stCondLst>
                  <p:endCondLst>
                    <p:cond evt="onStopAudio" delay="0">
                      <p:tgtEl>
                        <p:sldTgt/>
                      </p:tgtEl>
                    </p:cond>
                  </p:endCondLst>
                </p:cTn>
                <p:tgtEl>
                  <p:spTgt spid="44"/>
                </p:tgtEl>
              </p:cMediaNode>
            </p:audio>
            <p:video>
              <p:cMediaNode vol="80000">
                <p:cTn id="106" fill="hold" display="0">
                  <p:stCondLst>
                    <p:cond delay="indefinite"/>
                  </p:stCondLst>
                </p:cTn>
                <p:tgtEl>
                  <p:spTgt spid="45"/>
                </p:tgtEl>
              </p:cMediaNode>
            </p:video>
          </p:childTnLst>
        </p:cTn>
      </p:par>
    </p:tnLst>
    <p:bldLst>
      <p:bldP spid="47" grpId="0"/>
      <p:bldP spid="47" grpId="1"/>
      <p:bldP spid="47" grpId="2"/>
      <p:bldP spid="48" grpId="0"/>
      <p:bldP spid="48" grpId="1"/>
      <p:bldP spid="48" grpId="2"/>
      <p:bldP spid="55" grpId="0"/>
      <p:bldP spid="55" grpId="1"/>
      <p:bldP spid="55" grpId="2"/>
      <p:bldP spid="56" grpId="0"/>
      <p:bldP spid="56" grpId="1"/>
      <p:bldP spid="56" grpId="2"/>
    </p:bldLst>
  </p:timing>
</p:sld>
</file>

<file path=ppt/slides/slide10.xml><?xml version="1.0" encoding="utf-8"?>
<p:sld xmlns:a="http://schemas.openxmlformats.org/drawingml/2006/main" xmlns:r="http://schemas.openxmlformats.org/officeDocument/2006/relationships" xmlns:p="http://schemas.openxmlformats.org/presentationml/2006/main">
  <p:cSld>
    <p:bg>
      <p:bgPr>
        <a:pattFill prst="trellis">
          <a:fgClr>
            <a:schemeClr val="tx2">
              <a:lumMod val="20000"/>
              <a:lumOff val="80000"/>
            </a:schemeClr>
          </a:fgClr>
          <a:bgClr>
            <a:schemeClr val="bg1"/>
          </a:bgClr>
        </a:pattFill>
        <a:effectLst/>
      </p:bgPr>
    </p:bg>
    <p:spTree>
      <p:nvGrpSpPr>
        <p:cNvPr id="1" name=""/>
        <p:cNvGrpSpPr/>
        <p:nvPr/>
      </p:nvGrpSpPr>
      <p:grpSpPr>
        <a:xfrm>
          <a:off x="0" y="0"/>
          <a:ext cx="0" cy="0"/>
          <a:chOff x="0" y="0"/>
          <a:chExt cx="0" cy="0"/>
        </a:xfrm>
      </p:grpSpPr>
      <p:grpSp>
        <p:nvGrpSpPr>
          <p:cNvPr id="2" name="组合 1"/>
          <p:cNvGrpSpPr>
            <a:grpSpLocks/>
          </p:cNvGrpSpPr>
          <p:nvPr/>
        </p:nvGrpSpPr>
        <p:grpSpPr bwMode="auto">
          <a:xfrm>
            <a:off x="1244600" y="1033463"/>
            <a:ext cx="7072313" cy="3482975"/>
            <a:chOff x="1358950" y="1173758"/>
            <a:chExt cx="7072312" cy="3482975"/>
          </a:xfrm>
        </p:grpSpPr>
        <p:sp>
          <p:nvSpPr>
            <p:cNvPr id="3" name="Freeform 5"/>
            <p:cNvSpPr>
              <a:spLocks/>
            </p:cNvSpPr>
            <p:nvPr/>
          </p:nvSpPr>
          <p:spPr bwMode="auto">
            <a:xfrm>
              <a:off x="1358950" y="1173758"/>
              <a:ext cx="7072312" cy="3482975"/>
            </a:xfrm>
            <a:custGeom>
              <a:avLst/>
              <a:gdLst>
                <a:gd name="T0" fmla="*/ 97 w 9549"/>
                <a:gd name="T1" fmla="*/ 0 h 4700"/>
                <a:gd name="T2" fmla="*/ 9452 w 9549"/>
                <a:gd name="T3" fmla="*/ 0 h 4700"/>
                <a:gd name="T4" fmla="*/ 9549 w 9549"/>
                <a:gd name="T5" fmla="*/ 97 h 4700"/>
                <a:gd name="T6" fmla="*/ 9549 w 9549"/>
                <a:gd name="T7" fmla="*/ 4603 h 4700"/>
                <a:gd name="T8" fmla="*/ 9452 w 9549"/>
                <a:gd name="T9" fmla="*/ 4700 h 4700"/>
                <a:gd name="T10" fmla="*/ 97 w 9549"/>
                <a:gd name="T11" fmla="*/ 4700 h 4700"/>
                <a:gd name="T12" fmla="*/ 0 w 9549"/>
                <a:gd name="T13" fmla="*/ 4603 h 4700"/>
                <a:gd name="T14" fmla="*/ 0 w 9549"/>
                <a:gd name="T15" fmla="*/ 97 h 4700"/>
                <a:gd name="T16" fmla="*/ 97 w 9549"/>
                <a:gd name="T17" fmla="*/ 0 h 4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49" h="4700">
                  <a:moveTo>
                    <a:pt x="97" y="0"/>
                  </a:moveTo>
                  <a:lnTo>
                    <a:pt x="9452" y="0"/>
                  </a:lnTo>
                  <a:cubicBezTo>
                    <a:pt x="9505" y="0"/>
                    <a:pt x="9549" y="43"/>
                    <a:pt x="9549" y="97"/>
                  </a:cubicBezTo>
                  <a:lnTo>
                    <a:pt x="9549" y="4603"/>
                  </a:lnTo>
                  <a:cubicBezTo>
                    <a:pt x="9549" y="4656"/>
                    <a:pt x="9505" y="4700"/>
                    <a:pt x="9452" y="4700"/>
                  </a:cubicBezTo>
                  <a:lnTo>
                    <a:pt x="97" y="4700"/>
                  </a:lnTo>
                  <a:cubicBezTo>
                    <a:pt x="44" y="4700"/>
                    <a:pt x="0" y="4656"/>
                    <a:pt x="0" y="4603"/>
                  </a:cubicBezTo>
                  <a:lnTo>
                    <a:pt x="0" y="97"/>
                  </a:lnTo>
                  <a:cubicBezTo>
                    <a:pt x="0" y="43"/>
                    <a:pt x="44" y="0"/>
                    <a:pt x="97" y="0"/>
                  </a:cubicBezTo>
                  <a:close/>
                </a:path>
              </a:pathLst>
            </a:cu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5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3566" name="Freeform 8"/>
            <p:cNvSpPr>
              <a:spLocks/>
            </p:cNvSpPr>
            <p:nvPr/>
          </p:nvSpPr>
          <p:spPr bwMode="auto">
            <a:xfrm>
              <a:off x="7851825" y="4077295"/>
              <a:ext cx="579437" cy="579438"/>
            </a:xfrm>
            <a:custGeom>
              <a:avLst/>
              <a:gdLst>
                <a:gd name="T0" fmla="*/ 579437 w 782"/>
                <a:gd name="T1" fmla="*/ 0 h 782"/>
                <a:gd name="T2" fmla="*/ 579437 w 782"/>
                <a:gd name="T3" fmla="*/ 507564 h 782"/>
                <a:gd name="T4" fmla="*/ 507563 w 782"/>
                <a:gd name="T5" fmla="*/ 579438 h 782"/>
                <a:gd name="T6" fmla="*/ 0 w 782"/>
                <a:gd name="T7" fmla="*/ 579438 h 782"/>
                <a:gd name="T8" fmla="*/ 579437 w 782"/>
                <a:gd name="T9" fmla="*/ 0 h 782"/>
                <a:gd name="T10" fmla="*/ 0 60000 65536"/>
                <a:gd name="T11" fmla="*/ 0 60000 65536"/>
                <a:gd name="T12" fmla="*/ 0 60000 65536"/>
                <a:gd name="T13" fmla="*/ 0 60000 65536"/>
                <a:gd name="T14" fmla="*/ 0 60000 65536"/>
                <a:gd name="T15" fmla="*/ 0 w 782"/>
                <a:gd name="T16" fmla="*/ 0 h 782"/>
                <a:gd name="T17" fmla="*/ 782 w 782"/>
                <a:gd name="T18" fmla="*/ 782 h 782"/>
              </a:gdLst>
              <a:ahLst/>
              <a:cxnLst>
                <a:cxn ang="T10">
                  <a:pos x="T0" y="T1"/>
                </a:cxn>
                <a:cxn ang="T11">
                  <a:pos x="T2" y="T3"/>
                </a:cxn>
                <a:cxn ang="T12">
                  <a:pos x="T4" y="T5"/>
                </a:cxn>
                <a:cxn ang="T13">
                  <a:pos x="T6" y="T7"/>
                </a:cxn>
                <a:cxn ang="T14">
                  <a:pos x="T8" y="T9"/>
                </a:cxn>
              </a:cxnLst>
              <a:rect l="T15" t="T16" r="T17" b="T18"/>
              <a:pathLst>
                <a:path w="782" h="782">
                  <a:moveTo>
                    <a:pt x="782" y="0"/>
                  </a:moveTo>
                  <a:lnTo>
                    <a:pt x="782" y="685"/>
                  </a:lnTo>
                  <a:cubicBezTo>
                    <a:pt x="782" y="738"/>
                    <a:pt x="738" y="782"/>
                    <a:pt x="685" y="782"/>
                  </a:cubicBezTo>
                  <a:lnTo>
                    <a:pt x="0" y="782"/>
                  </a:lnTo>
                  <a:lnTo>
                    <a:pt x="782" y="0"/>
                  </a:lnTo>
                  <a:close/>
                </a:path>
              </a:pathLst>
            </a:custGeom>
            <a:solidFill>
              <a:schemeClr val="accent2"/>
            </a:solidFill>
            <a:ln w="9525">
              <a:noFill/>
              <a:round/>
              <a:headEnd/>
              <a:tailEnd/>
            </a:ln>
          </p:spPr>
          <p:txBody>
            <a:bodyPr/>
            <a:lstStyle/>
            <a:p>
              <a:endParaRPr lang="zh-CN" altLang="en-US"/>
            </a:p>
          </p:txBody>
        </p:sp>
      </p:grpSp>
      <p:sp>
        <p:nvSpPr>
          <p:cNvPr id="5" name="Freeform 6"/>
          <p:cNvSpPr>
            <a:spLocks/>
          </p:cNvSpPr>
          <p:nvPr/>
        </p:nvSpPr>
        <p:spPr bwMode="auto">
          <a:xfrm>
            <a:off x="1146175" y="831850"/>
            <a:ext cx="2422525" cy="193675"/>
          </a:xfrm>
          <a:custGeom>
            <a:avLst/>
            <a:gdLst>
              <a:gd name="T0" fmla="*/ 249 w 3270"/>
              <a:gd name="T1" fmla="*/ 261 h 261"/>
              <a:gd name="T2" fmla="*/ 3270 w 3270"/>
              <a:gd name="T3" fmla="*/ 261 h 261"/>
              <a:gd name="T4" fmla="*/ 3022 w 3270"/>
              <a:gd name="T5" fmla="*/ 0 h 261"/>
              <a:gd name="T6" fmla="*/ 0 w 3270"/>
              <a:gd name="T7" fmla="*/ 0 h 261"/>
              <a:gd name="T8" fmla="*/ 249 w 3270"/>
              <a:gd name="T9" fmla="*/ 261 h 261"/>
            </a:gdLst>
            <a:ahLst/>
            <a:cxnLst>
              <a:cxn ang="0">
                <a:pos x="T0" y="T1"/>
              </a:cxn>
              <a:cxn ang="0">
                <a:pos x="T2" y="T3"/>
              </a:cxn>
              <a:cxn ang="0">
                <a:pos x="T4" y="T5"/>
              </a:cxn>
              <a:cxn ang="0">
                <a:pos x="T6" y="T7"/>
              </a:cxn>
              <a:cxn ang="0">
                <a:pos x="T8" y="T9"/>
              </a:cxn>
            </a:cxnLst>
            <a:rect l="0" t="0" r="r" b="b"/>
            <a:pathLst>
              <a:path w="3270" h="261">
                <a:moveTo>
                  <a:pt x="249" y="261"/>
                </a:moveTo>
                <a:lnTo>
                  <a:pt x="3270" y="261"/>
                </a:lnTo>
                <a:lnTo>
                  <a:pt x="3022" y="0"/>
                </a:lnTo>
                <a:lnTo>
                  <a:pt x="0" y="0"/>
                </a:lnTo>
                <a:lnTo>
                  <a:pt x="249" y="261"/>
                </a:lnTo>
                <a:close/>
              </a:path>
            </a:pathLst>
          </a:custGeom>
          <a:solidFill>
            <a:schemeClr val="accent4">
              <a:lumMod val="75000"/>
            </a:schemeClr>
          </a:solidFill>
          <a:ln>
            <a:noFill/>
          </a:ln>
        </p:spPr>
        <p:txBody>
          <a:bodyPr/>
          <a:lstStyle/>
          <a:p>
            <a:pPr fontAlgn="auto">
              <a:spcBef>
                <a:spcPts val="0"/>
              </a:spcBef>
              <a:spcAft>
                <a:spcPts val="0"/>
              </a:spcAft>
              <a:defRPr/>
            </a:pPr>
            <a:endParaRPr lang="zh-CN" altLang="en-US">
              <a:solidFill>
                <a:srgbClr val="FEAE01"/>
              </a:solidFill>
              <a:latin typeface="微软雅黑" panose="020B0503020204020204" pitchFamily="34" charset="-122"/>
              <a:ea typeface="微软雅黑" panose="020B0503020204020204" pitchFamily="34" charset="-122"/>
            </a:endParaRPr>
          </a:p>
        </p:txBody>
      </p:sp>
      <p:sp>
        <p:nvSpPr>
          <p:cNvPr id="6" name="Freeform 7"/>
          <p:cNvSpPr>
            <a:spLocks/>
          </p:cNvSpPr>
          <p:nvPr/>
        </p:nvSpPr>
        <p:spPr bwMode="auto">
          <a:xfrm>
            <a:off x="1146175" y="831850"/>
            <a:ext cx="2238375" cy="1554163"/>
          </a:xfrm>
          <a:custGeom>
            <a:avLst/>
            <a:gdLst>
              <a:gd name="T0" fmla="*/ 2238375 w 3022"/>
              <a:gd name="T1" fmla="*/ 0 h 2098"/>
              <a:gd name="T2" fmla="*/ 0 w 3022"/>
              <a:gd name="T3" fmla="*/ 0 h 2098"/>
              <a:gd name="T4" fmla="*/ 0 w 3022"/>
              <a:gd name="T5" fmla="*/ 1554163 h 2098"/>
              <a:gd name="T6" fmla="*/ 1603601 w 3022"/>
              <a:gd name="T7" fmla="*/ 1554163 h 2098"/>
              <a:gd name="T8" fmla="*/ 2238375 w 3022"/>
              <a:gd name="T9" fmla="*/ 0 h 2098"/>
              <a:gd name="T10" fmla="*/ 0 60000 65536"/>
              <a:gd name="T11" fmla="*/ 0 60000 65536"/>
              <a:gd name="T12" fmla="*/ 0 60000 65536"/>
              <a:gd name="T13" fmla="*/ 0 60000 65536"/>
              <a:gd name="T14" fmla="*/ 0 60000 65536"/>
              <a:gd name="T15" fmla="*/ 0 w 3022"/>
              <a:gd name="T16" fmla="*/ 0 h 2098"/>
              <a:gd name="T17" fmla="*/ 3022 w 3022"/>
              <a:gd name="T18" fmla="*/ 2098 h 2098"/>
            </a:gdLst>
            <a:ahLst/>
            <a:cxnLst>
              <a:cxn ang="T10">
                <a:pos x="T0" y="T1"/>
              </a:cxn>
              <a:cxn ang="T11">
                <a:pos x="T2" y="T3"/>
              </a:cxn>
              <a:cxn ang="T12">
                <a:pos x="T4" y="T5"/>
              </a:cxn>
              <a:cxn ang="T13">
                <a:pos x="T6" y="T7"/>
              </a:cxn>
              <a:cxn ang="T14">
                <a:pos x="T8" y="T9"/>
              </a:cxn>
            </a:cxnLst>
            <a:rect l="T15" t="T16" r="T17" b="T18"/>
            <a:pathLst>
              <a:path w="3022" h="2098">
                <a:moveTo>
                  <a:pt x="3022" y="0"/>
                </a:moveTo>
                <a:lnTo>
                  <a:pt x="0" y="0"/>
                </a:lnTo>
                <a:lnTo>
                  <a:pt x="0" y="2098"/>
                </a:lnTo>
                <a:lnTo>
                  <a:pt x="2165" y="2098"/>
                </a:lnTo>
                <a:lnTo>
                  <a:pt x="3022" y="0"/>
                </a:lnTo>
                <a:close/>
              </a:path>
            </a:pathLst>
          </a:custGeom>
          <a:solidFill>
            <a:schemeClr val="accent2"/>
          </a:solidFill>
          <a:ln w="9525">
            <a:noFill/>
            <a:round/>
            <a:headEnd/>
            <a:tailEnd/>
          </a:ln>
        </p:spPr>
        <p:txBody>
          <a:bodyPr/>
          <a:lstStyle/>
          <a:p>
            <a:endParaRPr lang="zh-CN" altLang="en-US"/>
          </a:p>
        </p:txBody>
      </p:sp>
      <p:sp>
        <p:nvSpPr>
          <p:cNvPr id="23557" name="Freeform 9"/>
          <p:cNvSpPr>
            <a:spLocks noEditPoints="1"/>
          </p:cNvSpPr>
          <p:nvPr/>
        </p:nvSpPr>
        <p:spPr bwMode="auto">
          <a:xfrm>
            <a:off x="8039100" y="4262438"/>
            <a:ext cx="198438" cy="198437"/>
          </a:xfrm>
          <a:custGeom>
            <a:avLst/>
            <a:gdLst>
              <a:gd name="T0" fmla="*/ 108104 w 268"/>
              <a:gd name="T1" fmla="*/ 167339 h 268"/>
              <a:gd name="T2" fmla="*/ 92555 w 268"/>
              <a:gd name="T3" fmla="*/ 154752 h 268"/>
              <a:gd name="T4" fmla="*/ 131057 w 268"/>
              <a:gd name="T5" fmla="*/ 109585 h 268"/>
              <a:gd name="T6" fmla="*/ 31839 w 268"/>
              <a:gd name="T7" fmla="*/ 109585 h 268"/>
              <a:gd name="T8" fmla="*/ 31839 w 268"/>
              <a:gd name="T9" fmla="*/ 88853 h 268"/>
              <a:gd name="T10" fmla="*/ 131057 w 268"/>
              <a:gd name="T11" fmla="*/ 88853 h 268"/>
              <a:gd name="T12" fmla="*/ 92555 w 268"/>
              <a:gd name="T13" fmla="*/ 44426 h 268"/>
              <a:gd name="T14" fmla="*/ 108104 w 268"/>
              <a:gd name="T15" fmla="*/ 31098 h 268"/>
              <a:gd name="T16" fmla="*/ 165858 w 268"/>
              <a:gd name="T17" fmla="*/ 99219 h 268"/>
              <a:gd name="T18" fmla="*/ 108104 w 268"/>
              <a:gd name="T19" fmla="*/ 167339 h 268"/>
              <a:gd name="T20" fmla="*/ 99219 w 268"/>
              <a:gd name="T21" fmla="*/ 0 h 268"/>
              <a:gd name="T22" fmla="*/ 198437 w 268"/>
              <a:gd name="T23" fmla="*/ 99219 h 268"/>
              <a:gd name="T24" fmla="*/ 99219 w 268"/>
              <a:gd name="T25" fmla="*/ 198438 h 268"/>
              <a:gd name="T26" fmla="*/ 0 w 268"/>
              <a:gd name="T27" fmla="*/ 99219 h 268"/>
              <a:gd name="T28" fmla="*/ 99219 w 268"/>
              <a:gd name="T29" fmla="*/ 0 h 268"/>
              <a:gd name="T30" fmla="*/ 99219 w 268"/>
              <a:gd name="T31" fmla="*/ 12587 h 268"/>
              <a:gd name="T32" fmla="*/ 185109 w 268"/>
              <a:gd name="T33" fmla="*/ 99219 h 268"/>
              <a:gd name="T34" fmla="*/ 99219 w 268"/>
              <a:gd name="T35" fmla="*/ 185850 h 268"/>
              <a:gd name="T36" fmla="*/ 12587 w 268"/>
              <a:gd name="T37" fmla="*/ 99219 h 268"/>
              <a:gd name="T38" fmla="*/ 99219 w 268"/>
              <a:gd name="T39" fmla="*/ 12587 h 26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68"/>
              <a:gd name="T61" fmla="*/ 0 h 268"/>
              <a:gd name="T62" fmla="*/ 268 w 268"/>
              <a:gd name="T63" fmla="*/ 268 h 26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68" h="268">
                <a:moveTo>
                  <a:pt x="146" y="226"/>
                </a:moveTo>
                <a:lnTo>
                  <a:pt x="125" y="209"/>
                </a:lnTo>
                <a:lnTo>
                  <a:pt x="177" y="148"/>
                </a:lnTo>
                <a:lnTo>
                  <a:pt x="43" y="148"/>
                </a:lnTo>
                <a:lnTo>
                  <a:pt x="43" y="120"/>
                </a:lnTo>
                <a:lnTo>
                  <a:pt x="177" y="120"/>
                </a:lnTo>
                <a:lnTo>
                  <a:pt x="125" y="60"/>
                </a:lnTo>
                <a:lnTo>
                  <a:pt x="146" y="42"/>
                </a:lnTo>
                <a:lnTo>
                  <a:pt x="224" y="134"/>
                </a:lnTo>
                <a:lnTo>
                  <a:pt x="146" y="226"/>
                </a:lnTo>
                <a:close/>
                <a:moveTo>
                  <a:pt x="134" y="0"/>
                </a:moveTo>
                <a:cubicBezTo>
                  <a:pt x="208" y="0"/>
                  <a:pt x="268" y="60"/>
                  <a:pt x="268" y="134"/>
                </a:cubicBezTo>
                <a:cubicBezTo>
                  <a:pt x="268" y="208"/>
                  <a:pt x="208" y="268"/>
                  <a:pt x="134" y="268"/>
                </a:cubicBezTo>
                <a:cubicBezTo>
                  <a:pt x="60" y="268"/>
                  <a:pt x="0" y="208"/>
                  <a:pt x="0" y="134"/>
                </a:cubicBezTo>
                <a:cubicBezTo>
                  <a:pt x="0" y="60"/>
                  <a:pt x="60" y="0"/>
                  <a:pt x="134" y="0"/>
                </a:cubicBezTo>
                <a:close/>
                <a:moveTo>
                  <a:pt x="134" y="17"/>
                </a:moveTo>
                <a:cubicBezTo>
                  <a:pt x="198" y="17"/>
                  <a:pt x="250" y="70"/>
                  <a:pt x="250" y="134"/>
                </a:cubicBezTo>
                <a:cubicBezTo>
                  <a:pt x="250" y="199"/>
                  <a:pt x="198" y="251"/>
                  <a:pt x="134" y="251"/>
                </a:cubicBezTo>
                <a:cubicBezTo>
                  <a:pt x="69" y="251"/>
                  <a:pt x="17" y="199"/>
                  <a:pt x="17" y="134"/>
                </a:cubicBezTo>
                <a:cubicBezTo>
                  <a:pt x="17" y="70"/>
                  <a:pt x="69" y="17"/>
                  <a:pt x="134" y="17"/>
                </a:cubicBezTo>
                <a:close/>
              </a:path>
            </a:pathLst>
          </a:custGeom>
          <a:solidFill>
            <a:srgbClr val="FFFFFF"/>
          </a:solidFill>
          <a:ln w="9525">
            <a:noFill/>
            <a:round/>
            <a:headEnd/>
            <a:tailEnd/>
          </a:ln>
        </p:spPr>
        <p:txBody>
          <a:bodyPr/>
          <a:lstStyle/>
          <a:p>
            <a:endParaRPr lang="zh-CN" altLang="en-US"/>
          </a:p>
        </p:txBody>
      </p:sp>
      <p:sp>
        <p:nvSpPr>
          <p:cNvPr id="8" name="TextBox 7"/>
          <p:cNvSpPr txBox="1">
            <a:spLocks noChangeArrowheads="1"/>
          </p:cNvSpPr>
          <p:nvPr/>
        </p:nvSpPr>
        <p:spPr bwMode="auto">
          <a:xfrm>
            <a:off x="1755775" y="996950"/>
            <a:ext cx="698500" cy="1322388"/>
          </a:xfrm>
          <a:prstGeom prst="rect">
            <a:avLst/>
          </a:prstGeom>
          <a:noFill/>
          <a:ln w="9525">
            <a:noFill/>
            <a:miter lim="800000"/>
            <a:headEnd/>
            <a:tailEnd/>
          </a:ln>
        </p:spPr>
        <p:txBody>
          <a:bodyPr>
            <a:spAutoFit/>
          </a:bodyPr>
          <a:lstStyle/>
          <a:p>
            <a:r>
              <a:rPr lang="en-US" altLang="zh-CN" sz="8000" b="1">
                <a:solidFill>
                  <a:srgbClr val="F8F8F8"/>
                </a:solidFill>
                <a:latin typeface="微软雅黑" pitchFamily="34" charset="-122"/>
                <a:ea typeface="微软雅黑" pitchFamily="34" charset="-122"/>
              </a:rPr>
              <a:t>2</a:t>
            </a:r>
            <a:endParaRPr lang="zh-CN" altLang="en-US" sz="8000" b="1">
              <a:solidFill>
                <a:srgbClr val="F8F8F8"/>
              </a:solidFill>
              <a:latin typeface="微软雅黑" pitchFamily="34" charset="-122"/>
              <a:ea typeface="微软雅黑" pitchFamily="34" charset="-122"/>
            </a:endParaRPr>
          </a:p>
        </p:txBody>
      </p:sp>
      <p:sp>
        <p:nvSpPr>
          <p:cNvPr id="9" name="TextBox 8"/>
          <p:cNvSpPr txBox="1">
            <a:spLocks noChangeArrowheads="1"/>
          </p:cNvSpPr>
          <p:nvPr/>
        </p:nvSpPr>
        <p:spPr bwMode="auto">
          <a:xfrm>
            <a:off x="3267075" y="1397000"/>
            <a:ext cx="4040188" cy="584200"/>
          </a:xfrm>
          <a:prstGeom prst="rect">
            <a:avLst/>
          </a:prstGeom>
          <a:noFill/>
          <a:ln w="9525">
            <a:noFill/>
            <a:miter lim="800000"/>
            <a:headEnd/>
            <a:tailEnd/>
          </a:ln>
        </p:spPr>
        <p:txBody>
          <a:bodyPr>
            <a:spAutoFit/>
          </a:bodyPr>
          <a:lstStyle/>
          <a:p>
            <a:r>
              <a:rPr lang="zh-CN" altLang="en-US" sz="3200" b="1">
                <a:solidFill>
                  <a:srgbClr val="2B2A30"/>
                </a:solidFill>
                <a:latin typeface="微软雅黑" pitchFamily="34" charset="-122"/>
                <a:ea typeface="微软雅黑" pitchFamily="34" charset="-122"/>
              </a:rPr>
              <a:t>请输入第一部分标题</a:t>
            </a:r>
          </a:p>
        </p:txBody>
      </p:sp>
      <p:sp>
        <p:nvSpPr>
          <p:cNvPr id="10" name="Rectangle 13"/>
          <p:cNvSpPr>
            <a:spLocks noChangeArrowheads="1"/>
          </p:cNvSpPr>
          <p:nvPr/>
        </p:nvSpPr>
        <p:spPr bwMode="auto">
          <a:xfrm>
            <a:off x="1236663" y="1711325"/>
            <a:ext cx="566737" cy="354013"/>
          </a:xfrm>
          <a:prstGeom prst="rect">
            <a:avLst/>
          </a:prstGeom>
          <a:noFill/>
          <a:ln w="9525">
            <a:noFill/>
            <a:miter lim="800000"/>
            <a:headEnd/>
            <a:tailEnd/>
          </a:ln>
        </p:spPr>
        <p:txBody>
          <a:bodyPr wrap="none" lIns="0" tIns="0" rIns="0" bIns="0">
            <a:spAutoFit/>
          </a:bodyPr>
          <a:lstStyle/>
          <a:p>
            <a:r>
              <a:rPr lang="zh-CN" altLang="zh-CN" sz="2300">
                <a:solidFill>
                  <a:srgbClr val="FFFFFF"/>
                </a:solidFill>
                <a:latin typeface="微软雅黑" pitchFamily="34" charset="-122"/>
                <a:ea typeface="微软雅黑" pitchFamily="34" charset="-122"/>
              </a:rPr>
              <a:t>Part</a:t>
            </a:r>
            <a:endParaRPr lang="zh-CN" altLang="zh-CN">
              <a:solidFill>
                <a:srgbClr val="FEAE01"/>
              </a:solidFill>
              <a:latin typeface="微软雅黑" pitchFamily="34" charset="-122"/>
              <a:ea typeface="微软雅黑" pitchFamily="34" charset="-122"/>
            </a:endParaRPr>
          </a:p>
        </p:txBody>
      </p:sp>
      <p:sp>
        <p:nvSpPr>
          <p:cNvPr id="11" name="TextBox 10"/>
          <p:cNvSpPr txBox="1">
            <a:spLocks noChangeArrowheads="1"/>
          </p:cNvSpPr>
          <p:nvPr/>
        </p:nvSpPr>
        <p:spPr bwMode="auto">
          <a:xfrm>
            <a:off x="2105025" y="2647950"/>
            <a:ext cx="5318125" cy="1014413"/>
          </a:xfrm>
          <a:prstGeom prst="rect">
            <a:avLst/>
          </a:prstGeom>
          <a:noFill/>
          <a:ln w="9525">
            <a:noFill/>
            <a:miter lim="800000"/>
            <a:headEnd/>
            <a:tailEnd/>
          </a:ln>
        </p:spPr>
        <p:txBody>
          <a:bodyPr>
            <a:spAutoFit/>
          </a:bodyPr>
          <a:lstStyle/>
          <a:p>
            <a:pPr>
              <a:lnSpc>
                <a:spcPct val="150000"/>
              </a:lnSpc>
            </a:pPr>
            <a:r>
              <a:rPr lang="zh-CN" altLang="en-US" sz="2000">
                <a:solidFill>
                  <a:srgbClr val="2B2A30"/>
                </a:solidFill>
                <a:latin typeface="微软雅黑" pitchFamily="34" charset="-122"/>
                <a:ea typeface="微软雅黑" pitchFamily="34" charset="-122"/>
              </a:rPr>
              <a:t>点击添加文字内容点击添加文字内容点击添加文字内容点击添加文字内容点击添加文字内容。</a:t>
            </a:r>
          </a:p>
        </p:txBody>
      </p:sp>
      <p:sp>
        <p:nvSpPr>
          <p:cNvPr id="12" name="TextBox 11"/>
          <p:cNvSpPr txBox="1">
            <a:spLocks noChangeArrowheads="1"/>
          </p:cNvSpPr>
          <p:nvPr/>
        </p:nvSpPr>
        <p:spPr bwMode="auto">
          <a:xfrm>
            <a:off x="3246438" y="1990725"/>
            <a:ext cx="4276725" cy="368300"/>
          </a:xfrm>
          <a:prstGeom prst="rect">
            <a:avLst/>
          </a:prstGeom>
          <a:noFill/>
          <a:ln w="9525">
            <a:noFill/>
            <a:miter lim="800000"/>
            <a:headEnd/>
            <a:tailEnd/>
          </a:ln>
        </p:spPr>
        <p:txBody>
          <a:bodyPr>
            <a:spAutoFit/>
          </a:bodyPr>
          <a:lstStyle/>
          <a:p>
            <a:r>
              <a:rPr lang="en-US" altLang="zh-CN">
                <a:solidFill>
                  <a:srgbClr val="2B2A30"/>
                </a:solidFill>
                <a:latin typeface="微软雅黑" pitchFamily="34" charset="-122"/>
                <a:ea typeface="微软雅黑" pitchFamily="34" charset="-122"/>
              </a:rPr>
              <a:t>◎</a:t>
            </a:r>
            <a:r>
              <a:rPr lang="zh-CN" altLang="en-US">
                <a:solidFill>
                  <a:srgbClr val="2B2A30"/>
                </a:solidFill>
                <a:latin typeface="微软雅黑" pitchFamily="34" charset="-122"/>
                <a:ea typeface="微软雅黑" pitchFamily="34" charset="-122"/>
              </a:rPr>
              <a:t>节标题一   </a:t>
            </a:r>
            <a:r>
              <a:rPr lang="en-US" altLang="zh-CN">
                <a:solidFill>
                  <a:srgbClr val="2B2A30"/>
                </a:solidFill>
                <a:latin typeface="微软雅黑" pitchFamily="34" charset="-122"/>
                <a:ea typeface="微软雅黑" pitchFamily="34" charset="-122"/>
              </a:rPr>
              <a:t>◎</a:t>
            </a:r>
            <a:r>
              <a:rPr lang="zh-CN" altLang="en-US">
                <a:solidFill>
                  <a:srgbClr val="2B2A30"/>
                </a:solidFill>
                <a:latin typeface="微软雅黑" pitchFamily="34" charset="-122"/>
                <a:ea typeface="微软雅黑" pitchFamily="34" charset="-122"/>
              </a:rPr>
              <a:t>节标题二  </a:t>
            </a:r>
            <a:r>
              <a:rPr lang="en-US" altLang="zh-CN">
                <a:solidFill>
                  <a:srgbClr val="2B2A30"/>
                </a:solidFill>
                <a:latin typeface="微软雅黑" pitchFamily="34" charset="-122"/>
                <a:ea typeface="微软雅黑" pitchFamily="34" charset="-122"/>
              </a:rPr>
              <a:t>◎</a:t>
            </a:r>
            <a:r>
              <a:rPr lang="zh-CN" altLang="en-US">
                <a:solidFill>
                  <a:srgbClr val="2B2A30"/>
                </a:solidFill>
                <a:latin typeface="微软雅黑" pitchFamily="34" charset="-122"/>
                <a:ea typeface="微软雅黑" pitchFamily="34" charset="-122"/>
              </a:rPr>
              <a:t>节标题三</a:t>
            </a:r>
          </a:p>
        </p:txBody>
      </p:sp>
    </p:spTree>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500"/>
                                        <p:tgtEl>
                                          <p:spTgt spid="5"/>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up)">
                                      <p:cBhvr>
                                        <p:cTn id="15" dur="500"/>
                                        <p:tgtEl>
                                          <p:spTgt spid="6"/>
                                        </p:tgtEl>
                                      </p:cBhvr>
                                    </p:animEffect>
                                  </p:childTnLst>
                                </p:cTn>
                              </p:par>
                            </p:childTnLst>
                          </p:cTn>
                        </p:par>
                        <p:par>
                          <p:cTn id="16" fill="hold">
                            <p:stCondLst>
                              <p:cond delay="1500"/>
                            </p:stCondLst>
                            <p:childTnLst>
                              <p:par>
                                <p:cTn id="17" presetID="31"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 calcmode="lin" valueType="num">
                                      <p:cBhvr>
                                        <p:cTn id="21" dur="500" fill="hold"/>
                                        <p:tgtEl>
                                          <p:spTgt spid="8"/>
                                        </p:tgtEl>
                                        <p:attrNameLst>
                                          <p:attrName>style.rotation</p:attrName>
                                        </p:attrNameLst>
                                      </p:cBhvr>
                                      <p:tavLst>
                                        <p:tav tm="0">
                                          <p:val>
                                            <p:fltVal val="90"/>
                                          </p:val>
                                        </p:tav>
                                        <p:tav tm="100000">
                                          <p:val>
                                            <p:fltVal val="0"/>
                                          </p:val>
                                        </p:tav>
                                      </p:tavLst>
                                    </p:anim>
                                    <p:animEffect transition="in" filter="fade">
                                      <p:cBhvr>
                                        <p:cTn id="22" dur="500"/>
                                        <p:tgtEl>
                                          <p:spTgt spid="8"/>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p:cTn id="25" dur="500" fill="hold"/>
                                        <p:tgtEl>
                                          <p:spTgt spid="10"/>
                                        </p:tgtEl>
                                        <p:attrNameLst>
                                          <p:attrName>ppt_w</p:attrName>
                                        </p:attrNameLst>
                                      </p:cBhvr>
                                      <p:tavLst>
                                        <p:tav tm="0">
                                          <p:val>
                                            <p:fltVal val="0"/>
                                          </p:val>
                                        </p:tav>
                                        <p:tav tm="100000">
                                          <p:val>
                                            <p:strVal val="#ppt_w"/>
                                          </p:val>
                                        </p:tav>
                                      </p:tavLst>
                                    </p:anim>
                                    <p:anim calcmode="lin" valueType="num">
                                      <p:cBhvr>
                                        <p:cTn id="26" dur="500" fill="hold"/>
                                        <p:tgtEl>
                                          <p:spTgt spid="10"/>
                                        </p:tgtEl>
                                        <p:attrNameLst>
                                          <p:attrName>ppt_h</p:attrName>
                                        </p:attrNameLst>
                                      </p:cBhvr>
                                      <p:tavLst>
                                        <p:tav tm="0">
                                          <p:val>
                                            <p:fltVal val="0"/>
                                          </p:val>
                                        </p:tav>
                                        <p:tav tm="100000">
                                          <p:val>
                                            <p:strVal val="#ppt_h"/>
                                          </p:val>
                                        </p:tav>
                                      </p:tavLst>
                                    </p:anim>
                                    <p:anim calcmode="lin" valueType="num">
                                      <p:cBhvr>
                                        <p:cTn id="27" dur="500" fill="hold"/>
                                        <p:tgtEl>
                                          <p:spTgt spid="10"/>
                                        </p:tgtEl>
                                        <p:attrNameLst>
                                          <p:attrName>style.rotation</p:attrName>
                                        </p:attrNameLst>
                                      </p:cBhvr>
                                      <p:tavLst>
                                        <p:tav tm="0">
                                          <p:val>
                                            <p:fltVal val="90"/>
                                          </p:val>
                                        </p:tav>
                                        <p:tav tm="100000">
                                          <p:val>
                                            <p:fltVal val="0"/>
                                          </p:val>
                                        </p:tav>
                                      </p:tavLst>
                                    </p:anim>
                                    <p:animEffect transition="in" filter="fade">
                                      <p:cBhvr>
                                        <p:cTn id="28" dur="500"/>
                                        <p:tgtEl>
                                          <p:spTgt spid="10"/>
                                        </p:tgtEl>
                                      </p:cBhvr>
                                    </p:animEffect>
                                  </p:childTnLst>
                                </p:cTn>
                              </p:par>
                            </p:childTnLst>
                          </p:cTn>
                        </p:par>
                        <p:par>
                          <p:cTn id="29" fill="hold">
                            <p:stCondLst>
                              <p:cond delay="2000"/>
                            </p:stCondLst>
                            <p:childTnLst>
                              <p:par>
                                <p:cTn id="30" presetID="22" presetClass="entr" presetSubtype="8"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wipe(left)">
                                      <p:cBhvr>
                                        <p:cTn id="35" dur="500"/>
                                        <p:tgtEl>
                                          <p:spTgt spid="12"/>
                                        </p:tgtEl>
                                      </p:cBhvr>
                                    </p:animEffect>
                                  </p:childTnLst>
                                </p:cTn>
                              </p:par>
                            </p:childTnLst>
                          </p:cTn>
                        </p:par>
                        <p:par>
                          <p:cTn id="36" fill="hold">
                            <p:stCondLst>
                              <p:cond delay="2500"/>
                            </p:stCondLst>
                            <p:childTnLst>
                              <p:par>
                                <p:cTn id="37" presetID="31" presetClass="entr" presetSubtype="0"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 calcmode="lin" valueType="num">
                                      <p:cBhvr>
                                        <p:cTn id="39" dur="500" fill="hold"/>
                                        <p:tgtEl>
                                          <p:spTgt spid="11"/>
                                        </p:tgtEl>
                                        <p:attrNameLst>
                                          <p:attrName>ppt_w</p:attrName>
                                        </p:attrNameLst>
                                      </p:cBhvr>
                                      <p:tavLst>
                                        <p:tav tm="0">
                                          <p:val>
                                            <p:fltVal val="0"/>
                                          </p:val>
                                        </p:tav>
                                        <p:tav tm="100000">
                                          <p:val>
                                            <p:strVal val="#ppt_w"/>
                                          </p:val>
                                        </p:tav>
                                      </p:tavLst>
                                    </p:anim>
                                    <p:anim calcmode="lin" valueType="num">
                                      <p:cBhvr>
                                        <p:cTn id="40" dur="500" fill="hold"/>
                                        <p:tgtEl>
                                          <p:spTgt spid="11"/>
                                        </p:tgtEl>
                                        <p:attrNameLst>
                                          <p:attrName>ppt_h</p:attrName>
                                        </p:attrNameLst>
                                      </p:cBhvr>
                                      <p:tavLst>
                                        <p:tav tm="0">
                                          <p:val>
                                            <p:fltVal val="0"/>
                                          </p:val>
                                        </p:tav>
                                        <p:tav tm="100000">
                                          <p:val>
                                            <p:strVal val="#ppt_h"/>
                                          </p:val>
                                        </p:tav>
                                      </p:tavLst>
                                    </p:anim>
                                    <p:anim calcmode="lin" valueType="num">
                                      <p:cBhvr>
                                        <p:cTn id="41" dur="500" fill="hold"/>
                                        <p:tgtEl>
                                          <p:spTgt spid="11"/>
                                        </p:tgtEl>
                                        <p:attrNameLst>
                                          <p:attrName>style.rotation</p:attrName>
                                        </p:attrNameLst>
                                      </p:cBhvr>
                                      <p:tavLst>
                                        <p:tav tm="0">
                                          <p:val>
                                            <p:fltVal val="90"/>
                                          </p:val>
                                        </p:tav>
                                        <p:tav tm="100000">
                                          <p:val>
                                            <p:fltVal val="0"/>
                                          </p:val>
                                        </p:tav>
                                      </p:tavLst>
                                    </p:anim>
                                    <p:animEffect transition="in" filter="fade">
                                      <p:cBhvr>
                                        <p:cTn id="4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p:bldP spid="9" grpId="0"/>
      <p:bldP spid="10" grpId="0"/>
      <p:bldP spid="11" grpId="0"/>
      <p:bldP spid="12"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pattFill prst="trellis">
          <a:fgClr>
            <a:schemeClr val="tx2">
              <a:lumMod val="20000"/>
              <a:lumOff val="80000"/>
            </a:schemeClr>
          </a:fgClr>
          <a:bgClr>
            <a:schemeClr val="bg1"/>
          </a:bgClr>
        </a:pattFill>
        <a:effectLst/>
      </p:bgPr>
    </p:bg>
    <p:spTree>
      <p:nvGrpSpPr>
        <p:cNvPr id="1" name=""/>
        <p:cNvGrpSpPr/>
        <p:nvPr/>
      </p:nvGrpSpPr>
      <p:grpSpPr>
        <a:xfrm>
          <a:off x="0" y="0"/>
          <a:ext cx="0" cy="0"/>
          <a:chOff x="0" y="0"/>
          <a:chExt cx="0" cy="0"/>
        </a:xfrm>
      </p:grpSpPr>
      <p:sp>
        <p:nvSpPr>
          <p:cNvPr id="2" name="矩形 1"/>
          <p:cNvSpPr/>
          <p:nvPr/>
        </p:nvSpPr>
        <p:spPr>
          <a:xfrm>
            <a:off x="360363" y="195263"/>
            <a:ext cx="360362" cy="360362"/>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 name="矩形 2"/>
          <p:cNvSpPr/>
          <p:nvPr/>
        </p:nvSpPr>
        <p:spPr>
          <a:xfrm>
            <a:off x="534988" y="342900"/>
            <a:ext cx="290512" cy="290513"/>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4" name="直接连接符 3"/>
          <p:cNvCxnSpPr/>
          <p:nvPr/>
        </p:nvCxnSpPr>
        <p:spPr>
          <a:xfrm>
            <a:off x="896938" y="608013"/>
            <a:ext cx="8212137"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标题 1"/>
          <p:cNvSpPr txBox="1">
            <a:spLocks/>
          </p:cNvSpPr>
          <p:nvPr/>
        </p:nvSpPr>
        <p:spPr bwMode="auto">
          <a:xfrm>
            <a:off x="1116013" y="95250"/>
            <a:ext cx="8229600" cy="565150"/>
          </a:xfrm>
          <a:prstGeom prst="rect">
            <a:avLst/>
          </a:prstGeom>
          <a:noFill/>
          <a:ln w="9525">
            <a:noFill/>
            <a:miter lim="800000"/>
            <a:headEnd/>
            <a:tailEnd/>
          </a:ln>
        </p:spPr>
        <p:txBody>
          <a:bodyPr/>
          <a:lstStyle/>
          <a:p>
            <a:r>
              <a:rPr lang="zh-CN" altLang="en-US" sz="2800" b="1">
                <a:solidFill>
                  <a:srgbClr val="0070C0"/>
                </a:solidFill>
                <a:latin typeface="微软雅黑" pitchFamily="34" charset="-122"/>
                <a:ea typeface="微软雅黑" pitchFamily="34" charset="-122"/>
              </a:rPr>
              <a:t>点击此处添加标题</a:t>
            </a:r>
          </a:p>
        </p:txBody>
      </p:sp>
      <p:grpSp>
        <p:nvGrpSpPr>
          <p:cNvPr id="6" name="组合 5"/>
          <p:cNvGrpSpPr/>
          <p:nvPr/>
        </p:nvGrpSpPr>
        <p:grpSpPr>
          <a:xfrm>
            <a:off x="4755916" y="1699121"/>
            <a:ext cx="3294347" cy="1872851"/>
            <a:chOff x="4734037" y="2628379"/>
            <a:chExt cx="3294347" cy="1872851"/>
          </a:xfrm>
          <a:solidFill>
            <a:schemeClr val="accent3"/>
          </a:solidFill>
        </p:grpSpPr>
        <p:sp>
          <p:nvSpPr>
            <p:cNvPr id="7" name="AutoShape 3"/>
            <p:cNvSpPr>
              <a:spLocks noChangeArrowheads="1"/>
            </p:cNvSpPr>
            <p:nvPr/>
          </p:nvSpPr>
          <p:spPr bwMode="gray">
            <a:xfrm>
              <a:off x="4734037" y="2628379"/>
              <a:ext cx="3294347" cy="1872851"/>
            </a:xfrm>
            <a:prstGeom prst="rightArrow">
              <a:avLst>
                <a:gd name="adj1" fmla="val 64000"/>
                <a:gd name="adj2" fmla="val 37599"/>
              </a:avLst>
            </a:prstGeom>
            <a:solidFill>
              <a:schemeClr val="accent2"/>
            </a:solidFill>
            <a:ln w="25400" algn="ctr">
              <a:noFill/>
              <a:miter lim="800000"/>
              <a:headEnd/>
              <a:tailEnd/>
            </a:ln>
          </p:spPr>
          <p:txBody>
            <a:bodyPr lIns="45720" tIns="44450" rIns="45720" bIns="44450" anchor="ctr" anchorCtr="1"/>
            <a:lstStyle/>
            <a:p>
              <a:pPr fontAlgn="auto">
                <a:spcBef>
                  <a:spcPts val="0"/>
                </a:spcBef>
                <a:spcAft>
                  <a:spcPts val="0"/>
                </a:spcAft>
                <a:defRPr/>
              </a:pPr>
              <a:endParaRPr lang="zh-TW" altLang="en-US" kern="0">
                <a:solidFill>
                  <a:srgbClr val="C00000"/>
                </a:solidFill>
                <a:latin typeface="+mn-lt"/>
                <a:ea typeface="+mn-ea"/>
              </a:endParaRPr>
            </a:p>
          </p:txBody>
        </p:sp>
        <p:sp>
          <p:nvSpPr>
            <p:cNvPr id="8" name="TextBox 11"/>
            <p:cNvSpPr txBox="1">
              <a:spLocks noChangeArrowheads="1"/>
            </p:cNvSpPr>
            <p:nvPr/>
          </p:nvSpPr>
          <p:spPr bwMode="auto">
            <a:xfrm flipH="1">
              <a:off x="5699417" y="3356992"/>
              <a:ext cx="1752902" cy="400110"/>
            </a:xfrm>
            <a:prstGeom prst="rect">
              <a:avLst/>
            </a:prstGeom>
            <a:noFill/>
            <a:ln>
              <a:noFill/>
            </a:ln>
            <a:effectLs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fontAlgn="auto" hangingPunct="1">
                <a:spcBef>
                  <a:spcPts val="0"/>
                </a:spcBef>
                <a:spcAft>
                  <a:spcPts val="0"/>
                </a:spcAft>
                <a:defRPr/>
              </a:pPr>
              <a:r>
                <a:rPr lang="zh-CN" altLang="en-US" sz="2000" b="1" kern="0" dirty="0" smtClean="0">
                  <a:solidFill>
                    <a:schemeClr val="bg1"/>
                  </a:solidFill>
                  <a:latin typeface="微软雅黑" pitchFamily="34" charset="-122"/>
                  <a:ea typeface="微软雅黑" pitchFamily="34" charset="-122"/>
                </a:rPr>
                <a:t>点击添加标题    </a:t>
              </a:r>
              <a:endParaRPr lang="en-US" altLang="zh-CN" sz="2000" b="1" kern="0" dirty="0" smtClean="0">
                <a:solidFill>
                  <a:schemeClr val="bg1"/>
                </a:solidFill>
                <a:latin typeface="微软雅黑" pitchFamily="34" charset="-122"/>
                <a:ea typeface="微软雅黑" pitchFamily="34" charset="-122"/>
              </a:endParaRPr>
            </a:p>
          </p:txBody>
        </p:sp>
      </p:grpSp>
      <p:sp>
        <p:nvSpPr>
          <p:cNvPr id="9" name="AutoShape 5"/>
          <p:cNvSpPr>
            <a:spLocks noChangeArrowheads="1"/>
          </p:cNvSpPr>
          <p:nvPr/>
        </p:nvSpPr>
        <p:spPr bwMode="auto">
          <a:xfrm>
            <a:off x="4757738" y="2043113"/>
            <a:ext cx="963612" cy="661987"/>
          </a:xfrm>
          <a:custGeom>
            <a:avLst/>
            <a:gdLst>
              <a:gd name="connsiteX0" fmla="*/ 0 w 959131"/>
              <a:gd name="connsiteY0" fmla="*/ 641255 h 641255"/>
              <a:gd name="connsiteX1" fmla="*/ 0 w 959131"/>
              <a:gd name="connsiteY1" fmla="*/ 0 h 641255"/>
              <a:gd name="connsiteX2" fmla="*/ 959131 w 959131"/>
              <a:gd name="connsiteY2" fmla="*/ 641255 h 641255"/>
              <a:gd name="connsiteX3" fmla="*/ 0 w 959131"/>
              <a:gd name="connsiteY3" fmla="*/ 641255 h 641255"/>
              <a:gd name="connsiteX0" fmla="*/ 0 w 963893"/>
              <a:gd name="connsiteY0" fmla="*/ 641255 h 655542"/>
              <a:gd name="connsiteX1" fmla="*/ 0 w 963893"/>
              <a:gd name="connsiteY1" fmla="*/ 0 h 655542"/>
              <a:gd name="connsiteX2" fmla="*/ 963893 w 963893"/>
              <a:gd name="connsiteY2" fmla="*/ 655542 h 655542"/>
              <a:gd name="connsiteX3" fmla="*/ 0 w 963893"/>
              <a:gd name="connsiteY3" fmla="*/ 641255 h 655542"/>
              <a:gd name="connsiteX0" fmla="*/ 0 w 963893"/>
              <a:gd name="connsiteY0" fmla="*/ 660305 h 660305"/>
              <a:gd name="connsiteX1" fmla="*/ 0 w 963893"/>
              <a:gd name="connsiteY1" fmla="*/ 0 h 660305"/>
              <a:gd name="connsiteX2" fmla="*/ 963893 w 963893"/>
              <a:gd name="connsiteY2" fmla="*/ 655542 h 660305"/>
              <a:gd name="connsiteX3" fmla="*/ 0 w 963893"/>
              <a:gd name="connsiteY3" fmla="*/ 660305 h 660305"/>
              <a:gd name="connsiteX0" fmla="*/ 0 w 966274"/>
              <a:gd name="connsiteY0" fmla="*/ 660305 h 660305"/>
              <a:gd name="connsiteX1" fmla="*/ 0 w 966274"/>
              <a:gd name="connsiteY1" fmla="*/ 0 h 660305"/>
              <a:gd name="connsiteX2" fmla="*/ 966274 w 966274"/>
              <a:gd name="connsiteY2" fmla="*/ 657923 h 660305"/>
              <a:gd name="connsiteX3" fmla="*/ 0 w 966274"/>
              <a:gd name="connsiteY3" fmla="*/ 660305 h 660305"/>
              <a:gd name="connsiteX0" fmla="*/ 0 w 959130"/>
              <a:gd name="connsiteY0" fmla="*/ 660305 h 660305"/>
              <a:gd name="connsiteX1" fmla="*/ 0 w 959130"/>
              <a:gd name="connsiteY1" fmla="*/ 0 h 660305"/>
              <a:gd name="connsiteX2" fmla="*/ 959130 w 959130"/>
              <a:gd name="connsiteY2" fmla="*/ 657923 h 660305"/>
              <a:gd name="connsiteX3" fmla="*/ 0 w 959130"/>
              <a:gd name="connsiteY3" fmla="*/ 660305 h 660305"/>
              <a:gd name="connsiteX0" fmla="*/ 0 w 963892"/>
              <a:gd name="connsiteY0" fmla="*/ 660305 h 662685"/>
              <a:gd name="connsiteX1" fmla="*/ 0 w 963892"/>
              <a:gd name="connsiteY1" fmla="*/ 0 h 662685"/>
              <a:gd name="connsiteX2" fmla="*/ 963892 w 963892"/>
              <a:gd name="connsiteY2" fmla="*/ 662685 h 662685"/>
              <a:gd name="connsiteX3" fmla="*/ 0 w 963892"/>
              <a:gd name="connsiteY3" fmla="*/ 660305 h 662685"/>
            </a:gdLst>
            <a:ahLst/>
            <a:cxnLst>
              <a:cxn ang="0">
                <a:pos x="connsiteX0" y="connsiteY0"/>
              </a:cxn>
              <a:cxn ang="0">
                <a:pos x="connsiteX1" y="connsiteY1"/>
              </a:cxn>
              <a:cxn ang="0">
                <a:pos x="connsiteX2" y="connsiteY2"/>
              </a:cxn>
              <a:cxn ang="0">
                <a:pos x="connsiteX3" y="connsiteY3"/>
              </a:cxn>
            </a:cxnLst>
            <a:rect l="l" t="t" r="r" b="b"/>
            <a:pathLst>
              <a:path w="963892" h="662685">
                <a:moveTo>
                  <a:pt x="0" y="660305"/>
                </a:moveTo>
                <a:lnTo>
                  <a:pt x="0" y="0"/>
                </a:lnTo>
                <a:lnTo>
                  <a:pt x="963892" y="662685"/>
                </a:lnTo>
                <a:lnTo>
                  <a:pt x="0" y="660305"/>
                </a:lnTo>
                <a:close/>
              </a:path>
            </a:pathLst>
          </a:custGeom>
          <a:solidFill>
            <a:srgbClr val="002060"/>
          </a:solidFill>
          <a:ln>
            <a:noFill/>
          </a:ln>
        </p:spPr>
        <p:txBody>
          <a:bodyPr wrap="none" lIns="0" tIns="0" rIns="0" bIns="0" anchor="ctr"/>
          <a:lstStyle/>
          <a:p>
            <a:pPr fontAlgn="auto">
              <a:spcBef>
                <a:spcPts val="0"/>
              </a:spcBef>
              <a:spcAft>
                <a:spcPts val="0"/>
              </a:spcAft>
              <a:defRPr/>
            </a:pPr>
            <a:endParaRPr lang="zh-TW" altLang="en-US" kern="0">
              <a:solidFill>
                <a:srgbClr val="C00000"/>
              </a:solidFill>
              <a:latin typeface="+mn-lt"/>
              <a:ea typeface="+mn-ea"/>
            </a:endParaRPr>
          </a:p>
        </p:txBody>
      </p:sp>
      <p:grpSp>
        <p:nvGrpSpPr>
          <p:cNvPr id="10" name="组合 9"/>
          <p:cNvGrpSpPr/>
          <p:nvPr/>
        </p:nvGrpSpPr>
        <p:grpSpPr>
          <a:xfrm>
            <a:off x="2851415" y="2705039"/>
            <a:ext cx="2865008" cy="1133894"/>
            <a:chOff x="2829536" y="3634297"/>
            <a:chExt cx="2865008" cy="1133894"/>
          </a:xfrm>
          <a:solidFill>
            <a:srgbClr val="FF9900"/>
          </a:solidFill>
        </p:grpSpPr>
        <p:sp>
          <p:nvSpPr>
            <p:cNvPr id="11" name="Rectangle 4"/>
            <p:cNvSpPr>
              <a:spLocks noChangeArrowheads="1"/>
            </p:cNvSpPr>
            <p:nvPr/>
          </p:nvSpPr>
          <p:spPr bwMode="gray">
            <a:xfrm>
              <a:off x="2829536" y="3634297"/>
              <a:ext cx="2865008" cy="1133894"/>
            </a:xfrm>
            <a:prstGeom prst="rect">
              <a:avLst/>
            </a:prstGeom>
            <a:grpFill/>
            <a:ln w="25400" algn="ctr">
              <a:noFill/>
              <a:miter lim="800000"/>
              <a:headEnd/>
              <a:tailEnd/>
            </a:ln>
          </p:spPr>
          <p:txBody>
            <a:bodyPr lIns="45720" tIns="44450" rIns="45720" bIns="44450" anchor="ctr" anchorCtr="1"/>
            <a:lstStyle/>
            <a:p>
              <a:pPr fontAlgn="auto">
                <a:spcBef>
                  <a:spcPts val="0"/>
                </a:spcBef>
                <a:spcAft>
                  <a:spcPts val="0"/>
                </a:spcAft>
                <a:defRPr/>
              </a:pPr>
              <a:endParaRPr lang="zh-TW" altLang="en-US" kern="0">
                <a:solidFill>
                  <a:srgbClr val="000000"/>
                </a:solidFill>
                <a:latin typeface="+mn-lt"/>
                <a:ea typeface="+mn-ea"/>
              </a:endParaRPr>
            </a:p>
          </p:txBody>
        </p:sp>
        <p:sp>
          <p:nvSpPr>
            <p:cNvPr id="12" name="TextBox 11"/>
            <p:cNvSpPr txBox="1">
              <a:spLocks noChangeArrowheads="1"/>
            </p:cNvSpPr>
            <p:nvPr/>
          </p:nvSpPr>
          <p:spPr bwMode="auto">
            <a:xfrm flipH="1">
              <a:off x="3695549" y="3974399"/>
              <a:ext cx="1752902" cy="400110"/>
            </a:xfrm>
            <a:prstGeom prst="rect">
              <a:avLst/>
            </a:prstGeom>
            <a:grpFill/>
            <a:ln>
              <a:noFill/>
            </a:ln>
            <a:effectLs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fontAlgn="auto" hangingPunct="1">
                <a:spcBef>
                  <a:spcPts val="0"/>
                </a:spcBef>
                <a:spcAft>
                  <a:spcPts val="0"/>
                </a:spcAft>
                <a:defRPr/>
              </a:pPr>
              <a:r>
                <a:rPr lang="zh-CN" altLang="en-US" sz="2000" b="1" kern="0" dirty="0" smtClean="0">
                  <a:solidFill>
                    <a:srgbClr val="000000"/>
                  </a:solidFill>
                  <a:latin typeface="微软雅黑" pitchFamily="34" charset="-122"/>
                  <a:ea typeface="微软雅黑" pitchFamily="34" charset="-122"/>
                </a:rPr>
                <a:t>点击添加标题    </a:t>
              </a:r>
              <a:endParaRPr lang="en-US" altLang="zh-CN" sz="2000" b="1" kern="0" dirty="0" smtClean="0">
                <a:solidFill>
                  <a:srgbClr val="000000"/>
                </a:solidFill>
                <a:latin typeface="微软雅黑" pitchFamily="34" charset="-122"/>
                <a:ea typeface="微软雅黑" pitchFamily="34" charset="-122"/>
              </a:endParaRPr>
            </a:p>
          </p:txBody>
        </p:sp>
      </p:grpSp>
      <p:sp>
        <p:nvSpPr>
          <p:cNvPr id="13" name="AutoShape 8"/>
          <p:cNvSpPr>
            <a:spLocks noChangeArrowheads="1"/>
          </p:cNvSpPr>
          <p:nvPr/>
        </p:nvSpPr>
        <p:spPr bwMode="auto">
          <a:xfrm>
            <a:off x="2851150" y="2705100"/>
            <a:ext cx="779463" cy="695325"/>
          </a:xfrm>
          <a:custGeom>
            <a:avLst/>
            <a:gdLst>
              <a:gd name="connsiteX0" fmla="*/ 0 w 820146"/>
              <a:gd name="connsiteY0" fmla="*/ 697675 h 697675"/>
              <a:gd name="connsiteX1" fmla="*/ 0 w 820146"/>
              <a:gd name="connsiteY1" fmla="*/ 0 h 697675"/>
              <a:gd name="connsiteX2" fmla="*/ 820146 w 820146"/>
              <a:gd name="connsiteY2" fmla="*/ 697675 h 697675"/>
              <a:gd name="connsiteX3" fmla="*/ 0 w 820146"/>
              <a:gd name="connsiteY3" fmla="*/ 697675 h 697675"/>
              <a:gd name="connsiteX0" fmla="*/ 0 w 778871"/>
              <a:gd name="connsiteY0" fmla="*/ 697675 h 697675"/>
              <a:gd name="connsiteX1" fmla="*/ 0 w 778871"/>
              <a:gd name="connsiteY1" fmla="*/ 0 h 697675"/>
              <a:gd name="connsiteX2" fmla="*/ 778871 w 778871"/>
              <a:gd name="connsiteY2" fmla="*/ 678625 h 697675"/>
              <a:gd name="connsiteX3" fmla="*/ 0 w 778871"/>
              <a:gd name="connsiteY3" fmla="*/ 697675 h 697675"/>
              <a:gd name="connsiteX0" fmla="*/ 0 w 778871"/>
              <a:gd name="connsiteY0" fmla="*/ 672275 h 678625"/>
              <a:gd name="connsiteX1" fmla="*/ 0 w 778871"/>
              <a:gd name="connsiteY1" fmla="*/ 0 h 678625"/>
              <a:gd name="connsiteX2" fmla="*/ 778871 w 778871"/>
              <a:gd name="connsiteY2" fmla="*/ 678625 h 678625"/>
              <a:gd name="connsiteX3" fmla="*/ 0 w 778871"/>
              <a:gd name="connsiteY3" fmla="*/ 672275 h 678625"/>
              <a:gd name="connsiteX0" fmla="*/ 0 w 778871"/>
              <a:gd name="connsiteY0" fmla="*/ 672275 h 678625"/>
              <a:gd name="connsiteX1" fmla="*/ 0 w 778871"/>
              <a:gd name="connsiteY1" fmla="*/ 0 h 678625"/>
              <a:gd name="connsiteX2" fmla="*/ 778871 w 778871"/>
              <a:gd name="connsiteY2" fmla="*/ 678625 h 678625"/>
              <a:gd name="connsiteX3" fmla="*/ 0 w 778871"/>
              <a:gd name="connsiteY3" fmla="*/ 672275 h 678625"/>
              <a:gd name="connsiteX0" fmla="*/ 0 w 778871"/>
              <a:gd name="connsiteY0" fmla="*/ 695135 h 695135"/>
              <a:gd name="connsiteX1" fmla="*/ 0 w 778871"/>
              <a:gd name="connsiteY1" fmla="*/ 0 h 695135"/>
              <a:gd name="connsiteX2" fmla="*/ 778871 w 778871"/>
              <a:gd name="connsiteY2" fmla="*/ 678625 h 695135"/>
              <a:gd name="connsiteX3" fmla="*/ 0 w 778871"/>
              <a:gd name="connsiteY3" fmla="*/ 695135 h 695135"/>
            </a:gdLst>
            <a:ahLst/>
            <a:cxnLst>
              <a:cxn ang="0">
                <a:pos x="connsiteX0" y="connsiteY0"/>
              </a:cxn>
              <a:cxn ang="0">
                <a:pos x="connsiteX1" y="connsiteY1"/>
              </a:cxn>
              <a:cxn ang="0">
                <a:pos x="connsiteX2" y="connsiteY2"/>
              </a:cxn>
              <a:cxn ang="0">
                <a:pos x="connsiteX3" y="connsiteY3"/>
              </a:cxn>
            </a:cxnLst>
            <a:rect l="l" t="t" r="r" b="b"/>
            <a:pathLst>
              <a:path w="778871" h="695135">
                <a:moveTo>
                  <a:pt x="0" y="695135"/>
                </a:moveTo>
                <a:lnTo>
                  <a:pt x="0" y="0"/>
                </a:lnTo>
                <a:lnTo>
                  <a:pt x="778871" y="678625"/>
                </a:lnTo>
                <a:lnTo>
                  <a:pt x="0" y="695135"/>
                </a:lnTo>
                <a:close/>
              </a:path>
            </a:pathLst>
          </a:custGeom>
          <a:solidFill>
            <a:schemeClr val="accent1">
              <a:lumMod val="75000"/>
            </a:schemeClr>
          </a:solidFill>
          <a:ln>
            <a:noFill/>
          </a:ln>
        </p:spPr>
        <p:txBody>
          <a:bodyPr wrap="none" lIns="0" tIns="0" rIns="0" bIns="0" anchor="ctr"/>
          <a:lstStyle/>
          <a:p>
            <a:pPr fontAlgn="auto">
              <a:spcBef>
                <a:spcPts val="0"/>
              </a:spcBef>
              <a:spcAft>
                <a:spcPts val="0"/>
              </a:spcAft>
              <a:defRPr/>
            </a:pPr>
            <a:endParaRPr lang="zh-TW" altLang="en-US" kern="0">
              <a:solidFill>
                <a:srgbClr val="C00000"/>
              </a:solidFill>
              <a:latin typeface="+mn-lt"/>
              <a:ea typeface="+mn-ea"/>
            </a:endParaRPr>
          </a:p>
        </p:txBody>
      </p:sp>
      <p:grpSp>
        <p:nvGrpSpPr>
          <p:cNvPr id="14" name="组合 13"/>
          <p:cNvGrpSpPr/>
          <p:nvPr/>
        </p:nvGrpSpPr>
        <p:grpSpPr>
          <a:xfrm>
            <a:off x="1142318" y="3380696"/>
            <a:ext cx="2479705" cy="1135270"/>
            <a:chOff x="1120439" y="4309954"/>
            <a:chExt cx="2479705" cy="1135270"/>
          </a:xfrm>
          <a:solidFill>
            <a:schemeClr val="accent1"/>
          </a:solidFill>
        </p:grpSpPr>
        <p:sp>
          <p:nvSpPr>
            <p:cNvPr id="15" name="Rectangle 6"/>
            <p:cNvSpPr>
              <a:spLocks noChangeArrowheads="1"/>
            </p:cNvSpPr>
            <p:nvPr/>
          </p:nvSpPr>
          <p:spPr bwMode="gray">
            <a:xfrm>
              <a:off x="1120439" y="4309954"/>
              <a:ext cx="2479705" cy="1135270"/>
            </a:xfrm>
            <a:prstGeom prst="rect">
              <a:avLst/>
            </a:prstGeom>
            <a:grpFill/>
            <a:ln w="25400" algn="ctr">
              <a:noFill/>
              <a:miter lim="800000"/>
              <a:headEnd/>
              <a:tailEnd/>
            </a:ln>
          </p:spPr>
          <p:txBody>
            <a:bodyPr lIns="45720" tIns="44450" rIns="45720" bIns="44450" anchor="ctr" anchorCtr="1"/>
            <a:lstStyle/>
            <a:p>
              <a:pPr fontAlgn="auto">
                <a:spcBef>
                  <a:spcPts val="0"/>
                </a:spcBef>
                <a:spcAft>
                  <a:spcPts val="0"/>
                </a:spcAft>
                <a:defRPr/>
              </a:pPr>
              <a:endParaRPr lang="zh-TW" altLang="en-US" kern="0">
                <a:solidFill>
                  <a:srgbClr val="000000"/>
                </a:solidFill>
                <a:latin typeface="+mn-lt"/>
                <a:ea typeface="+mn-ea"/>
              </a:endParaRPr>
            </a:p>
          </p:txBody>
        </p:sp>
        <p:sp>
          <p:nvSpPr>
            <p:cNvPr id="16" name="TextBox 11"/>
            <p:cNvSpPr txBox="1">
              <a:spLocks noChangeArrowheads="1"/>
            </p:cNvSpPr>
            <p:nvPr/>
          </p:nvSpPr>
          <p:spPr bwMode="auto">
            <a:xfrm flipH="1">
              <a:off x="1490153" y="4677534"/>
              <a:ext cx="1752902" cy="400110"/>
            </a:xfrm>
            <a:prstGeom prst="rect">
              <a:avLst/>
            </a:prstGeom>
            <a:grpFill/>
            <a:ln>
              <a:noFill/>
            </a:ln>
            <a:effectLs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fontAlgn="auto" hangingPunct="1">
                <a:spcBef>
                  <a:spcPts val="0"/>
                </a:spcBef>
                <a:spcAft>
                  <a:spcPts val="0"/>
                </a:spcAft>
                <a:defRPr/>
              </a:pPr>
              <a:r>
                <a:rPr lang="zh-CN" altLang="en-US" sz="2000" b="1" kern="0" dirty="0" smtClean="0">
                  <a:solidFill>
                    <a:srgbClr val="000000"/>
                  </a:solidFill>
                  <a:latin typeface="微软雅黑" pitchFamily="34" charset="-122"/>
                  <a:ea typeface="微软雅黑" pitchFamily="34" charset="-122"/>
                </a:rPr>
                <a:t>点击添加标题    </a:t>
              </a:r>
              <a:endParaRPr lang="en-US" altLang="zh-CN" sz="2000" b="1" kern="0" dirty="0" smtClean="0">
                <a:solidFill>
                  <a:srgbClr val="000000"/>
                </a:solidFill>
                <a:latin typeface="微软雅黑" pitchFamily="34" charset="-122"/>
                <a:ea typeface="微软雅黑" pitchFamily="34" charset="-122"/>
              </a:endParaRPr>
            </a:p>
          </p:txBody>
        </p:sp>
      </p:grpSp>
      <p:sp>
        <p:nvSpPr>
          <p:cNvPr id="17" name="Text Box 40"/>
          <p:cNvSpPr txBox="1">
            <a:spLocks noChangeArrowheads="1"/>
          </p:cNvSpPr>
          <p:nvPr/>
        </p:nvSpPr>
        <p:spPr bwMode="gray">
          <a:xfrm>
            <a:off x="957263" y="1601788"/>
            <a:ext cx="3254375" cy="866775"/>
          </a:xfrm>
          <a:prstGeom prst="rect">
            <a:avLst/>
          </a:prstGeom>
          <a:noFill/>
          <a:ln w="9525">
            <a:noFill/>
            <a:miter lim="800000"/>
            <a:headEnd/>
            <a:tailEnd/>
          </a:ln>
        </p:spPr>
        <p:txBody>
          <a:bodyPr>
            <a:spAutoFit/>
          </a:bodyPr>
          <a:lstStyle/>
          <a:p>
            <a:pPr fontAlgn="auto">
              <a:lnSpc>
                <a:spcPct val="120000"/>
              </a:lnSpc>
              <a:spcBef>
                <a:spcPts val="0"/>
              </a:spcBef>
              <a:spcAft>
                <a:spcPts val="0"/>
              </a:spcAft>
              <a:defRPr/>
            </a:pPr>
            <a:r>
              <a:rPr lang="zh-CN" altLang="en-US" sz="1400" kern="0" dirty="0">
                <a:solidFill>
                  <a:srgbClr val="000000"/>
                </a:solidFill>
                <a:latin typeface="微软雅黑" pitchFamily="34" charset="-122"/>
                <a:ea typeface="微软雅黑" pitchFamily="34" charset="-122"/>
              </a:rPr>
              <a:t>单击此处输入文字单击此处输入文字</a:t>
            </a:r>
          </a:p>
          <a:p>
            <a:pPr fontAlgn="auto">
              <a:lnSpc>
                <a:spcPct val="120000"/>
              </a:lnSpc>
              <a:spcBef>
                <a:spcPts val="0"/>
              </a:spcBef>
              <a:spcAft>
                <a:spcPts val="0"/>
              </a:spcAft>
              <a:defRPr/>
            </a:pPr>
            <a:r>
              <a:rPr lang="zh-CN" altLang="en-US" sz="1400" kern="0" dirty="0">
                <a:solidFill>
                  <a:srgbClr val="000000"/>
                </a:solidFill>
                <a:latin typeface="微软雅黑" pitchFamily="34" charset="-122"/>
                <a:ea typeface="微软雅黑" pitchFamily="34" charset="-122"/>
              </a:rPr>
              <a:t>单击此处输入文字单击此处输入文字</a:t>
            </a:r>
          </a:p>
          <a:p>
            <a:pPr fontAlgn="auto">
              <a:lnSpc>
                <a:spcPct val="120000"/>
              </a:lnSpc>
              <a:spcBef>
                <a:spcPts val="0"/>
              </a:spcBef>
              <a:spcAft>
                <a:spcPts val="0"/>
              </a:spcAft>
              <a:defRPr/>
            </a:pPr>
            <a:endParaRPr lang="zh-CN" altLang="en-US" sz="1400" kern="0" dirty="0">
              <a:solidFill>
                <a:srgbClr val="000000"/>
              </a:solidFill>
              <a:latin typeface="微软雅黑" pitchFamily="34" charset="-122"/>
              <a:ea typeface="微软雅黑" pitchFamily="34" charset="-122"/>
            </a:endParaRPr>
          </a:p>
        </p:txBody>
      </p:sp>
      <p:sp>
        <p:nvSpPr>
          <p:cNvPr id="18" name="Rectangle 11"/>
          <p:cNvSpPr>
            <a:spLocks noChangeArrowheads="1"/>
          </p:cNvSpPr>
          <p:nvPr/>
        </p:nvSpPr>
        <p:spPr bwMode="gray">
          <a:xfrm>
            <a:off x="1030288" y="1223963"/>
            <a:ext cx="2500312" cy="358775"/>
          </a:xfrm>
          <a:prstGeom prst="rect">
            <a:avLst/>
          </a:prstGeom>
          <a:noFill/>
          <a:ln>
            <a:noFill/>
          </a:ln>
          <a:extLst/>
        </p:spPr>
        <p:txBody>
          <a:bodyPr lIns="0" tIns="0" rIns="0" bIns="0" anchor="ctr"/>
          <a:lstStyle/>
          <a:p>
            <a:pPr fontAlgn="auto">
              <a:lnSpc>
                <a:spcPct val="120000"/>
              </a:lnSpc>
              <a:spcBef>
                <a:spcPts val="0"/>
              </a:spcBef>
              <a:spcAft>
                <a:spcPts val="0"/>
              </a:spcAft>
              <a:defRPr/>
            </a:pPr>
            <a:r>
              <a:rPr lang="zh-CN" altLang="en-US" sz="2000" b="1" kern="0" dirty="0">
                <a:solidFill>
                  <a:srgbClr val="000000"/>
                </a:solidFill>
                <a:latin typeface="微软雅黑" pitchFamily="34" charset="-122"/>
                <a:ea typeface="微软雅黑" pitchFamily="34" charset="-122"/>
              </a:rPr>
              <a:t>单击此处</a:t>
            </a:r>
            <a:r>
              <a:rPr lang="zh-CN" altLang="en-US" sz="2000" b="1" kern="0" dirty="0">
                <a:solidFill>
                  <a:srgbClr val="000000"/>
                </a:solidFill>
                <a:latin typeface="微软雅黑" pitchFamily="34" charset="-122"/>
                <a:ea typeface="微软雅黑" pitchFamily="34" charset="-122"/>
              </a:rPr>
              <a:t>输入小标题</a:t>
            </a:r>
            <a:endParaRPr lang="zh-CN" altLang="en-US" sz="2000" b="1" kern="0" dirty="0">
              <a:solidFill>
                <a:srgbClr val="000000"/>
              </a:solidFill>
              <a:latin typeface="微软雅黑" pitchFamily="34" charset="-122"/>
              <a:ea typeface="微软雅黑" pitchFamily="34" charset="-122"/>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300" fill="hold"/>
                                        <p:tgtEl>
                                          <p:spTgt spid="2"/>
                                        </p:tgtEl>
                                        <p:attrNameLst>
                                          <p:attrName>ppt_w</p:attrName>
                                        </p:attrNameLst>
                                      </p:cBhvr>
                                      <p:tavLst>
                                        <p:tav tm="0">
                                          <p:val>
                                            <p:fltVal val="0"/>
                                          </p:val>
                                        </p:tav>
                                        <p:tav tm="100000">
                                          <p:val>
                                            <p:strVal val="#ppt_w"/>
                                          </p:val>
                                        </p:tav>
                                      </p:tavLst>
                                    </p:anim>
                                    <p:anim calcmode="lin" valueType="num">
                                      <p:cBhvr>
                                        <p:cTn id="8" dur="300" fill="hold"/>
                                        <p:tgtEl>
                                          <p:spTgt spid="2"/>
                                        </p:tgtEl>
                                        <p:attrNameLst>
                                          <p:attrName>ppt_h</p:attrName>
                                        </p:attrNameLst>
                                      </p:cBhvr>
                                      <p:tavLst>
                                        <p:tav tm="0">
                                          <p:val>
                                            <p:fltVal val="0"/>
                                          </p:val>
                                        </p:tav>
                                        <p:tav tm="100000">
                                          <p:val>
                                            <p:strVal val="#ppt_h"/>
                                          </p:val>
                                        </p:tav>
                                      </p:tavLst>
                                    </p:anim>
                                    <p:anim calcmode="lin" valueType="num">
                                      <p:cBhvr>
                                        <p:cTn id="9" dur="300" fill="hold"/>
                                        <p:tgtEl>
                                          <p:spTgt spid="2"/>
                                        </p:tgtEl>
                                        <p:attrNameLst>
                                          <p:attrName>style.rotation</p:attrName>
                                        </p:attrNameLst>
                                      </p:cBhvr>
                                      <p:tavLst>
                                        <p:tav tm="0">
                                          <p:val>
                                            <p:fltVal val="90"/>
                                          </p:val>
                                        </p:tav>
                                        <p:tav tm="100000">
                                          <p:val>
                                            <p:fltVal val="0"/>
                                          </p:val>
                                        </p:tav>
                                      </p:tavLst>
                                    </p:anim>
                                    <p:animEffect transition="in" filter="fade">
                                      <p:cBhvr>
                                        <p:cTn id="10" dur="300"/>
                                        <p:tgtEl>
                                          <p:spTgt spid="2"/>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300" fill="hold"/>
                                        <p:tgtEl>
                                          <p:spTgt spid="3"/>
                                        </p:tgtEl>
                                        <p:attrNameLst>
                                          <p:attrName>ppt_w</p:attrName>
                                        </p:attrNameLst>
                                      </p:cBhvr>
                                      <p:tavLst>
                                        <p:tav tm="0">
                                          <p:val>
                                            <p:fltVal val="0"/>
                                          </p:val>
                                        </p:tav>
                                        <p:tav tm="100000">
                                          <p:val>
                                            <p:strVal val="#ppt_w"/>
                                          </p:val>
                                        </p:tav>
                                      </p:tavLst>
                                    </p:anim>
                                    <p:anim calcmode="lin" valueType="num">
                                      <p:cBhvr>
                                        <p:cTn id="14" dur="300" fill="hold"/>
                                        <p:tgtEl>
                                          <p:spTgt spid="3"/>
                                        </p:tgtEl>
                                        <p:attrNameLst>
                                          <p:attrName>ppt_h</p:attrName>
                                        </p:attrNameLst>
                                      </p:cBhvr>
                                      <p:tavLst>
                                        <p:tav tm="0">
                                          <p:val>
                                            <p:fltVal val="0"/>
                                          </p:val>
                                        </p:tav>
                                        <p:tav tm="100000">
                                          <p:val>
                                            <p:strVal val="#ppt_h"/>
                                          </p:val>
                                        </p:tav>
                                      </p:tavLst>
                                    </p:anim>
                                    <p:anim calcmode="lin" valueType="num">
                                      <p:cBhvr>
                                        <p:cTn id="15" dur="300" fill="hold"/>
                                        <p:tgtEl>
                                          <p:spTgt spid="3"/>
                                        </p:tgtEl>
                                        <p:attrNameLst>
                                          <p:attrName>style.rotation</p:attrName>
                                        </p:attrNameLst>
                                      </p:cBhvr>
                                      <p:tavLst>
                                        <p:tav tm="0">
                                          <p:val>
                                            <p:fltVal val="90"/>
                                          </p:val>
                                        </p:tav>
                                        <p:tav tm="100000">
                                          <p:val>
                                            <p:fltVal val="0"/>
                                          </p:val>
                                        </p:tav>
                                      </p:tavLst>
                                    </p:anim>
                                    <p:animEffect transition="in" filter="fade">
                                      <p:cBhvr>
                                        <p:cTn id="16" dur="300"/>
                                        <p:tgtEl>
                                          <p:spTgt spid="3"/>
                                        </p:tgtEl>
                                      </p:cBhvr>
                                    </p:animEffect>
                                  </p:childTnLst>
                                </p:cTn>
                              </p:par>
                            </p:childTnLst>
                          </p:cTn>
                        </p:par>
                        <p:par>
                          <p:cTn id="17" fill="hold">
                            <p:stCondLst>
                              <p:cond delay="300"/>
                            </p:stCondLst>
                            <p:childTnLst>
                              <p:par>
                                <p:cTn id="18" presetID="22" presetClass="entr" presetSubtype="8"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left)">
                                      <p:cBhvr>
                                        <p:cTn id="20" dur="300"/>
                                        <p:tgtEl>
                                          <p:spTgt spid="4"/>
                                        </p:tgtEl>
                                      </p:cBhvr>
                                    </p:animEffect>
                                  </p:childTnLst>
                                </p:cTn>
                              </p:par>
                              <p:par>
                                <p:cTn id="21" presetID="41" presetClass="entr" presetSubtype="0" fill="hold" grpId="0" nodeType="withEffect">
                                  <p:stCondLst>
                                    <p:cond delay="0"/>
                                  </p:stCondLst>
                                  <p:iterate type="lt">
                                    <p:tmPct val="10000"/>
                                  </p:iterate>
                                  <p:childTnLst>
                                    <p:set>
                                      <p:cBhvr>
                                        <p:cTn id="22" dur="1" fill="hold">
                                          <p:stCondLst>
                                            <p:cond delay="0"/>
                                          </p:stCondLst>
                                        </p:cTn>
                                        <p:tgtEl>
                                          <p:spTgt spid="5"/>
                                        </p:tgtEl>
                                        <p:attrNameLst>
                                          <p:attrName>style.visibility</p:attrName>
                                        </p:attrNameLst>
                                      </p:cBhvr>
                                      <p:to>
                                        <p:strVal val="visible"/>
                                      </p:to>
                                    </p:set>
                                    <p:anim calcmode="lin" valueType="num">
                                      <p:cBhvr>
                                        <p:cTn id="23" dur="3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4" dur="300" fill="hold"/>
                                        <p:tgtEl>
                                          <p:spTgt spid="5"/>
                                        </p:tgtEl>
                                        <p:attrNameLst>
                                          <p:attrName>ppt_y</p:attrName>
                                        </p:attrNameLst>
                                      </p:cBhvr>
                                      <p:tavLst>
                                        <p:tav tm="0">
                                          <p:val>
                                            <p:strVal val="#ppt_y"/>
                                          </p:val>
                                        </p:tav>
                                        <p:tav tm="100000">
                                          <p:val>
                                            <p:strVal val="#ppt_y"/>
                                          </p:val>
                                        </p:tav>
                                      </p:tavLst>
                                    </p:anim>
                                    <p:anim calcmode="lin" valueType="num">
                                      <p:cBhvr>
                                        <p:cTn id="25" dur="3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6" dur="3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7" dur="300" tmFilter="0,0; .5, 1; 1, 1"/>
                                        <p:tgtEl>
                                          <p:spTgt spid="5"/>
                                        </p:tgtEl>
                                      </p:cBhvr>
                                    </p:animEffect>
                                  </p:childTnLst>
                                </p:cTn>
                              </p:par>
                            </p:childTnLst>
                          </p:cTn>
                        </p:par>
                        <p:par>
                          <p:cTn id="28" fill="hold">
                            <p:stCondLst>
                              <p:cond delay="810"/>
                            </p:stCondLst>
                            <p:childTnLst>
                              <p:par>
                                <p:cTn id="29" presetID="22" presetClass="entr" presetSubtype="8" fill="hold"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left)">
                                      <p:cBhvr>
                                        <p:cTn id="31" dur="300"/>
                                        <p:tgtEl>
                                          <p:spTgt spid="14"/>
                                        </p:tgtEl>
                                      </p:cBhvr>
                                    </p:animEffect>
                                  </p:childTnLst>
                                </p:cTn>
                              </p:par>
                            </p:childTnLst>
                          </p:cTn>
                        </p:par>
                        <p:par>
                          <p:cTn id="32" fill="hold">
                            <p:stCondLst>
                              <p:cond delay="1110"/>
                            </p:stCondLst>
                            <p:childTnLst>
                              <p:par>
                                <p:cTn id="33" presetID="22" presetClass="entr" presetSubtype="4" fill="hold"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wipe(down)">
                                      <p:cBhvr>
                                        <p:cTn id="35" dur="300"/>
                                        <p:tgtEl>
                                          <p:spTgt spid="13"/>
                                        </p:tgtEl>
                                      </p:cBhvr>
                                    </p:animEffect>
                                  </p:childTnLst>
                                </p:cTn>
                              </p:par>
                            </p:childTnLst>
                          </p:cTn>
                        </p:par>
                        <p:par>
                          <p:cTn id="36" fill="hold">
                            <p:stCondLst>
                              <p:cond delay="1410"/>
                            </p:stCondLst>
                            <p:childTnLst>
                              <p:par>
                                <p:cTn id="37" presetID="22" presetClass="entr" presetSubtype="8" fill="hold"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wipe(left)">
                                      <p:cBhvr>
                                        <p:cTn id="39" dur="300"/>
                                        <p:tgtEl>
                                          <p:spTgt spid="10"/>
                                        </p:tgtEl>
                                      </p:cBhvr>
                                    </p:animEffect>
                                  </p:childTnLst>
                                </p:cTn>
                              </p:par>
                            </p:childTnLst>
                          </p:cTn>
                        </p:par>
                        <p:par>
                          <p:cTn id="40" fill="hold">
                            <p:stCondLst>
                              <p:cond delay="1710"/>
                            </p:stCondLst>
                            <p:childTnLst>
                              <p:par>
                                <p:cTn id="41" presetID="22" presetClass="entr" presetSubtype="4" fill="hold" nodeType="after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wipe(down)">
                                      <p:cBhvr>
                                        <p:cTn id="43" dur="300"/>
                                        <p:tgtEl>
                                          <p:spTgt spid="9"/>
                                        </p:tgtEl>
                                      </p:cBhvr>
                                    </p:animEffect>
                                  </p:childTnLst>
                                </p:cTn>
                              </p:par>
                            </p:childTnLst>
                          </p:cTn>
                        </p:par>
                        <p:par>
                          <p:cTn id="44" fill="hold">
                            <p:stCondLst>
                              <p:cond delay="2010"/>
                            </p:stCondLst>
                            <p:childTnLst>
                              <p:par>
                                <p:cTn id="45" presetID="22" presetClass="entr" presetSubtype="8" fill="hold" nodeType="afterEffect">
                                  <p:stCondLst>
                                    <p:cond delay="0"/>
                                  </p:stCondLst>
                                  <p:childTnLst>
                                    <p:set>
                                      <p:cBhvr>
                                        <p:cTn id="46" dur="1" fill="hold">
                                          <p:stCondLst>
                                            <p:cond delay="0"/>
                                          </p:stCondLst>
                                        </p:cTn>
                                        <p:tgtEl>
                                          <p:spTgt spid="6"/>
                                        </p:tgtEl>
                                        <p:attrNameLst>
                                          <p:attrName>style.visibility</p:attrName>
                                        </p:attrNameLst>
                                      </p:cBhvr>
                                      <p:to>
                                        <p:strVal val="visible"/>
                                      </p:to>
                                    </p:set>
                                    <p:animEffect transition="in" filter="wipe(left)">
                                      <p:cBhvr>
                                        <p:cTn id="47" dur="300"/>
                                        <p:tgtEl>
                                          <p:spTgt spid="6"/>
                                        </p:tgtEl>
                                      </p:cBhvr>
                                    </p:animEffect>
                                  </p:childTnLst>
                                </p:cTn>
                              </p:par>
                            </p:childTnLst>
                          </p:cTn>
                        </p:par>
                        <p:par>
                          <p:cTn id="48" fill="hold">
                            <p:stCondLst>
                              <p:cond delay="2310"/>
                            </p:stCondLst>
                            <p:childTnLst>
                              <p:par>
                                <p:cTn id="49" presetID="41" presetClass="entr" presetSubtype="0" fill="hold" grpId="0" nodeType="afterEffect">
                                  <p:stCondLst>
                                    <p:cond delay="0"/>
                                  </p:stCondLst>
                                  <p:iterate type="lt">
                                    <p:tmPct val="10000"/>
                                  </p:iterate>
                                  <p:childTnLst>
                                    <p:set>
                                      <p:cBhvr>
                                        <p:cTn id="50" dur="1" fill="hold">
                                          <p:stCondLst>
                                            <p:cond delay="0"/>
                                          </p:stCondLst>
                                        </p:cTn>
                                        <p:tgtEl>
                                          <p:spTgt spid="18"/>
                                        </p:tgtEl>
                                        <p:attrNameLst>
                                          <p:attrName>style.visibility</p:attrName>
                                        </p:attrNameLst>
                                      </p:cBhvr>
                                      <p:to>
                                        <p:strVal val="visible"/>
                                      </p:to>
                                    </p:set>
                                    <p:anim calcmode="lin" valueType="num">
                                      <p:cBhvr>
                                        <p:cTn id="51"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52" dur="500" fill="hold"/>
                                        <p:tgtEl>
                                          <p:spTgt spid="18"/>
                                        </p:tgtEl>
                                        <p:attrNameLst>
                                          <p:attrName>ppt_y</p:attrName>
                                        </p:attrNameLst>
                                      </p:cBhvr>
                                      <p:tavLst>
                                        <p:tav tm="0">
                                          <p:val>
                                            <p:strVal val="#ppt_y"/>
                                          </p:val>
                                        </p:tav>
                                        <p:tav tm="100000">
                                          <p:val>
                                            <p:strVal val="#ppt_y"/>
                                          </p:val>
                                        </p:tav>
                                      </p:tavLst>
                                    </p:anim>
                                    <p:anim calcmode="lin" valueType="num">
                                      <p:cBhvr>
                                        <p:cTn id="53"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54"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55" dur="500" tmFilter="0,0; .5, 1; 1, 1"/>
                                        <p:tgtEl>
                                          <p:spTgt spid="18"/>
                                        </p:tgtEl>
                                      </p:cBhvr>
                                    </p:animEffect>
                                  </p:childTnLst>
                                </p:cTn>
                              </p:par>
                            </p:childTnLst>
                          </p:cTn>
                        </p:par>
                        <p:par>
                          <p:cTn id="56" fill="hold">
                            <p:stCondLst>
                              <p:cond delay="3210"/>
                            </p:stCondLst>
                            <p:childTnLst>
                              <p:par>
                                <p:cTn id="57" presetID="42" presetClass="entr" presetSubtype="0"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fade">
                                      <p:cBhvr>
                                        <p:cTn id="59" dur="750"/>
                                        <p:tgtEl>
                                          <p:spTgt spid="17"/>
                                        </p:tgtEl>
                                      </p:cBhvr>
                                    </p:animEffect>
                                    <p:anim calcmode="lin" valueType="num">
                                      <p:cBhvr>
                                        <p:cTn id="60" dur="750" fill="hold"/>
                                        <p:tgtEl>
                                          <p:spTgt spid="17"/>
                                        </p:tgtEl>
                                        <p:attrNameLst>
                                          <p:attrName>ppt_x</p:attrName>
                                        </p:attrNameLst>
                                      </p:cBhvr>
                                      <p:tavLst>
                                        <p:tav tm="0">
                                          <p:val>
                                            <p:strVal val="#ppt_x"/>
                                          </p:val>
                                        </p:tav>
                                        <p:tav tm="100000">
                                          <p:val>
                                            <p:strVal val="#ppt_x"/>
                                          </p:val>
                                        </p:tav>
                                      </p:tavLst>
                                    </p:anim>
                                    <p:anim calcmode="lin" valueType="num">
                                      <p:cBhvr>
                                        <p:cTn id="61" dur="75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5" grpId="0"/>
      <p:bldP spid="17" grpId="0"/>
      <p:bldP spid="18"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pattFill prst="trellis">
          <a:fgClr>
            <a:schemeClr val="tx2">
              <a:lumMod val="20000"/>
              <a:lumOff val="80000"/>
            </a:schemeClr>
          </a:fgClr>
          <a:bgClr>
            <a:schemeClr val="bg1"/>
          </a:bgClr>
        </a:pattFill>
        <a:effectLst/>
      </p:bgPr>
    </p:bg>
    <p:spTree>
      <p:nvGrpSpPr>
        <p:cNvPr id="1" name=""/>
        <p:cNvGrpSpPr/>
        <p:nvPr/>
      </p:nvGrpSpPr>
      <p:grpSpPr>
        <a:xfrm>
          <a:off x="0" y="0"/>
          <a:ext cx="0" cy="0"/>
          <a:chOff x="0" y="0"/>
          <a:chExt cx="0" cy="0"/>
        </a:xfrm>
      </p:grpSpPr>
      <p:sp>
        <p:nvSpPr>
          <p:cNvPr id="2" name="矩形 1"/>
          <p:cNvSpPr/>
          <p:nvPr/>
        </p:nvSpPr>
        <p:spPr>
          <a:xfrm>
            <a:off x="360363" y="195263"/>
            <a:ext cx="360362" cy="360362"/>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 name="矩形 2"/>
          <p:cNvSpPr/>
          <p:nvPr/>
        </p:nvSpPr>
        <p:spPr>
          <a:xfrm>
            <a:off x="534988" y="342900"/>
            <a:ext cx="290512" cy="290513"/>
          </a:xfrm>
          <a:prstGeom prst="rect">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4" name="直接连接符 3"/>
          <p:cNvCxnSpPr/>
          <p:nvPr/>
        </p:nvCxnSpPr>
        <p:spPr>
          <a:xfrm>
            <a:off x="896938" y="608013"/>
            <a:ext cx="8212137"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标题 1"/>
          <p:cNvSpPr txBox="1">
            <a:spLocks/>
          </p:cNvSpPr>
          <p:nvPr/>
        </p:nvSpPr>
        <p:spPr bwMode="auto">
          <a:xfrm>
            <a:off x="1116013" y="95250"/>
            <a:ext cx="8229600" cy="565150"/>
          </a:xfrm>
          <a:prstGeom prst="rect">
            <a:avLst/>
          </a:prstGeom>
          <a:noFill/>
          <a:ln w="9525">
            <a:noFill/>
            <a:miter lim="800000"/>
            <a:headEnd/>
            <a:tailEnd/>
          </a:ln>
        </p:spPr>
        <p:txBody>
          <a:bodyPr/>
          <a:lstStyle/>
          <a:p>
            <a:r>
              <a:rPr lang="zh-CN" altLang="en-US" sz="2800" b="1">
                <a:solidFill>
                  <a:srgbClr val="0070C0"/>
                </a:solidFill>
                <a:latin typeface="微软雅黑" pitchFamily="34" charset="-122"/>
                <a:ea typeface="微软雅黑" pitchFamily="34" charset="-122"/>
              </a:rPr>
              <a:t>点击此处添加标题</a:t>
            </a:r>
          </a:p>
        </p:txBody>
      </p:sp>
      <p:sp>
        <p:nvSpPr>
          <p:cNvPr id="6" name="流程图: 可选过程 5"/>
          <p:cNvSpPr>
            <a:spLocks noChangeArrowheads="1"/>
          </p:cNvSpPr>
          <p:nvPr/>
        </p:nvSpPr>
        <p:spPr bwMode="auto">
          <a:xfrm>
            <a:off x="3168650" y="1527175"/>
            <a:ext cx="5256213" cy="288925"/>
          </a:xfrm>
          <a:prstGeom prst="flowChartAlternateProcess">
            <a:avLst/>
          </a:prstGeom>
          <a:solidFill>
            <a:srgbClr val="000000">
              <a:alpha val="14117"/>
            </a:srgbClr>
          </a:solidFill>
          <a:ln w="9525">
            <a:noFill/>
            <a:miter lim="800000"/>
            <a:headEnd/>
            <a:tailEnd/>
          </a:ln>
        </p:spPr>
        <p:txBody>
          <a:bodyPr anchor="ctr"/>
          <a:lstStyle/>
          <a:p>
            <a:pPr algn="ctr"/>
            <a:endParaRPr lang="zh-CN" altLang="zh-CN">
              <a:solidFill>
                <a:srgbClr val="C00000"/>
              </a:solidFill>
              <a:latin typeface="宋体" charset="-122"/>
              <a:sym typeface="宋体" charset="-122"/>
            </a:endParaRPr>
          </a:p>
        </p:txBody>
      </p:sp>
      <p:sp>
        <p:nvSpPr>
          <p:cNvPr id="7" name="流程图: 可选过程 6"/>
          <p:cNvSpPr>
            <a:spLocks noChangeArrowheads="1"/>
          </p:cNvSpPr>
          <p:nvPr/>
        </p:nvSpPr>
        <p:spPr bwMode="auto">
          <a:xfrm>
            <a:off x="3168650" y="1546225"/>
            <a:ext cx="3667125" cy="250825"/>
          </a:xfrm>
          <a:prstGeom prst="flowChartAlternateProcess">
            <a:avLst/>
          </a:prstGeom>
          <a:solidFill>
            <a:srgbClr val="0070C0"/>
          </a:solidFill>
          <a:ln w="9525">
            <a:noFill/>
            <a:miter lim="800000"/>
            <a:headEnd/>
            <a:tailEnd/>
          </a:ln>
        </p:spPr>
        <p:txBody>
          <a:bodyPr anchor="ctr"/>
          <a:lstStyle/>
          <a:p>
            <a:pPr algn="ctr"/>
            <a:endParaRPr lang="zh-CN" altLang="zh-CN">
              <a:solidFill>
                <a:srgbClr val="C00000"/>
              </a:solidFill>
              <a:latin typeface="宋体" charset="-122"/>
              <a:sym typeface="宋体" charset="-122"/>
            </a:endParaRPr>
          </a:p>
        </p:txBody>
      </p:sp>
      <p:sp>
        <p:nvSpPr>
          <p:cNvPr id="8" name="圆角矩形标注 7"/>
          <p:cNvSpPr>
            <a:spLocks noChangeArrowheads="1"/>
          </p:cNvSpPr>
          <p:nvPr/>
        </p:nvSpPr>
        <p:spPr bwMode="auto">
          <a:xfrm>
            <a:off x="5651500" y="1995488"/>
            <a:ext cx="504825" cy="252412"/>
          </a:xfrm>
          <a:prstGeom prst="wedgeRoundRectCallout">
            <a:avLst>
              <a:gd name="adj1" fmla="val -24569"/>
              <a:gd name="adj2" fmla="val 69968"/>
              <a:gd name="adj3" fmla="val 16667"/>
            </a:avLst>
          </a:prstGeom>
          <a:solidFill>
            <a:srgbClr val="FF9900"/>
          </a:solidFill>
          <a:ln w="9525">
            <a:noFill/>
            <a:miter lim="800000"/>
            <a:headEnd/>
            <a:tailEnd/>
          </a:ln>
        </p:spPr>
        <p:txBody>
          <a:bodyPr anchor="ctr"/>
          <a:lstStyle/>
          <a:p>
            <a:pPr algn="ctr"/>
            <a:r>
              <a:rPr lang="en-US" altLang="zh-CN">
                <a:solidFill>
                  <a:srgbClr val="000000"/>
                </a:solidFill>
                <a:latin typeface="Calibri" pitchFamily="34" charset="0"/>
                <a:sym typeface="Calibri" pitchFamily="34" charset="0"/>
              </a:rPr>
              <a:t>50</a:t>
            </a:r>
            <a:endParaRPr lang="zh-CN" altLang="en-US">
              <a:solidFill>
                <a:srgbClr val="000000"/>
              </a:solidFill>
              <a:latin typeface="Calibri" pitchFamily="34" charset="0"/>
            </a:endParaRPr>
          </a:p>
        </p:txBody>
      </p:sp>
      <p:sp>
        <p:nvSpPr>
          <p:cNvPr id="9" name="流程图: 可选过程 8"/>
          <p:cNvSpPr>
            <a:spLocks noChangeArrowheads="1"/>
          </p:cNvSpPr>
          <p:nvPr/>
        </p:nvSpPr>
        <p:spPr bwMode="auto">
          <a:xfrm>
            <a:off x="3168650" y="2319338"/>
            <a:ext cx="5256213" cy="288925"/>
          </a:xfrm>
          <a:prstGeom prst="flowChartAlternateProcess">
            <a:avLst/>
          </a:prstGeom>
          <a:solidFill>
            <a:srgbClr val="000000">
              <a:alpha val="14117"/>
            </a:srgbClr>
          </a:solidFill>
          <a:ln w="9525">
            <a:noFill/>
            <a:miter lim="800000"/>
            <a:headEnd/>
            <a:tailEnd/>
          </a:ln>
        </p:spPr>
        <p:txBody>
          <a:bodyPr anchor="ctr"/>
          <a:lstStyle/>
          <a:p>
            <a:pPr algn="ctr"/>
            <a:endParaRPr lang="zh-CN" altLang="zh-CN">
              <a:solidFill>
                <a:srgbClr val="C00000"/>
              </a:solidFill>
              <a:latin typeface="宋体" charset="-122"/>
              <a:sym typeface="宋体" charset="-122"/>
            </a:endParaRPr>
          </a:p>
        </p:txBody>
      </p:sp>
      <p:sp>
        <p:nvSpPr>
          <p:cNvPr id="10" name="流程图: 可选过程 9"/>
          <p:cNvSpPr>
            <a:spLocks noChangeArrowheads="1"/>
          </p:cNvSpPr>
          <p:nvPr/>
        </p:nvSpPr>
        <p:spPr bwMode="auto">
          <a:xfrm>
            <a:off x="3168650" y="2336800"/>
            <a:ext cx="2627313" cy="252413"/>
          </a:xfrm>
          <a:prstGeom prst="flowChartAlternateProcess">
            <a:avLst/>
          </a:prstGeom>
          <a:solidFill>
            <a:srgbClr val="FF9900"/>
          </a:solidFill>
          <a:ln w="9525">
            <a:noFill/>
            <a:miter lim="800000"/>
            <a:headEnd/>
            <a:tailEnd/>
          </a:ln>
        </p:spPr>
        <p:txBody>
          <a:bodyPr anchor="ctr"/>
          <a:lstStyle/>
          <a:p>
            <a:pPr algn="ctr"/>
            <a:endParaRPr lang="zh-CN" altLang="zh-CN">
              <a:solidFill>
                <a:srgbClr val="C00000"/>
              </a:solidFill>
              <a:latin typeface="宋体" charset="-122"/>
              <a:sym typeface="宋体" charset="-122"/>
            </a:endParaRPr>
          </a:p>
        </p:txBody>
      </p:sp>
      <p:sp>
        <p:nvSpPr>
          <p:cNvPr id="11" name="流程图: 可选过程 10"/>
          <p:cNvSpPr>
            <a:spLocks noChangeArrowheads="1"/>
          </p:cNvSpPr>
          <p:nvPr/>
        </p:nvSpPr>
        <p:spPr bwMode="auto">
          <a:xfrm>
            <a:off x="3203575" y="3040063"/>
            <a:ext cx="5256213" cy="287337"/>
          </a:xfrm>
          <a:prstGeom prst="flowChartAlternateProcess">
            <a:avLst/>
          </a:prstGeom>
          <a:solidFill>
            <a:srgbClr val="000000">
              <a:alpha val="14117"/>
            </a:srgbClr>
          </a:solidFill>
          <a:ln w="9525">
            <a:noFill/>
            <a:miter lim="800000"/>
            <a:headEnd/>
            <a:tailEnd/>
          </a:ln>
        </p:spPr>
        <p:txBody>
          <a:bodyPr anchor="ctr"/>
          <a:lstStyle/>
          <a:p>
            <a:pPr algn="ctr"/>
            <a:endParaRPr lang="zh-CN" altLang="zh-CN">
              <a:solidFill>
                <a:srgbClr val="C00000"/>
              </a:solidFill>
              <a:latin typeface="宋体" charset="-122"/>
              <a:sym typeface="宋体" charset="-122"/>
            </a:endParaRPr>
          </a:p>
        </p:txBody>
      </p:sp>
      <p:sp>
        <p:nvSpPr>
          <p:cNvPr id="12" name="流程图: 可选过程 11"/>
          <p:cNvSpPr>
            <a:spLocks noChangeArrowheads="1"/>
          </p:cNvSpPr>
          <p:nvPr/>
        </p:nvSpPr>
        <p:spPr bwMode="auto">
          <a:xfrm>
            <a:off x="3203575" y="3057525"/>
            <a:ext cx="1797050" cy="252413"/>
          </a:xfrm>
          <a:prstGeom prst="flowChartAlternateProcess">
            <a:avLst/>
          </a:prstGeom>
          <a:solidFill>
            <a:schemeClr val="accent4">
              <a:lumMod val="75000"/>
            </a:schemeClr>
          </a:solidFill>
          <a:ln>
            <a:noFill/>
          </a:ln>
        </p:spPr>
        <p:txBody>
          <a:bodyPr anchor="ctr"/>
          <a:lstStyle/>
          <a:p>
            <a:pPr algn="ctr" fontAlgn="auto">
              <a:spcBef>
                <a:spcPts val="0"/>
              </a:spcBef>
              <a:spcAft>
                <a:spcPts val="0"/>
              </a:spcAft>
              <a:defRPr/>
            </a:pPr>
            <a:endParaRPr lang="zh-CN" altLang="zh-CN">
              <a:solidFill>
                <a:srgbClr val="C00000"/>
              </a:solidFill>
              <a:latin typeface="宋体" pitchFamily="2" charset="-122"/>
              <a:ea typeface="+mn-ea"/>
              <a:sym typeface="宋体" pitchFamily="2" charset="-122"/>
            </a:endParaRPr>
          </a:p>
        </p:txBody>
      </p:sp>
      <p:sp>
        <p:nvSpPr>
          <p:cNvPr id="13" name="流程图: 可选过程 12"/>
          <p:cNvSpPr>
            <a:spLocks noChangeArrowheads="1"/>
          </p:cNvSpPr>
          <p:nvPr/>
        </p:nvSpPr>
        <p:spPr bwMode="auto">
          <a:xfrm>
            <a:off x="3203575" y="3832225"/>
            <a:ext cx="5256213" cy="287338"/>
          </a:xfrm>
          <a:prstGeom prst="flowChartAlternateProcess">
            <a:avLst/>
          </a:prstGeom>
          <a:solidFill>
            <a:srgbClr val="000000">
              <a:alpha val="14117"/>
            </a:srgbClr>
          </a:solidFill>
          <a:ln w="9525">
            <a:noFill/>
            <a:miter lim="800000"/>
            <a:headEnd/>
            <a:tailEnd/>
          </a:ln>
        </p:spPr>
        <p:txBody>
          <a:bodyPr anchor="ctr"/>
          <a:lstStyle/>
          <a:p>
            <a:pPr algn="ctr"/>
            <a:endParaRPr lang="zh-CN" altLang="zh-CN">
              <a:solidFill>
                <a:srgbClr val="C00000"/>
              </a:solidFill>
              <a:latin typeface="宋体" charset="-122"/>
              <a:sym typeface="宋体" charset="-122"/>
            </a:endParaRPr>
          </a:p>
        </p:txBody>
      </p:sp>
      <p:sp>
        <p:nvSpPr>
          <p:cNvPr id="14" name="流程图: 可选过程 13"/>
          <p:cNvSpPr>
            <a:spLocks noChangeArrowheads="1"/>
          </p:cNvSpPr>
          <p:nvPr/>
        </p:nvSpPr>
        <p:spPr bwMode="auto">
          <a:xfrm>
            <a:off x="3203575" y="3849688"/>
            <a:ext cx="4464050" cy="252412"/>
          </a:xfrm>
          <a:prstGeom prst="flowChartAlternateProcess">
            <a:avLst/>
          </a:prstGeom>
          <a:solidFill>
            <a:srgbClr val="0070C0"/>
          </a:solidFill>
          <a:ln w="9525">
            <a:noFill/>
            <a:miter lim="800000"/>
            <a:headEnd/>
            <a:tailEnd/>
          </a:ln>
        </p:spPr>
        <p:txBody>
          <a:bodyPr anchor="ctr"/>
          <a:lstStyle/>
          <a:p>
            <a:pPr algn="ctr"/>
            <a:endParaRPr lang="zh-CN" altLang="zh-CN">
              <a:solidFill>
                <a:srgbClr val="C00000"/>
              </a:solidFill>
              <a:latin typeface="宋体" charset="-122"/>
              <a:sym typeface="宋体" charset="-122"/>
            </a:endParaRPr>
          </a:p>
        </p:txBody>
      </p:sp>
      <p:sp>
        <p:nvSpPr>
          <p:cNvPr id="15" name="圆角矩形标注 14"/>
          <p:cNvSpPr>
            <a:spLocks noChangeArrowheads="1"/>
          </p:cNvSpPr>
          <p:nvPr/>
        </p:nvSpPr>
        <p:spPr bwMode="auto">
          <a:xfrm>
            <a:off x="4860925" y="2716213"/>
            <a:ext cx="503238" cy="252412"/>
          </a:xfrm>
          <a:prstGeom prst="wedgeRoundRectCallout">
            <a:avLst>
              <a:gd name="adj1" fmla="val -24569"/>
              <a:gd name="adj2" fmla="val 69968"/>
              <a:gd name="adj3" fmla="val 16667"/>
            </a:avLst>
          </a:prstGeom>
          <a:solidFill>
            <a:srgbClr val="FF9900"/>
          </a:solidFill>
          <a:ln w="9525">
            <a:noFill/>
            <a:miter lim="800000"/>
            <a:headEnd/>
            <a:tailEnd/>
          </a:ln>
        </p:spPr>
        <p:txBody>
          <a:bodyPr anchor="ctr"/>
          <a:lstStyle/>
          <a:p>
            <a:pPr algn="ctr"/>
            <a:r>
              <a:rPr lang="en-US" altLang="zh-CN">
                <a:solidFill>
                  <a:srgbClr val="000000"/>
                </a:solidFill>
                <a:latin typeface="Calibri" pitchFamily="34" charset="0"/>
                <a:sym typeface="Calibri" pitchFamily="34" charset="0"/>
              </a:rPr>
              <a:t>30</a:t>
            </a:r>
            <a:endParaRPr lang="zh-CN" altLang="en-US">
              <a:solidFill>
                <a:srgbClr val="000000"/>
              </a:solidFill>
              <a:latin typeface="Calibri" pitchFamily="34" charset="0"/>
            </a:endParaRPr>
          </a:p>
        </p:txBody>
      </p:sp>
      <p:sp>
        <p:nvSpPr>
          <p:cNvPr id="16" name="圆角矩形标注 15"/>
          <p:cNvSpPr>
            <a:spLocks noChangeArrowheads="1"/>
          </p:cNvSpPr>
          <p:nvPr/>
        </p:nvSpPr>
        <p:spPr bwMode="auto">
          <a:xfrm>
            <a:off x="6661150" y="1203325"/>
            <a:ext cx="503238" cy="252413"/>
          </a:xfrm>
          <a:prstGeom prst="wedgeRoundRectCallout">
            <a:avLst>
              <a:gd name="adj1" fmla="val -24569"/>
              <a:gd name="adj2" fmla="val 69968"/>
              <a:gd name="adj3" fmla="val 16667"/>
            </a:avLst>
          </a:prstGeom>
          <a:solidFill>
            <a:srgbClr val="0070C0"/>
          </a:solidFill>
          <a:ln w="9525">
            <a:noFill/>
            <a:miter lim="800000"/>
            <a:headEnd/>
            <a:tailEnd/>
          </a:ln>
        </p:spPr>
        <p:txBody>
          <a:bodyPr anchor="ctr"/>
          <a:lstStyle/>
          <a:p>
            <a:pPr algn="ctr"/>
            <a:r>
              <a:rPr lang="en-US" altLang="zh-CN">
                <a:solidFill>
                  <a:schemeClr val="bg1"/>
                </a:solidFill>
                <a:latin typeface="Calibri" pitchFamily="34" charset="0"/>
                <a:sym typeface="Calibri" pitchFamily="34" charset="0"/>
              </a:rPr>
              <a:t>65</a:t>
            </a:r>
            <a:endParaRPr lang="zh-CN" altLang="en-US">
              <a:solidFill>
                <a:schemeClr val="bg1"/>
              </a:solidFill>
              <a:latin typeface="Calibri" pitchFamily="34" charset="0"/>
            </a:endParaRPr>
          </a:p>
        </p:txBody>
      </p:sp>
      <p:sp>
        <p:nvSpPr>
          <p:cNvPr id="17" name="圆角矩形标注 16"/>
          <p:cNvSpPr>
            <a:spLocks noChangeArrowheads="1"/>
          </p:cNvSpPr>
          <p:nvPr/>
        </p:nvSpPr>
        <p:spPr bwMode="auto">
          <a:xfrm>
            <a:off x="7524750" y="3471863"/>
            <a:ext cx="503238" cy="252412"/>
          </a:xfrm>
          <a:prstGeom prst="wedgeRoundRectCallout">
            <a:avLst>
              <a:gd name="adj1" fmla="val -24569"/>
              <a:gd name="adj2" fmla="val 69968"/>
              <a:gd name="adj3" fmla="val 16667"/>
            </a:avLst>
          </a:prstGeom>
          <a:solidFill>
            <a:srgbClr val="0070C0"/>
          </a:solidFill>
          <a:ln w="9525">
            <a:noFill/>
            <a:miter lim="800000"/>
            <a:headEnd/>
            <a:tailEnd/>
          </a:ln>
        </p:spPr>
        <p:txBody>
          <a:bodyPr anchor="ctr"/>
          <a:lstStyle/>
          <a:p>
            <a:pPr algn="ctr"/>
            <a:r>
              <a:rPr lang="en-US" altLang="zh-CN">
                <a:solidFill>
                  <a:schemeClr val="bg1"/>
                </a:solidFill>
                <a:latin typeface="Calibri" pitchFamily="34" charset="0"/>
                <a:sym typeface="Calibri" pitchFamily="34" charset="0"/>
              </a:rPr>
              <a:t>80</a:t>
            </a:r>
            <a:endParaRPr lang="zh-CN" altLang="en-US">
              <a:solidFill>
                <a:schemeClr val="bg1"/>
              </a:solidFill>
              <a:latin typeface="Calibri" pitchFamily="34" charset="0"/>
            </a:endParaRPr>
          </a:p>
        </p:txBody>
      </p:sp>
      <p:sp>
        <p:nvSpPr>
          <p:cNvPr id="18" name="直接连接符 17"/>
          <p:cNvSpPr>
            <a:spLocks noChangeShapeType="1"/>
          </p:cNvSpPr>
          <p:nvPr/>
        </p:nvSpPr>
        <p:spPr bwMode="auto">
          <a:xfrm>
            <a:off x="2987675" y="1419225"/>
            <a:ext cx="0" cy="2774950"/>
          </a:xfrm>
          <a:prstGeom prst="line">
            <a:avLst/>
          </a:prstGeom>
          <a:noFill/>
          <a:ln w="28575">
            <a:solidFill>
              <a:srgbClr val="625348"/>
            </a:solidFill>
            <a:round/>
            <a:headEnd/>
            <a:tailEnd/>
          </a:ln>
        </p:spPr>
        <p:txBody>
          <a:bodyPr/>
          <a:lstStyle/>
          <a:p>
            <a:endParaRPr lang="zh-CN" altLang="en-US"/>
          </a:p>
        </p:txBody>
      </p:sp>
      <p:sp>
        <p:nvSpPr>
          <p:cNvPr id="19" name="TextBox 16"/>
          <p:cNvSpPr>
            <a:spLocks noChangeArrowheads="1"/>
          </p:cNvSpPr>
          <p:nvPr/>
        </p:nvSpPr>
        <p:spPr bwMode="auto">
          <a:xfrm>
            <a:off x="755650" y="1203325"/>
            <a:ext cx="2232025" cy="3048000"/>
          </a:xfrm>
          <a:prstGeom prst="rect">
            <a:avLst/>
          </a:prstGeom>
          <a:noFill/>
          <a:ln w="9525">
            <a:noFill/>
            <a:miter lim="800000"/>
            <a:headEnd/>
            <a:tailEnd/>
          </a:ln>
        </p:spPr>
        <p:txBody>
          <a:bodyPr>
            <a:spAutoFit/>
          </a:bodyPr>
          <a:lstStyle/>
          <a:p>
            <a:pPr algn="ctr">
              <a:lnSpc>
                <a:spcPct val="300000"/>
              </a:lnSpc>
            </a:pPr>
            <a:r>
              <a:rPr lang="zh-CN" altLang="en-US" sz="1600" b="1">
                <a:solidFill>
                  <a:srgbClr val="0070C0"/>
                </a:solidFill>
                <a:latin typeface="微软雅黑" pitchFamily="34" charset="-122"/>
                <a:ea typeface="微软雅黑" pitchFamily="34" charset="-122"/>
                <a:sym typeface="微软雅黑" pitchFamily="34" charset="-122"/>
              </a:rPr>
              <a:t>点击添加图表说明</a:t>
            </a:r>
          </a:p>
          <a:p>
            <a:pPr algn="ctr">
              <a:lnSpc>
                <a:spcPct val="300000"/>
              </a:lnSpc>
            </a:pPr>
            <a:r>
              <a:rPr lang="zh-CN" altLang="en-US" sz="1600" b="1">
                <a:solidFill>
                  <a:srgbClr val="0070C0"/>
                </a:solidFill>
                <a:latin typeface="微软雅黑" pitchFamily="34" charset="-122"/>
                <a:ea typeface="微软雅黑" pitchFamily="34" charset="-122"/>
                <a:sym typeface="微软雅黑" pitchFamily="34" charset="-122"/>
              </a:rPr>
              <a:t>点击添加图表说明</a:t>
            </a:r>
          </a:p>
          <a:p>
            <a:pPr algn="ctr">
              <a:lnSpc>
                <a:spcPct val="300000"/>
              </a:lnSpc>
            </a:pPr>
            <a:r>
              <a:rPr lang="zh-CN" altLang="en-US" sz="1600" b="1">
                <a:solidFill>
                  <a:srgbClr val="0070C0"/>
                </a:solidFill>
                <a:latin typeface="微软雅黑" pitchFamily="34" charset="-122"/>
                <a:ea typeface="微软雅黑" pitchFamily="34" charset="-122"/>
                <a:sym typeface="微软雅黑" pitchFamily="34" charset="-122"/>
              </a:rPr>
              <a:t>点击添加图表说明</a:t>
            </a:r>
            <a:endParaRPr lang="en-US" altLang="zh-CN" sz="1600" b="1">
              <a:solidFill>
                <a:srgbClr val="0070C0"/>
              </a:solidFill>
              <a:latin typeface="微软雅黑" pitchFamily="34" charset="-122"/>
              <a:ea typeface="微软雅黑" pitchFamily="34" charset="-122"/>
              <a:sym typeface="微软雅黑" pitchFamily="34" charset="-122"/>
            </a:endParaRPr>
          </a:p>
          <a:p>
            <a:pPr algn="ctr">
              <a:lnSpc>
                <a:spcPct val="300000"/>
              </a:lnSpc>
            </a:pPr>
            <a:r>
              <a:rPr lang="zh-CN" altLang="en-US" sz="1600" b="1">
                <a:solidFill>
                  <a:srgbClr val="0070C0"/>
                </a:solidFill>
                <a:latin typeface="微软雅黑" pitchFamily="34" charset="-122"/>
                <a:ea typeface="微软雅黑" pitchFamily="34" charset="-122"/>
                <a:sym typeface="微软雅黑" pitchFamily="34" charset="-122"/>
              </a:rPr>
              <a:t>点击添加图表说明</a:t>
            </a:r>
            <a:endParaRPr lang="zh-CN" altLang="en-US" sz="1600" b="1">
              <a:solidFill>
                <a:srgbClr val="0070C0"/>
              </a:solidFill>
              <a:latin typeface="Calibri" pitchFamily="34" charset="0"/>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300" fill="hold"/>
                                        <p:tgtEl>
                                          <p:spTgt spid="2"/>
                                        </p:tgtEl>
                                        <p:attrNameLst>
                                          <p:attrName>ppt_w</p:attrName>
                                        </p:attrNameLst>
                                      </p:cBhvr>
                                      <p:tavLst>
                                        <p:tav tm="0">
                                          <p:val>
                                            <p:fltVal val="0"/>
                                          </p:val>
                                        </p:tav>
                                        <p:tav tm="100000">
                                          <p:val>
                                            <p:strVal val="#ppt_w"/>
                                          </p:val>
                                        </p:tav>
                                      </p:tavLst>
                                    </p:anim>
                                    <p:anim calcmode="lin" valueType="num">
                                      <p:cBhvr>
                                        <p:cTn id="8" dur="300" fill="hold"/>
                                        <p:tgtEl>
                                          <p:spTgt spid="2"/>
                                        </p:tgtEl>
                                        <p:attrNameLst>
                                          <p:attrName>ppt_h</p:attrName>
                                        </p:attrNameLst>
                                      </p:cBhvr>
                                      <p:tavLst>
                                        <p:tav tm="0">
                                          <p:val>
                                            <p:fltVal val="0"/>
                                          </p:val>
                                        </p:tav>
                                        <p:tav tm="100000">
                                          <p:val>
                                            <p:strVal val="#ppt_h"/>
                                          </p:val>
                                        </p:tav>
                                      </p:tavLst>
                                    </p:anim>
                                    <p:anim calcmode="lin" valueType="num">
                                      <p:cBhvr>
                                        <p:cTn id="9" dur="300" fill="hold"/>
                                        <p:tgtEl>
                                          <p:spTgt spid="2"/>
                                        </p:tgtEl>
                                        <p:attrNameLst>
                                          <p:attrName>style.rotation</p:attrName>
                                        </p:attrNameLst>
                                      </p:cBhvr>
                                      <p:tavLst>
                                        <p:tav tm="0">
                                          <p:val>
                                            <p:fltVal val="90"/>
                                          </p:val>
                                        </p:tav>
                                        <p:tav tm="100000">
                                          <p:val>
                                            <p:fltVal val="0"/>
                                          </p:val>
                                        </p:tav>
                                      </p:tavLst>
                                    </p:anim>
                                    <p:animEffect transition="in" filter="fade">
                                      <p:cBhvr>
                                        <p:cTn id="10" dur="300"/>
                                        <p:tgtEl>
                                          <p:spTgt spid="2"/>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300" fill="hold"/>
                                        <p:tgtEl>
                                          <p:spTgt spid="3"/>
                                        </p:tgtEl>
                                        <p:attrNameLst>
                                          <p:attrName>ppt_w</p:attrName>
                                        </p:attrNameLst>
                                      </p:cBhvr>
                                      <p:tavLst>
                                        <p:tav tm="0">
                                          <p:val>
                                            <p:fltVal val="0"/>
                                          </p:val>
                                        </p:tav>
                                        <p:tav tm="100000">
                                          <p:val>
                                            <p:strVal val="#ppt_w"/>
                                          </p:val>
                                        </p:tav>
                                      </p:tavLst>
                                    </p:anim>
                                    <p:anim calcmode="lin" valueType="num">
                                      <p:cBhvr>
                                        <p:cTn id="14" dur="300" fill="hold"/>
                                        <p:tgtEl>
                                          <p:spTgt spid="3"/>
                                        </p:tgtEl>
                                        <p:attrNameLst>
                                          <p:attrName>ppt_h</p:attrName>
                                        </p:attrNameLst>
                                      </p:cBhvr>
                                      <p:tavLst>
                                        <p:tav tm="0">
                                          <p:val>
                                            <p:fltVal val="0"/>
                                          </p:val>
                                        </p:tav>
                                        <p:tav tm="100000">
                                          <p:val>
                                            <p:strVal val="#ppt_h"/>
                                          </p:val>
                                        </p:tav>
                                      </p:tavLst>
                                    </p:anim>
                                    <p:anim calcmode="lin" valueType="num">
                                      <p:cBhvr>
                                        <p:cTn id="15" dur="300" fill="hold"/>
                                        <p:tgtEl>
                                          <p:spTgt spid="3"/>
                                        </p:tgtEl>
                                        <p:attrNameLst>
                                          <p:attrName>style.rotation</p:attrName>
                                        </p:attrNameLst>
                                      </p:cBhvr>
                                      <p:tavLst>
                                        <p:tav tm="0">
                                          <p:val>
                                            <p:fltVal val="90"/>
                                          </p:val>
                                        </p:tav>
                                        <p:tav tm="100000">
                                          <p:val>
                                            <p:fltVal val="0"/>
                                          </p:val>
                                        </p:tav>
                                      </p:tavLst>
                                    </p:anim>
                                    <p:animEffect transition="in" filter="fade">
                                      <p:cBhvr>
                                        <p:cTn id="16" dur="300"/>
                                        <p:tgtEl>
                                          <p:spTgt spid="3"/>
                                        </p:tgtEl>
                                      </p:cBhvr>
                                    </p:animEffect>
                                  </p:childTnLst>
                                </p:cTn>
                              </p:par>
                            </p:childTnLst>
                          </p:cTn>
                        </p:par>
                        <p:par>
                          <p:cTn id="17" fill="hold">
                            <p:stCondLst>
                              <p:cond delay="300"/>
                            </p:stCondLst>
                            <p:childTnLst>
                              <p:par>
                                <p:cTn id="18" presetID="22" presetClass="entr" presetSubtype="8"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left)">
                                      <p:cBhvr>
                                        <p:cTn id="20" dur="300"/>
                                        <p:tgtEl>
                                          <p:spTgt spid="4"/>
                                        </p:tgtEl>
                                      </p:cBhvr>
                                    </p:animEffect>
                                  </p:childTnLst>
                                </p:cTn>
                              </p:par>
                              <p:par>
                                <p:cTn id="21" presetID="41" presetClass="entr" presetSubtype="0" fill="hold" grpId="0" nodeType="withEffect">
                                  <p:stCondLst>
                                    <p:cond delay="0"/>
                                  </p:stCondLst>
                                  <p:iterate type="lt">
                                    <p:tmPct val="10000"/>
                                  </p:iterate>
                                  <p:childTnLst>
                                    <p:set>
                                      <p:cBhvr>
                                        <p:cTn id="22" dur="1" fill="hold">
                                          <p:stCondLst>
                                            <p:cond delay="0"/>
                                          </p:stCondLst>
                                        </p:cTn>
                                        <p:tgtEl>
                                          <p:spTgt spid="5"/>
                                        </p:tgtEl>
                                        <p:attrNameLst>
                                          <p:attrName>style.visibility</p:attrName>
                                        </p:attrNameLst>
                                      </p:cBhvr>
                                      <p:to>
                                        <p:strVal val="visible"/>
                                      </p:to>
                                    </p:set>
                                    <p:anim calcmode="lin" valueType="num">
                                      <p:cBhvr>
                                        <p:cTn id="23" dur="3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4" dur="300" fill="hold"/>
                                        <p:tgtEl>
                                          <p:spTgt spid="5"/>
                                        </p:tgtEl>
                                        <p:attrNameLst>
                                          <p:attrName>ppt_y</p:attrName>
                                        </p:attrNameLst>
                                      </p:cBhvr>
                                      <p:tavLst>
                                        <p:tav tm="0">
                                          <p:val>
                                            <p:strVal val="#ppt_y"/>
                                          </p:val>
                                        </p:tav>
                                        <p:tav tm="100000">
                                          <p:val>
                                            <p:strVal val="#ppt_y"/>
                                          </p:val>
                                        </p:tav>
                                      </p:tavLst>
                                    </p:anim>
                                    <p:anim calcmode="lin" valueType="num">
                                      <p:cBhvr>
                                        <p:cTn id="25" dur="3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6" dur="3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7" dur="300" tmFilter="0,0; .5, 1; 1, 1"/>
                                        <p:tgtEl>
                                          <p:spTgt spid="5"/>
                                        </p:tgtEl>
                                      </p:cBhvr>
                                    </p:animEffect>
                                  </p:childTnLst>
                                </p:cTn>
                              </p:par>
                            </p:childTnLst>
                          </p:cTn>
                        </p:par>
                        <p:par>
                          <p:cTn id="28" fill="hold">
                            <p:stCondLst>
                              <p:cond delay="810"/>
                            </p:stCondLst>
                            <p:childTnLst>
                              <p:par>
                                <p:cTn id="29" presetID="10" presetClass="entr" presetSubtype="0"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1000"/>
                                        <p:tgtEl>
                                          <p:spTgt spid="19"/>
                                        </p:tgtEl>
                                      </p:cBhvr>
                                    </p:animEffect>
                                  </p:childTnLst>
                                </p:cTn>
                              </p:par>
                            </p:childTnLst>
                          </p:cTn>
                        </p:par>
                        <p:par>
                          <p:cTn id="32" fill="hold">
                            <p:stCondLst>
                              <p:cond delay="1810"/>
                            </p:stCondLst>
                            <p:childTnLst>
                              <p:par>
                                <p:cTn id="33" presetID="10" presetClass="entr" presetSubtype="0" fill="hold" grpId="0" nodeType="after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fade">
                                      <p:cBhvr>
                                        <p:cTn id="35" dur="500"/>
                                        <p:tgtEl>
                                          <p:spTgt spid="18"/>
                                        </p:tgtEl>
                                      </p:cBhvr>
                                    </p:animEffect>
                                  </p:childTnLst>
                                </p:cTn>
                              </p:par>
                            </p:childTnLst>
                          </p:cTn>
                        </p:par>
                        <p:par>
                          <p:cTn id="36" fill="hold">
                            <p:stCondLst>
                              <p:cond delay="2310"/>
                            </p:stCondLst>
                            <p:childTnLst>
                              <p:par>
                                <p:cTn id="37" presetID="10" presetClass="entr" presetSubtype="0" fill="hold" grpId="0" nodeType="after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fade">
                                      <p:cBhvr>
                                        <p:cTn id="39" dur="500"/>
                                        <p:tgtEl>
                                          <p:spTgt spid="6"/>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500"/>
                                        <p:tgtEl>
                                          <p:spTgt spid="9"/>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1"/>
                                        </p:tgtEl>
                                        <p:attrNameLst>
                                          <p:attrName>style.visibility</p:attrName>
                                        </p:attrNameLst>
                                      </p:cBhvr>
                                      <p:to>
                                        <p:strVal val="visible"/>
                                      </p:to>
                                    </p:set>
                                    <p:animEffect transition="in" filter="fade">
                                      <p:cBhvr>
                                        <p:cTn id="45" dur="500"/>
                                        <p:tgtEl>
                                          <p:spTgt spid="11"/>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fade">
                                      <p:cBhvr>
                                        <p:cTn id="48" dur="500"/>
                                        <p:tgtEl>
                                          <p:spTgt spid="13"/>
                                        </p:tgtEl>
                                      </p:cBhvr>
                                    </p:animEffect>
                                  </p:childTnLst>
                                </p:cTn>
                              </p:par>
                            </p:childTnLst>
                          </p:cTn>
                        </p:par>
                        <p:par>
                          <p:cTn id="49" fill="hold">
                            <p:stCondLst>
                              <p:cond delay="2810"/>
                            </p:stCondLst>
                            <p:childTnLst>
                              <p:par>
                                <p:cTn id="50" presetID="22" presetClass="entr" presetSubtype="8" fill="hold" grpId="0" nodeType="afterEffect">
                                  <p:stCondLst>
                                    <p:cond delay="0"/>
                                  </p:stCondLst>
                                  <p:childTnLst>
                                    <p:set>
                                      <p:cBhvr>
                                        <p:cTn id="51" dur="1" fill="hold">
                                          <p:stCondLst>
                                            <p:cond delay="0"/>
                                          </p:stCondLst>
                                        </p:cTn>
                                        <p:tgtEl>
                                          <p:spTgt spid="7"/>
                                        </p:tgtEl>
                                        <p:attrNameLst>
                                          <p:attrName>style.visibility</p:attrName>
                                        </p:attrNameLst>
                                      </p:cBhvr>
                                      <p:to>
                                        <p:strVal val="visible"/>
                                      </p:to>
                                    </p:set>
                                    <p:animEffect transition="in" filter="wipe(left)">
                                      <p:cBhvr>
                                        <p:cTn id="52" dur="500"/>
                                        <p:tgtEl>
                                          <p:spTgt spid="7"/>
                                        </p:tgtEl>
                                      </p:cBhvr>
                                    </p:animEffect>
                                  </p:childTnLst>
                                </p:cTn>
                              </p:par>
                              <p:par>
                                <p:cTn id="53" presetID="10" presetClass="entr" presetSubtype="0" fill="hold" grpId="0" nodeType="withEffect">
                                  <p:stCondLst>
                                    <p:cond delay="500"/>
                                  </p:stCondLst>
                                  <p:childTnLst>
                                    <p:set>
                                      <p:cBhvr>
                                        <p:cTn id="54" dur="1" fill="hold">
                                          <p:stCondLst>
                                            <p:cond delay="0"/>
                                          </p:stCondLst>
                                        </p:cTn>
                                        <p:tgtEl>
                                          <p:spTgt spid="16"/>
                                        </p:tgtEl>
                                        <p:attrNameLst>
                                          <p:attrName>style.visibility</p:attrName>
                                        </p:attrNameLst>
                                      </p:cBhvr>
                                      <p:to>
                                        <p:strVal val="visible"/>
                                      </p:to>
                                    </p:set>
                                    <p:animEffect transition="in" filter="fade">
                                      <p:cBhvr>
                                        <p:cTn id="55" dur="500"/>
                                        <p:tgtEl>
                                          <p:spTgt spid="16"/>
                                        </p:tgtEl>
                                      </p:cBhvr>
                                    </p:animEffect>
                                  </p:childTnLst>
                                </p:cTn>
                              </p:par>
                              <p:par>
                                <p:cTn id="56" presetID="22" presetClass="entr" presetSubtype="8" fill="hold" grpId="0" nodeType="withEffect">
                                  <p:stCondLst>
                                    <p:cond delay="500"/>
                                  </p:stCondLst>
                                  <p:childTnLst>
                                    <p:set>
                                      <p:cBhvr>
                                        <p:cTn id="57" dur="1" fill="hold">
                                          <p:stCondLst>
                                            <p:cond delay="0"/>
                                          </p:stCondLst>
                                        </p:cTn>
                                        <p:tgtEl>
                                          <p:spTgt spid="10"/>
                                        </p:tgtEl>
                                        <p:attrNameLst>
                                          <p:attrName>style.visibility</p:attrName>
                                        </p:attrNameLst>
                                      </p:cBhvr>
                                      <p:to>
                                        <p:strVal val="visible"/>
                                      </p:to>
                                    </p:set>
                                    <p:animEffect transition="in" filter="wipe(left)">
                                      <p:cBhvr>
                                        <p:cTn id="58" dur="500"/>
                                        <p:tgtEl>
                                          <p:spTgt spid="10"/>
                                        </p:tgtEl>
                                      </p:cBhvr>
                                    </p:animEffect>
                                  </p:childTnLst>
                                </p:cTn>
                              </p:par>
                              <p:par>
                                <p:cTn id="59" presetID="10" presetClass="entr" presetSubtype="0" fill="hold" grpId="0" nodeType="withEffect">
                                  <p:stCondLst>
                                    <p:cond delay="1000"/>
                                  </p:stCondLst>
                                  <p:childTnLst>
                                    <p:set>
                                      <p:cBhvr>
                                        <p:cTn id="60" dur="1" fill="hold">
                                          <p:stCondLst>
                                            <p:cond delay="0"/>
                                          </p:stCondLst>
                                        </p:cTn>
                                        <p:tgtEl>
                                          <p:spTgt spid="8"/>
                                        </p:tgtEl>
                                        <p:attrNameLst>
                                          <p:attrName>style.visibility</p:attrName>
                                        </p:attrNameLst>
                                      </p:cBhvr>
                                      <p:to>
                                        <p:strVal val="visible"/>
                                      </p:to>
                                    </p:set>
                                    <p:animEffect transition="in" filter="fade">
                                      <p:cBhvr>
                                        <p:cTn id="61" dur="500"/>
                                        <p:tgtEl>
                                          <p:spTgt spid="8"/>
                                        </p:tgtEl>
                                      </p:cBhvr>
                                    </p:animEffect>
                                  </p:childTnLst>
                                </p:cTn>
                              </p:par>
                              <p:par>
                                <p:cTn id="62" presetID="22" presetClass="entr" presetSubtype="8" fill="hold" grpId="0" nodeType="withEffect">
                                  <p:stCondLst>
                                    <p:cond delay="1000"/>
                                  </p:stCondLst>
                                  <p:childTnLst>
                                    <p:set>
                                      <p:cBhvr>
                                        <p:cTn id="63" dur="1" fill="hold">
                                          <p:stCondLst>
                                            <p:cond delay="0"/>
                                          </p:stCondLst>
                                        </p:cTn>
                                        <p:tgtEl>
                                          <p:spTgt spid="12"/>
                                        </p:tgtEl>
                                        <p:attrNameLst>
                                          <p:attrName>style.visibility</p:attrName>
                                        </p:attrNameLst>
                                      </p:cBhvr>
                                      <p:to>
                                        <p:strVal val="visible"/>
                                      </p:to>
                                    </p:set>
                                    <p:animEffect transition="in" filter="wipe(left)">
                                      <p:cBhvr>
                                        <p:cTn id="64" dur="500"/>
                                        <p:tgtEl>
                                          <p:spTgt spid="12"/>
                                        </p:tgtEl>
                                      </p:cBhvr>
                                    </p:animEffect>
                                  </p:childTnLst>
                                </p:cTn>
                              </p:par>
                              <p:par>
                                <p:cTn id="65" presetID="10" presetClass="entr" presetSubtype="0" fill="hold" grpId="0" nodeType="withEffect">
                                  <p:stCondLst>
                                    <p:cond delay="1500"/>
                                  </p:stCondLst>
                                  <p:childTnLst>
                                    <p:set>
                                      <p:cBhvr>
                                        <p:cTn id="66" dur="1" fill="hold">
                                          <p:stCondLst>
                                            <p:cond delay="0"/>
                                          </p:stCondLst>
                                        </p:cTn>
                                        <p:tgtEl>
                                          <p:spTgt spid="15"/>
                                        </p:tgtEl>
                                        <p:attrNameLst>
                                          <p:attrName>style.visibility</p:attrName>
                                        </p:attrNameLst>
                                      </p:cBhvr>
                                      <p:to>
                                        <p:strVal val="visible"/>
                                      </p:to>
                                    </p:set>
                                    <p:animEffect transition="in" filter="fade">
                                      <p:cBhvr>
                                        <p:cTn id="67" dur="500"/>
                                        <p:tgtEl>
                                          <p:spTgt spid="15"/>
                                        </p:tgtEl>
                                      </p:cBhvr>
                                    </p:animEffect>
                                  </p:childTnLst>
                                </p:cTn>
                              </p:par>
                              <p:par>
                                <p:cTn id="68" presetID="22" presetClass="entr" presetSubtype="8" fill="hold" grpId="0" nodeType="withEffect">
                                  <p:stCondLst>
                                    <p:cond delay="1500"/>
                                  </p:stCondLst>
                                  <p:childTnLst>
                                    <p:set>
                                      <p:cBhvr>
                                        <p:cTn id="69" dur="1" fill="hold">
                                          <p:stCondLst>
                                            <p:cond delay="0"/>
                                          </p:stCondLst>
                                        </p:cTn>
                                        <p:tgtEl>
                                          <p:spTgt spid="14"/>
                                        </p:tgtEl>
                                        <p:attrNameLst>
                                          <p:attrName>style.visibility</p:attrName>
                                        </p:attrNameLst>
                                      </p:cBhvr>
                                      <p:to>
                                        <p:strVal val="visible"/>
                                      </p:to>
                                    </p:set>
                                    <p:animEffect transition="in" filter="wipe(left)">
                                      <p:cBhvr>
                                        <p:cTn id="70" dur="500"/>
                                        <p:tgtEl>
                                          <p:spTgt spid="14"/>
                                        </p:tgtEl>
                                      </p:cBhvr>
                                    </p:animEffect>
                                  </p:childTnLst>
                                </p:cTn>
                              </p:par>
                              <p:par>
                                <p:cTn id="71" presetID="10" presetClass="entr" presetSubtype="0" fill="hold" grpId="0" nodeType="withEffect">
                                  <p:stCondLst>
                                    <p:cond delay="2000"/>
                                  </p:stCondLst>
                                  <p:childTnLst>
                                    <p:set>
                                      <p:cBhvr>
                                        <p:cTn id="72" dur="1" fill="hold">
                                          <p:stCondLst>
                                            <p:cond delay="0"/>
                                          </p:stCondLst>
                                        </p:cTn>
                                        <p:tgtEl>
                                          <p:spTgt spid="17"/>
                                        </p:tgtEl>
                                        <p:attrNameLst>
                                          <p:attrName>style.visibility</p:attrName>
                                        </p:attrNameLst>
                                      </p:cBhvr>
                                      <p:to>
                                        <p:strVal val="visible"/>
                                      </p:to>
                                    </p:set>
                                    <p:animEffect transition="in" filter="fade">
                                      <p:cBhvr>
                                        <p:cTn id="7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5" grpId="0"/>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pattFill prst="trellis">
          <a:fgClr>
            <a:schemeClr val="tx2">
              <a:lumMod val="20000"/>
              <a:lumOff val="80000"/>
            </a:schemeClr>
          </a:fgClr>
          <a:bgClr>
            <a:schemeClr val="bg1"/>
          </a:bgClr>
        </a:pattFill>
        <a:effectLst/>
      </p:bgPr>
    </p:bg>
    <p:spTree>
      <p:nvGrpSpPr>
        <p:cNvPr id="1" name=""/>
        <p:cNvGrpSpPr/>
        <p:nvPr/>
      </p:nvGrpSpPr>
      <p:grpSpPr>
        <a:xfrm>
          <a:off x="0" y="0"/>
          <a:ext cx="0" cy="0"/>
          <a:chOff x="0" y="0"/>
          <a:chExt cx="0" cy="0"/>
        </a:xfrm>
      </p:grpSpPr>
      <p:sp>
        <p:nvSpPr>
          <p:cNvPr id="4" name="矩形 3"/>
          <p:cNvSpPr/>
          <p:nvPr/>
        </p:nvSpPr>
        <p:spPr>
          <a:xfrm>
            <a:off x="360363" y="195263"/>
            <a:ext cx="360362" cy="360362"/>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 name="矩形 4"/>
          <p:cNvSpPr/>
          <p:nvPr/>
        </p:nvSpPr>
        <p:spPr>
          <a:xfrm>
            <a:off x="534988" y="342900"/>
            <a:ext cx="290512" cy="290513"/>
          </a:xfrm>
          <a:prstGeom prst="rect">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6" name="直接连接符 5"/>
          <p:cNvCxnSpPr/>
          <p:nvPr/>
        </p:nvCxnSpPr>
        <p:spPr>
          <a:xfrm>
            <a:off x="896938" y="608013"/>
            <a:ext cx="8212137"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
        <p:nvSpPr>
          <p:cNvPr id="7" name="标题 1"/>
          <p:cNvSpPr txBox="1">
            <a:spLocks/>
          </p:cNvSpPr>
          <p:nvPr/>
        </p:nvSpPr>
        <p:spPr bwMode="auto">
          <a:xfrm>
            <a:off x="1116013" y="95250"/>
            <a:ext cx="8229600" cy="565150"/>
          </a:xfrm>
          <a:prstGeom prst="rect">
            <a:avLst/>
          </a:prstGeom>
          <a:noFill/>
          <a:ln w="9525">
            <a:noFill/>
            <a:miter lim="800000"/>
            <a:headEnd/>
            <a:tailEnd/>
          </a:ln>
        </p:spPr>
        <p:txBody>
          <a:bodyPr/>
          <a:lstStyle/>
          <a:p>
            <a:r>
              <a:rPr lang="zh-CN" altLang="en-US" sz="2800" b="1">
                <a:solidFill>
                  <a:srgbClr val="0070C0"/>
                </a:solidFill>
                <a:latin typeface="微软雅黑" pitchFamily="34" charset="-122"/>
                <a:ea typeface="微软雅黑" pitchFamily="34" charset="-122"/>
              </a:rPr>
              <a:t>点击此处添加标题</a:t>
            </a:r>
          </a:p>
        </p:txBody>
      </p:sp>
      <p:grpSp>
        <p:nvGrpSpPr>
          <p:cNvPr id="8" name="组合 7"/>
          <p:cNvGrpSpPr>
            <a:grpSpLocks/>
          </p:cNvGrpSpPr>
          <p:nvPr/>
        </p:nvGrpSpPr>
        <p:grpSpPr bwMode="auto">
          <a:xfrm>
            <a:off x="188913" y="1468438"/>
            <a:ext cx="2027237" cy="2111375"/>
            <a:chOff x="143508" y="1853921"/>
            <a:chExt cx="2052922" cy="2343317"/>
          </a:xfrm>
        </p:grpSpPr>
        <p:sp>
          <p:nvSpPr>
            <p:cNvPr id="9" name="Freeform 5"/>
            <p:cNvSpPr>
              <a:spLocks/>
            </p:cNvSpPr>
            <p:nvPr/>
          </p:nvSpPr>
          <p:spPr bwMode="auto">
            <a:xfrm>
              <a:off x="143508" y="1853921"/>
              <a:ext cx="2052922" cy="2343317"/>
            </a:xfrm>
            <a:custGeom>
              <a:avLst/>
              <a:gdLst>
                <a:gd name="T0" fmla="*/ 1112 w 1328"/>
                <a:gd name="T1" fmla="*/ 1328 h 1328"/>
                <a:gd name="T2" fmla="*/ 1142 w 1328"/>
                <a:gd name="T3" fmla="*/ 880 h 1328"/>
                <a:gd name="T4" fmla="*/ 1156 w 1328"/>
                <a:gd name="T5" fmla="*/ 886 h 1328"/>
                <a:gd name="T6" fmla="*/ 1188 w 1328"/>
                <a:gd name="T7" fmla="*/ 894 h 1328"/>
                <a:gd name="T8" fmla="*/ 1204 w 1328"/>
                <a:gd name="T9" fmla="*/ 896 h 1328"/>
                <a:gd name="T10" fmla="*/ 1228 w 1328"/>
                <a:gd name="T11" fmla="*/ 894 h 1328"/>
                <a:gd name="T12" fmla="*/ 1252 w 1328"/>
                <a:gd name="T13" fmla="*/ 886 h 1328"/>
                <a:gd name="T14" fmla="*/ 1292 w 1328"/>
                <a:gd name="T15" fmla="*/ 860 h 1328"/>
                <a:gd name="T16" fmla="*/ 1318 w 1328"/>
                <a:gd name="T17" fmla="*/ 820 h 1328"/>
                <a:gd name="T18" fmla="*/ 1326 w 1328"/>
                <a:gd name="T19" fmla="*/ 796 h 1328"/>
                <a:gd name="T20" fmla="*/ 1328 w 1328"/>
                <a:gd name="T21" fmla="*/ 772 h 1328"/>
                <a:gd name="T22" fmla="*/ 1328 w 1328"/>
                <a:gd name="T23" fmla="*/ 760 h 1328"/>
                <a:gd name="T24" fmla="*/ 1322 w 1328"/>
                <a:gd name="T25" fmla="*/ 736 h 1328"/>
                <a:gd name="T26" fmla="*/ 1306 w 1328"/>
                <a:gd name="T27" fmla="*/ 702 h 1328"/>
                <a:gd name="T28" fmla="*/ 1274 w 1328"/>
                <a:gd name="T29" fmla="*/ 670 h 1328"/>
                <a:gd name="T30" fmla="*/ 1240 w 1328"/>
                <a:gd name="T31" fmla="*/ 654 h 1328"/>
                <a:gd name="T32" fmla="*/ 1216 w 1328"/>
                <a:gd name="T33" fmla="*/ 648 h 1328"/>
                <a:gd name="T34" fmla="*/ 1204 w 1328"/>
                <a:gd name="T35" fmla="*/ 648 h 1328"/>
                <a:gd name="T36" fmla="*/ 1172 w 1328"/>
                <a:gd name="T37" fmla="*/ 652 h 1328"/>
                <a:gd name="T38" fmla="*/ 1142 w 1328"/>
                <a:gd name="T39" fmla="*/ 664 h 1328"/>
                <a:gd name="T40" fmla="*/ 1112 w 1328"/>
                <a:gd name="T41" fmla="*/ 682 h 1328"/>
                <a:gd name="T42" fmla="*/ 1112 w 1328"/>
                <a:gd name="T43" fmla="*/ 216 h 1328"/>
                <a:gd name="T44" fmla="*/ 664 w 1328"/>
                <a:gd name="T45" fmla="*/ 186 h 1328"/>
                <a:gd name="T46" fmla="*/ 670 w 1328"/>
                <a:gd name="T47" fmla="*/ 172 h 1328"/>
                <a:gd name="T48" fmla="*/ 678 w 1328"/>
                <a:gd name="T49" fmla="*/ 140 h 1328"/>
                <a:gd name="T50" fmla="*/ 680 w 1328"/>
                <a:gd name="T51" fmla="*/ 124 h 1328"/>
                <a:gd name="T52" fmla="*/ 678 w 1328"/>
                <a:gd name="T53" fmla="*/ 100 h 1328"/>
                <a:gd name="T54" fmla="*/ 670 w 1328"/>
                <a:gd name="T55" fmla="*/ 76 h 1328"/>
                <a:gd name="T56" fmla="*/ 644 w 1328"/>
                <a:gd name="T57" fmla="*/ 36 h 1328"/>
                <a:gd name="T58" fmla="*/ 604 w 1328"/>
                <a:gd name="T59" fmla="*/ 10 h 1328"/>
                <a:gd name="T60" fmla="*/ 580 w 1328"/>
                <a:gd name="T61" fmla="*/ 2 h 1328"/>
                <a:gd name="T62" fmla="*/ 556 w 1328"/>
                <a:gd name="T63" fmla="*/ 0 h 1328"/>
                <a:gd name="T64" fmla="*/ 544 w 1328"/>
                <a:gd name="T65" fmla="*/ 0 h 1328"/>
                <a:gd name="T66" fmla="*/ 520 w 1328"/>
                <a:gd name="T67" fmla="*/ 6 h 1328"/>
                <a:gd name="T68" fmla="*/ 486 w 1328"/>
                <a:gd name="T69" fmla="*/ 22 h 1328"/>
                <a:gd name="T70" fmla="*/ 454 w 1328"/>
                <a:gd name="T71" fmla="*/ 54 h 1328"/>
                <a:gd name="T72" fmla="*/ 438 w 1328"/>
                <a:gd name="T73" fmla="*/ 88 h 1328"/>
                <a:gd name="T74" fmla="*/ 432 w 1328"/>
                <a:gd name="T75" fmla="*/ 112 h 1328"/>
                <a:gd name="T76" fmla="*/ 432 w 1328"/>
                <a:gd name="T77" fmla="*/ 124 h 1328"/>
                <a:gd name="T78" fmla="*/ 436 w 1328"/>
                <a:gd name="T79" fmla="*/ 156 h 1328"/>
                <a:gd name="T80" fmla="*/ 448 w 1328"/>
                <a:gd name="T81" fmla="*/ 186 h 1328"/>
                <a:gd name="T82" fmla="*/ 432 w 1328"/>
                <a:gd name="T83" fmla="*/ 216 h 1328"/>
                <a:gd name="T84" fmla="*/ 0 w 1328"/>
                <a:gd name="T85" fmla="*/ 216 h 1328"/>
                <a:gd name="T86" fmla="*/ 1112 w 1328"/>
                <a:gd name="T87" fmla="*/ 1328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28" h="1328">
                  <a:moveTo>
                    <a:pt x="1112" y="1328"/>
                  </a:moveTo>
                  <a:lnTo>
                    <a:pt x="1112" y="1328"/>
                  </a:lnTo>
                  <a:lnTo>
                    <a:pt x="1112" y="862"/>
                  </a:lnTo>
                  <a:lnTo>
                    <a:pt x="1142" y="880"/>
                  </a:lnTo>
                  <a:lnTo>
                    <a:pt x="1142" y="880"/>
                  </a:lnTo>
                  <a:lnTo>
                    <a:pt x="1156" y="886"/>
                  </a:lnTo>
                  <a:lnTo>
                    <a:pt x="1172" y="892"/>
                  </a:lnTo>
                  <a:lnTo>
                    <a:pt x="1188" y="894"/>
                  </a:lnTo>
                  <a:lnTo>
                    <a:pt x="1204" y="896"/>
                  </a:lnTo>
                  <a:lnTo>
                    <a:pt x="1204" y="896"/>
                  </a:lnTo>
                  <a:lnTo>
                    <a:pt x="1216" y="896"/>
                  </a:lnTo>
                  <a:lnTo>
                    <a:pt x="1228" y="894"/>
                  </a:lnTo>
                  <a:lnTo>
                    <a:pt x="1240" y="890"/>
                  </a:lnTo>
                  <a:lnTo>
                    <a:pt x="1252" y="886"/>
                  </a:lnTo>
                  <a:lnTo>
                    <a:pt x="1274" y="874"/>
                  </a:lnTo>
                  <a:lnTo>
                    <a:pt x="1292" y="860"/>
                  </a:lnTo>
                  <a:lnTo>
                    <a:pt x="1306" y="842"/>
                  </a:lnTo>
                  <a:lnTo>
                    <a:pt x="1318" y="820"/>
                  </a:lnTo>
                  <a:lnTo>
                    <a:pt x="1322" y="808"/>
                  </a:lnTo>
                  <a:lnTo>
                    <a:pt x="1326" y="796"/>
                  </a:lnTo>
                  <a:lnTo>
                    <a:pt x="1328" y="784"/>
                  </a:lnTo>
                  <a:lnTo>
                    <a:pt x="1328" y="772"/>
                  </a:lnTo>
                  <a:lnTo>
                    <a:pt x="1328" y="772"/>
                  </a:lnTo>
                  <a:lnTo>
                    <a:pt x="1328" y="760"/>
                  </a:lnTo>
                  <a:lnTo>
                    <a:pt x="1326" y="748"/>
                  </a:lnTo>
                  <a:lnTo>
                    <a:pt x="1322" y="736"/>
                  </a:lnTo>
                  <a:lnTo>
                    <a:pt x="1318" y="724"/>
                  </a:lnTo>
                  <a:lnTo>
                    <a:pt x="1306" y="702"/>
                  </a:lnTo>
                  <a:lnTo>
                    <a:pt x="1292" y="684"/>
                  </a:lnTo>
                  <a:lnTo>
                    <a:pt x="1274" y="670"/>
                  </a:lnTo>
                  <a:lnTo>
                    <a:pt x="1252" y="658"/>
                  </a:lnTo>
                  <a:lnTo>
                    <a:pt x="1240" y="654"/>
                  </a:lnTo>
                  <a:lnTo>
                    <a:pt x="1228" y="650"/>
                  </a:lnTo>
                  <a:lnTo>
                    <a:pt x="1216" y="648"/>
                  </a:lnTo>
                  <a:lnTo>
                    <a:pt x="1204" y="648"/>
                  </a:lnTo>
                  <a:lnTo>
                    <a:pt x="1204" y="648"/>
                  </a:lnTo>
                  <a:lnTo>
                    <a:pt x="1188" y="650"/>
                  </a:lnTo>
                  <a:lnTo>
                    <a:pt x="1172" y="652"/>
                  </a:lnTo>
                  <a:lnTo>
                    <a:pt x="1156" y="658"/>
                  </a:lnTo>
                  <a:lnTo>
                    <a:pt x="1142" y="664"/>
                  </a:lnTo>
                  <a:lnTo>
                    <a:pt x="1112" y="682"/>
                  </a:lnTo>
                  <a:lnTo>
                    <a:pt x="1112" y="682"/>
                  </a:lnTo>
                  <a:lnTo>
                    <a:pt x="1112" y="216"/>
                  </a:ln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1328"/>
                  </a:lnTo>
                  <a:lnTo>
                    <a:pt x="1112" y="1328"/>
                  </a:lnTo>
                  <a:close/>
                </a:path>
              </a:pathLst>
            </a:custGeom>
            <a:solidFill>
              <a:srgbClr val="0070C0"/>
            </a:solidFill>
            <a:ln>
              <a:noFill/>
            </a:ln>
            <a:effectLst/>
          </p:spPr>
          <p:txBody>
            <a:bodyPr wrap="none" anchor="ctr"/>
            <a:lstStyle/>
            <a:p>
              <a:pPr fontAlgn="auto">
                <a:spcBef>
                  <a:spcPts val="0"/>
                </a:spcBef>
                <a:spcAft>
                  <a:spcPts val="0"/>
                </a:spcAft>
                <a:defRPr/>
              </a:pPr>
              <a:endParaRPr lang="zh-CN" altLang="en-US" kern="0">
                <a:solidFill>
                  <a:schemeClr val="bg1"/>
                </a:solidFill>
                <a:latin typeface="微软雅黑" panose="020B0503020204020204" pitchFamily="34" charset="-122"/>
                <a:ea typeface="微软雅黑" panose="020B0503020204020204" pitchFamily="34" charset="-122"/>
              </a:endParaRPr>
            </a:p>
          </p:txBody>
        </p:sp>
        <p:sp>
          <p:nvSpPr>
            <p:cNvPr id="10" name="矩形 9"/>
            <p:cNvSpPr/>
            <p:nvPr/>
          </p:nvSpPr>
          <p:spPr>
            <a:xfrm>
              <a:off x="196559" y="2408917"/>
              <a:ext cx="1549739" cy="1696703"/>
            </a:xfrm>
            <a:prstGeom prst="rect">
              <a:avLst/>
            </a:prstGeom>
          </p:spPr>
          <p:txBody>
            <a:bodyPr>
              <a:spAutoFit/>
            </a:bodyPr>
            <a:lstStyle/>
            <a:p>
              <a:pPr algn="just" fontAlgn="auto">
                <a:lnSpc>
                  <a:spcPts val="1600"/>
                </a:lnSpc>
                <a:spcBef>
                  <a:spcPts val="0"/>
                </a:spcBef>
                <a:spcAft>
                  <a:spcPts val="0"/>
                </a:spcAft>
                <a:defRPr/>
              </a:pPr>
              <a:r>
                <a:rPr lang="zh-CN" altLang="en-US" sz="1200" kern="0" dirty="0">
                  <a:solidFill>
                    <a:schemeClr val="bg1"/>
                  </a:solidFill>
                  <a:latin typeface="微软雅黑" panose="020B0503020204020204" pitchFamily="34" charset="-122"/>
                  <a:ea typeface="微软雅黑" panose="020B0503020204020204" pitchFamily="34" charset="-122"/>
                </a:rPr>
                <a:t>点击添加文字内容</a:t>
              </a:r>
              <a:endParaRPr lang="en-US" altLang="zh-CN" sz="1200" kern="0" dirty="0">
                <a:solidFill>
                  <a:schemeClr val="bg1"/>
                </a:solidFill>
                <a:latin typeface="微软雅黑" panose="020B0503020204020204" pitchFamily="34" charset="-122"/>
                <a:ea typeface="微软雅黑" panose="020B0503020204020204" pitchFamily="34" charset="-122"/>
              </a:endParaRPr>
            </a:p>
            <a:p>
              <a:pPr algn="just" fontAlgn="auto">
                <a:lnSpc>
                  <a:spcPts val="1600"/>
                </a:lnSpc>
                <a:spcBef>
                  <a:spcPts val="0"/>
                </a:spcBef>
                <a:spcAft>
                  <a:spcPts val="0"/>
                </a:spcAft>
                <a:defRPr/>
              </a:pPr>
              <a:r>
                <a:rPr lang="zh-CN" altLang="en-US" sz="1200" kern="0" dirty="0">
                  <a:solidFill>
                    <a:schemeClr val="bg1"/>
                  </a:solidFill>
                  <a:latin typeface="微软雅黑" panose="020B0503020204020204" pitchFamily="34" charset="-122"/>
                  <a:ea typeface="微软雅黑" panose="020B0503020204020204" pitchFamily="34" charset="-122"/>
                </a:rPr>
                <a:t>点击添加文字内容</a:t>
              </a:r>
            </a:p>
            <a:p>
              <a:pPr algn="just" fontAlgn="auto">
                <a:lnSpc>
                  <a:spcPts val="1600"/>
                </a:lnSpc>
                <a:spcBef>
                  <a:spcPts val="0"/>
                </a:spcBef>
                <a:spcAft>
                  <a:spcPts val="0"/>
                </a:spcAft>
                <a:defRPr/>
              </a:pPr>
              <a:r>
                <a:rPr lang="zh-CN" altLang="en-US" sz="1200" kern="0" dirty="0">
                  <a:solidFill>
                    <a:schemeClr val="bg1"/>
                  </a:solidFill>
                  <a:latin typeface="微软雅黑" panose="020B0503020204020204" pitchFamily="34" charset="-122"/>
                  <a:ea typeface="微软雅黑" panose="020B0503020204020204" pitchFamily="34" charset="-122"/>
                </a:rPr>
                <a:t>点击添加文字内容</a:t>
              </a:r>
            </a:p>
            <a:p>
              <a:pPr algn="just" fontAlgn="auto">
                <a:lnSpc>
                  <a:spcPts val="1600"/>
                </a:lnSpc>
                <a:spcBef>
                  <a:spcPts val="0"/>
                </a:spcBef>
                <a:spcAft>
                  <a:spcPts val="0"/>
                </a:spcAft>
                <a:defRPr/>
              </a:pPr>
              <a:r>
                <a:rPr lang="zh-CN" altLang="en-US" sz="1200" kern="0" dirty="0">
                  <a:solidFill>
                    <a:schemeClr val="bg1"/>
                  </a:solidFill>
                  <a:latin typeface="微软雅黑" panose="020B0503020204020204" pitchFamily="34" charset="-122"/>
                  <a:ea typeface="微软雅黑" panose="020B0503020204020204" pitchFamily="34" charset="-122"/>
                </a:rPr>
                <a:t>点击添加文字内容</a:t>
              </a:r>
            </a:p>
            <a:p>
              <a:pPr algn="just" fontAlgn="auto">
                <a:lnSpc>
                  <a:spcPts val="1600"/>
                </a:lnSpc>
                <a:spcBef>
                  <a:spcPts val="0"/>
                </a:spcBef>
                <a:spcAft>
                  <a:spcPts val="0"/>
                </a:spcAft>
                <a:defRPr/>
              </a:pPr>
              <a:r>
                <a:rPr lang="zh-CN" altLang="en-US" sz="1200" kern="0" dirty="0">
                  <a:solidFill>
                    <a:schemeClr val="bg1"/>
                  </a:solidFill>
                  <a:latin typeface="微软雅黑" panose="020B0503020204020204" pitchFamily="34" charset="-122"/>
                  <a:ea typeface="微软雅黑" panose="020B0503020204020204" pitchFamily="34" charset="-122"/>
                </a:rPr>
                <a:t>点击添加文字内容</a:t>
              </a:r>
            </a:p>
            <a:p>
              <a:pPr algn="just" fontAlgn="auto">
                <a:lnSpc>
                  <a:spcPts val="1600"/>
                </a:lnSpc>
                <a:spcBef>
                  <a:spcPts val="0"/>
                </a:spcBef>
                <a:spcAft>
                  <a:spcPts val="0"/>
                </a:spcAft>
                <a:defRPr/>
              </a:pPr>
              <a:r>
                <a:rPr lang="zh-CN" altLang="en-US" sz="1200" kern="0" dirty="0">
                  <a:solidFill>
                    <a:schemeClr val="bg1"/>
                  </a:solidFill>
                  <a:latin typeface="微软雅黑" panose="020B0503020204020204" pitchFamily="34" charset="-122"/>
                  <a:ea typeface="微软雅黑" panose="020B0503020204020204" pitchFamily="34" charset="-122"/>
                </a:rPr>
                <a:t>点击添加文字内容</a:t>
              </a:r>
            </a:p>
            <a:p>
              <a:pPr algn="just" fontAlgn="auto">
                <a:lnSpc>
                  <a:spcPts val="1600"/>
                </a:lnSpc>
                <a:spcBef>
                  <a:spcPts val="0"/>
                </a:spcBef>
                <a:spcAft>
                  <a:spcPts val="0"/>
                </a:spcAft>
                <a:defRPr/>
              </a:pPr>
              <a:r>
                <a:rPr lang="zh-CN" altLang="en-US" sz="1200" kern="0" dirty="0">
                  <a:solidFill>
                    <a:schemeClr val="bg1"/>
                  </a:solidFill>
                  <a:latin typeface="微软雅黑" panose="020B0503020204020204" pitchFamily="34" charset="-122"/>
                  <a:ea typeface="微软雅黑" panose="020B0503020204020204" pitchFamily="34" charset="-122"/>
                </a:rPr>
                <a:t>点击添加文字</a:t>
              </a:r>
              <a:r>
                <a:rPr lang="zh-CN" altLang="en-US" sz="1200" kern="0" dirty="0">
                  <a:solidFill>
                    <a:schemeClr val="bg1"/>
                  </a:solidFill>
                  <a:latin typeface="微软雅黑" panose="020B0503020204020204" pitchFamily="34" charset="-122"/>
                  <a:ea typeface="微软雅黑" panose="020B0503020204020204" pitchFamily="34" charset="-122"/>
                </a:rPr>
                <a:t>内容</a:t>
              </a:r>
              <a:endParaRPr lang="zh-CN" altLang="en-US" sz="1200" kern="0" dirty="0">
                <a:solidFill>
                  <a:schemeClr val="bg1"/>
                </a:solidFill>
                <a:latin typeface="微软雅黑" panose="020B0503020204020204" pitchFamily="34" charset="-122"/>
                <a:ea typeface="微软雅黑" panose="020B0503020204020204" pitchFamily="34" charset="-122"/>
              </a:endParaRPr>
            </a:p>
          </p:txBody>
        </p:sp>
        <p:sp>
          <p:nvSpPr>
            <p:cNvPr id="11" name="矩形 10"/>
            <p:cNvSpPr/>
            <p:nvPr/>
          </p:nvSpPr>
          <p:spPr>
            <a:xfrm>
              <a:off x="828351" y="1947301"/>
              <a:ext cx="294193" cy="324188"/>
            </a:xfrm>
            <a:prstGeom prst="rect">
              <a:avLst/>
            </a:prstGeom>
          </p:spPr>
          <p:txBody>
            <a:bodyPr>
              <a:spAutoFit/>
            </a:bodyPr>
            <a:lstStyle/>
            <a:p>
              <a:pPr algn="just" fontAlgn="auto">
                <a:lnSpc>
                  <a:spcPts val="1500"/>
                </a:lnSpc>
                <a:spcBef>
                  <a:spcPts val="0"/>
                </a:spcBef>
                <a:spcAft>
                  <a:spcPts val="0"/>
                </a:spcAft>
                <a:defRPr/>
              </a:pPr>
              <a:r>
                <a:rPr lang="en-US" altLang="zh-CN" kern="0" dirty="0">
                  <a:solidFill>
                    <a:schemeClr val="bg1"/>
                  </a:solidFill>
                  <a:latin typeface="微软雅黑" panose="020B0503020204020204" pitchFamily="34" charset="-122"/>
                  <a:ea typeface="微软雅黑" panose="020B0503020204020204" pitchFamily="34" charset="-122"/>
                </a:rPr>
                <a:t>1</a:t>
              </a:r>
              <a:endParaRPr lang="zh-CN" altLang="en-US" kern="0" dirty="0">
                <a:solidFill>
                  <a:schemeClr val="bg1"/>
                </a:solidFill>
                <a:latin typeface="微软雅黑" panose="020B0503020204020204" pitchFamily="34" charset="-122"/>
                <a:ea typeface="微软雅黑" panose="020B0503020204020204" pitchFamily="34" charset="-122"/>
              </a:endParaRPr>
            </a:p>
          </p:txBody>
        </p:sp>
      </p:grpSp>
      <p:grpSp>
        <p:nvGrpSpPr>
          <p:cNvPr id="12" name="组合 11"/>
          <p:cNvGrpSpPr>
            <a:grpSpLocks/>
          </p:cNvGrpSpPr>
          <p:nvPr/>
        </p:nvGrpSpPr>
        <p:grpSpPr bwMode="auto">
          <a:xfrm>
            <a:off x="1952625" y="1466850"/>
            <a:ext cx="2027238" cy="2111375"/>
            <a:chOff x="1929199" y="1851555"/>
            <a:chExt cx="2052922" cy="2343317"/>
          </a:xfrm>
        </p:grpSpPr>
        <p:sp>
          <p:nvSpPr>
            <p:cNvPr id="13" name="Freeform 10"/>
            <p:cNvSpPr>
              <a:spLocks/>
            </p:cNvSpPr>
            <p:nvPr/>
          </p:nvSpPr>
          <p:spPr bwMode="auto">
            <a:xfrm>
              <a:off x="1929199" y="1851555"/>
              <a:ext cx="2052922" cy="2343317"/>
            </a:xfrm>
            <a:custGeom>
              <a:avLst/>
              <a:gdLst>
                <a:gd name="T0" fmla="*/ 1112 w 1328"/>
                <a:gd name="T1" fmla="*/ 862 h 1328"/>
                <a:gd name="T2" fmla="*/ 1156 w 1328"/>
                <a:gd name="T3" fmla="*/ 886 h 1328"/>
                <a:gd name="T4" fmla="*/ 1204 w 1328"/>
                <a:gd name="T5" fmla="*/ 896 h 1328"/>
                <a:gd name="T6" fmla="*/ 1228 w 1328"/>
                <a:gd name="T7" fmla="*/ 894 h 1328"/>
                <a:gd name="T8" fmla="*/ 1274 w 1328"/>
                <a:gd name="T9" fmla="*/ 874 h 1328"/>
                <a:gd name="T10" fmla="*/ 1318 w 1328"/>
                <a:gd name="T11" fmla="*/ 820 h 1328"/>
                <a:gd name="T12" fmla="*/ 1328 w 1328"/>
                <a:gd name="T13" fmla="*/ 784 h 1328"/>
                <a:gd name="T14" fmla="*/ 1328 w 1328"/>
                <a:gd name="T15" fmla="*/ 760 h 1328"/>
                <a:gd name="T16" fmla="*/ 1318 w 1328"/>
                <a:gd name="T17" fmla="*/ 724 h 1328"/>
                <a:gd name="T18" fmla="*/ 1274 w 1328"/>
                <a:gd name="T19" fmla="*/ 670 h 1328"/>
                <a:gd name="T20" fmla="*/ 1228 w 1328"/>
                <a:gd name="T21" fmla="*/ 650 h 1328"/>
                <a:gd name="T22" fmla="*/ 1204 w 1328"/>
                <a:gd name="T23" fmla="*/ 648 h 1328"/>
                <a:gd name="T24" fmla="*/ 1156 w 1328"/>
                <a:gd name="T25" fmla="*/ 658 h 1328"/>
                <a:gd name="T26" fmla="*/ 1112 w 1328"/>
                <a:gd name="T27" fmla="*/ 682 h 1328"/>
                <a:gd name="T28" fmla="*/ 646 w 1328"/>
                <a:gd name="T29" fmla="*/ 216 h 1328"/>
                <a:gd name="T30" fmla="*/ 670 w 1328"/>
                <a:gd name="T31" fmla="*/ 172 h 1328"/>
                <a:gd name="T32" fmla="*/ 680 w 1328"/>
                <a:gd name="T33" fmla="*/ 124 h 1328"/>
                <a:gd name="T34" fmla="*/ 678 w 1328"/>
                <a:gd name="T35" fmla="*/ 100 h 1328"/>
                <a:gd name="T36" fmla="*/ 658 w 1328"/>
                <a:gd name="T37" fmla="*/ 54 h 1328"/>
                <a:gd name="T38" fmla="*/ 604 w 1328"/>
                <a:gd name="T39" fmla="*/ 10 h 1328"/>
                <a:gd name="T40" fmla="*/ 568 w 1328"/>
                <a:gd name="T41" fmla="*/ 0 h 1328"/>
                <a:gd name="T42" fmla="*/ 544 w 1328"/>
                <a:gd name="T43" fmla="*/ 0 h 1328"/>
                <a:gd name="T44" fmla="*/ 508 w 1328"/>
                <a:gd name="T45" fmla="*/ 10 h 1328"/>
                <a:gd name="T46" fmla="*/ 454 w 1328"/>
                <a:gd name="T47" fmla="*/ 54 h 1328"/>
                <a:gd name="T48" fmla="*/ 434 w 1328"/>
                <a:gd name="T49" fmla="*/ 100 h 1328"/>
                <a:gd name="T50" fmla="*/ 432 w 1328"/>
                <a:gd name="T51" fmla="*/ 124 h 1328"/>
                <a:gd name="T52" fmla="*/ 442 w 1328"/>
                <a:gd name="T53" fmla="*/ 172 h 1328"/>
                <a:gd name="T54" fmla="*/ 432 w 1328"/>
                <a:gd name="T55" fmla="*/ 216 h 1328"/>
                <a:gd name="T56" fmla="*/ 0 w 1328"/>
                <a:gd name="T57" fmla="*/ 216 h 1328"/>
                <a:gd name="T58" fmla="*/ 26 w 1328"/>
                <a:gd name="T59" fmla="*/ 610 h 1328"/>
                <a:gd name="T60" fmla="*/ 68 w 1328"/>
                <a:gd name="T61" fmla="*/ 608 h 1328"/>
                <a:gd name="T62" fmla="*/ 116 w 1328"/>
                <a:gd name="T63" fmla="*/ 620 h 1328"/>
                <a:gd name="T64" fmla="*/ 156 w 1328"/>
                <a:gd name="T65" fmla="*/ 646 h 1328"/>
                <a:gd name="T66" fmla="*/ 188 w 1328"/>
                <a:gd name="T67" fmla="*/ 680 h 1328"/>
                <a:gd name="T68" fmla="*/ 208 w 1328"/>
                <a:gd name="T69" fmla="*/ 724 h 1328"/>
                <a:gd name="T70" fmla="*/ 216 w 1328"/>
                <a:gd name="T71" fmla="*/ 772 h 1328"/>
                <a:gd name="T72" fmla="*/ 212 w 1328"/>
                <a:gd name="T73" fmla="*/ 806 h 1328"/>
                <a:gd name="T74" fmla="*/ 196 w 1328"/>
                <a:gd name="T75" fmla="*/ 850 h 1328"/>
                <a:gd name="T76" fmla="*/ 168 w 1328"/>
                <a:gd name="T77" fmla="*/ 888 h 1328"/>
                <a:gd name="T78" fmla="*/ 130 w 1328"/>
                <a:gd name="T79" fmla="*/ 916 h 1328"/>
                <a:gd name="T80" fmla="*/ 86 w 1328"/>
                <a:gd name="T81" fmla="*/ 932 h 1328"/>
                <a:gd name="T82" fmla="*/ 52 w 1328"/>
                <a:gd name="T83" fmla="*/ 936 h 1328"/>
                <a:gd name="T84" fmla="*/ 0 w 1328"/>
                <a:gd name="T85" fmla="*/ 928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28" h="1328">
                  <a:moveTo>
                    <a:pt x="1112" y="1328"/>
                  </a:moveTo>
                  <a:lnTo>
                    <a:pt x="1112" y="1328"/>
                  </a:lnTo>
                  <a:lnTo>
                    <a:pt x="1112" y="862"/>
                  </a:lnTo>
                  <a:lnTo>
                    <a:pt x="1142" y="880"/>
                  </a:lnTo>
                  <a:lnTo>
                    <a:pt x="1142" y="880"/>
                  </a:lnTo>
                  <a:lnTo>
                    <a:pt x="1156" y="886"/>
                  </a:lnTo>
                  <a:lnTo>
                    <a:pt x="1172" y="892"/>
                  </a:lnTo>
                  <a:lnTo>
                    <a:pt x="1188" y="894"/>
                  </a:lnTo>
                  <a:lnTo>
                    <a:pt x="1204" y="896"/>
                  </a:lnTo>
                  <a:lnTo>
                    <a:pt x="1204" y="896"/>
                  </a:lnTo>
                  <a:lnTo>
                    <a:pt x="1216" y="896"/>
                  </a:lnTo>
                  <a:lnTo>
                    <a:pt x="1228" y="894"/>
                  </a:lnTo>
                  <a:lnTo>
                    <a:pt x="1240" y="890"/>
                  </a:lnTo>
                  <a:lnTo>
                    <a:pt x="1252" y="886"/>
                  </a:lnTo>
                  <a:lnTo>
                    <a:pt x="1274" y="874"/>
                  </a:lnTo>
                  <a:lnTo>
                    <a:pt x="1292" y="860"/>
                  </a:lnTo>
                  <a:lnTo>
                    <a:pt x="1306" y="842"/>
                  </a:lnTo>
                  <a:lnTo>
                    <a:pt x="1318" y="820"/>
                  </a:lnTo>
                  <a:lnTo>
                    <a:pt x="1322" y="808"/>
                  </a:lnTo>
                  <a:lnTo>
                    <a:pt x="1326" y="796"/>
                  </a:lnTo>
                  <a:lnTo>
                    <a:pt x="1328" y="784"/>
                  </a:lnTo>
                  <a:lnTo>
                    <a:pt x="1328" y="772"/>
                  </a:lnTo>
                  <a:lnTo>
                    <a:pt x="1328" y="772"/>
                  </a:lnTo>
                  <a:lnTo>
                    <a:pt x="1328" y="760"/>
                  </a:lnTo>
                  <a:lnTo>
                    <a:pt x="1326" y="748"/>
                  </a:lnTo>
                  <a:lnTo>
                    <a:pt x="1322" y="736"/>
                  </a:lnTo>
                  <a:lnTo>
                    <a:pt x="1318" y="724"/>
                  </a:lnTo>
                  <a:lnTo>
                    <a:pt x="1306" y="702"/>
                  </a:lnTo>
                  <a:lnTo>
                    <a:pt x="1292" y="684"/>
                  </a:lnTo>
                  <a:lnTo>
                    <a:pt x="1274" y="670"/>
                  </a:lnTo>
                  <a:lnTo>
                    <a:pt x="1252" y="658"/>
                  </a:lnTo>
                  <a:lnTo>
                    <a:pt x="1240" y="654"/>
                  </a:lnTo>
                  <a:lnTo>
                    <a:pt x="1228" y="650"/>
                  </a:lnTo>
                  <a:lnTo>
                    <a:pt x="1216" y="648"/>
                  </a:lnTo>
                  <a:lnTo>
                    <a:pt x="1204" y="648"/>
                  </a:lnTo>
                  <a:lnTo>
                    <a:pt x="1204" y="648"/>
                  </a:lnTo>
                  <a:lnTo>
                    <a:pt x="1188" y="650"/>
                  </a:lnTo>
                  <a:lnTo>
                    <a:pt x="1172" y="652"/>
                  </a:lnTo>
                  <a:lnTo>
                    <a:pt x="1156" y="658"/>
                  </a:lnTo>
                  <a:lnTo>
                    <a:pt x="1142" y="664"/>
                  </a:lnTo>
                  <a:lnTo>
                    <a:pt x="1112" y="682"/>
                  </a:lnTo>
                  <a:lnTo>
                    <a:pt x="1112" y="682"/>
                  </a:lnTo>
                  <a:lnTo>
                    <a:pt x="1112" y="216"/>
                  </a:ln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216"/>
                  </a:lnTo>
                  <a:lnTo>
                    <a:pt x="0" y="616"/>
                  </a:lnTo>
                  <a:lnTo>
                    <a:pt x="0" y="616"/>
                  </a:lnTo>
                  <a:lnTo>
                    <a:pt x="26" y="610"/>
                  </a:lnTo>
                  <a:lnTo>
                    <a:pt x="52" y="608"/>
                  </a:lnTo>
                  <a:lnTo>
                    <a:pt x="52" y="608"/>
                  </a:lnTo>
                  <a:lnTo>
                    <a:pt x="68" y="608"/>
                  </a:lnTo>
                  <a:lnTo>
                    <a:pt x="86" y="612"/>
                  </a:lnTo>
                  <a:lnTo>
                    <a:pt x="100" y="616"/>
                  </a:lnTo>
                  <a:lnTo>
                    <a:pt x="116" y="620"/>
                  </a:lnTo>
                  <a:lnTo>
                    <a:pt x="130" y="628"/>
                  </a:lnTo>
                  <a:lnTo>
                    <a:pt x="144" y="636"/>
                  </a:lnTo>
                  <a:lnTo>
                    <a:pt x="156" y="646"/>
                  </a:lnTo>
                  <a:lnTo>
                    <a:pt x="168" y="656"/>
                  </a:lnTo>
                  <a:lnTo>
                    <a:pt x="178" y="668"/>
                  </a:lnTo>
                  <a:lnTo>
                    <a:pt x="188" y="680"/>
                  </a:lnTo>
                  <a:lnTo>
                    <a:pt x="196" y="694"/>
                  </a:lnTo>
                  <a:lnTo>
                    <a:pt x="204" y="708"/>
                  </a:lnTo>
                  <a:lnTo>
                    <a:pt x="208" y="724"/>
                  </a:lnTo>
                  <a:lnTo>
                    <a:pt x="212" y="738"/>
                  </a:lnTo>
                  <a:lnTo>
                    <a:pt x="216" y="756"/>
                  </a:lnTo>
                  <a:lnTo>
                    <a:pt x="216" y="772"/>
                  </a:lnTo>
                  <a:lnTo>
                    <a:pt x="216" y="772"/>
                  </a:lnTo>
                  <a:lnTo>
                    <a:pt x="216" y="788"/>
                  </a:lnTo>
                  <a:lnTo>
                    <a:pt x="212" y="806"/>
                  </a:lnTo>
                  <a:lnTo>
                    <a:pt x="208" y="820"/>
                  </a:lnTo>
                  <a:lnTo>
                    <a:pt x="204" y="836"/>
                  </a:lnTo>
                  <a:lnTo>
                    <a:pt x="196" y="850"/>
                  </a:lnTo>
                  <a:lnTo>
                    <a:pt x="188" y="864"/>
                  </a:lnTo>
                  <a:lnTo>
                    <a:pt x="178" y="876"/>
                  </a:lnTo>
                  <a:lnTo>
                    <a:pt x="168" y="888"/>
                  </a:lnTo>
                  <a:lnTo>
                    <a:pt x="156" y="898"/>
                  </a:lnTo>
                  <a:lnTo>
                    <a:pt x="144" y="908"/>
                  </a:lnTo>
                  <a:lnTo>
                    <a:pt x="130" y="916"/>
                  </a:lnTo>
                  <a:lnTo>
                    <a:pt x="116" y="924"/>
                  </a:lnTo>
                  <a:lnTo>
                    <a:pt x="100" y="928"/>
                  </a:lnTo>
                  <a:lnTo>
                    <a:pt x="86" y="932"/>
                  </a:lnTo>
                  <a:lnTo>
                    <a:pt x="68" y="936"/>
                  </a:lnTo>
                  <a:lnTo>
                    <a:pt x="52" y="936"/>
                  </a:lnTo>
                  <a:lnTo>
                    <a:pt x="52" y="936"/>
                  </a:lnTo>
                  <a:lnTo>
                    <a:pt x="26" y="934"/>
                  </a:lnTo>
                  <a:lnTo>
                    <a:pt x="0" y="928"/>
                  </a:lnTo>
                  <a:lnTo>
                    <a:pt x="0" y="928"/>
                  </a:lnTo>
                  <a:lnTo>
                    <a:pt x="0" y="1328"/>
                  </a:lnTo>
                  <a:lnTo>
                    <a:pt x="1112" y="1328"/>
                  </a:lnTo>
                  <a:close/>
                </a:path>
              </a:pathLst>
            </a:custGeom>
            <a:solidFill>
              <a:srgbClr val="FF9900"/>
            </a:solidFill>
            <a:ln>
              <a:noFill/>
            </a:ln>
            <a:effectLst/>
          </p:spPr>
          <p:txBody>
            <a:bodyPr wrap="none" anchor="ctr"/>
            <a:lstStyle/>
            <a:p>
              <a:pPr fontAlgn="auto">
                <a:spcBef>
                  <a:spcPts val="0"/>
                </a:spcBef>
                <a:spcAft>
                  <a:spcPts val="0"/>
                </a:spcAft>
                <a:defRPr/>
              </a:pPr>
              <a:endParaRPr lang="zh-CN" altLang="en-US" kern="0">
                <a:solidFill>
                  <a:schemeClr val="bg1"/>
                </a:solidFill>
                <a:latin typeface="微软雅黑" panose="020B0503020204020204" pitchFamily="34" charset="-122"/>
                <a:ea typeface="微软雅黑" panose="020B0503020204020204" pitchFamily="34" charset="-122"/>
              </a:endParaRPr>
            </a:p>
          </p:txBody>
        </p:sp>
        <p:sp>
          <p:nvSpPr>
            <p:cNvPr id="14" name="矩形 13"/>
            <p:cNvSpPr/>
            <p:nvPr/>
          </p:nvSpPr>
          <p:spPr>
            <a:xfrm>
              <a:off x="2339141" y="2510503"/>
              <a:ext cx="1225001" cy="1469418"/>
            </a:xfrm>
            <a:prstGeom prst="rect">
              <a:avLst/>
            </a:prstGeom>
          </p:spPr>
          <p:txBody>
            <a:bodyPr>
              <a:spAutoFit/>
            </a:bodyPr>
            <a:lstStyle/>
            <a:p>
              <a:pPr algn="just" fontAlgn="auto">
                <a:lnSpc>
                  <a:spcPts val="1600"/>
                </a:lnSpc>
                <a:spcBef>
                  <a:spcPts val="0"/>
                </a:spcBef>
                <a:spcAft>
                  <a:spcPts val="0"/>
                </a:spcAft>
                <a:defRPr/>
              </a:pPr>
              <a:r>
                <a:rPr lang="zh-CN" altLang="en-US" sz="1200" kern="0" dirty="0">
                  <a:solidFill>
                    <a:schemeClr val="bg1"/>
                  </a:solidFill>
                  <a:latin typeface="微软雅黑" panose="020B0503020204020204" pitchFamily="34" charset="-122"/>
                  <a:ea typeface="微软雅黑" panose="020B0503020204020204" pitchFamily="34" charset="-122"/>
                </a:rPr>
                <a:t>点击添加</a:t>
              </a:r>
              <a:r>
                <a:rPr lang="zh-CN" altLang="en-US" sz="1200" kern="0" dirty="0">
                  <a:solidFill>
                    <a:schemeClr val="bg1"/>
                  </a:solidFill>
                  <a:latin typeface="微软雅黑" panose="020B0503020204020204" pitchFamily="34" charset="-122"/>
                  <a:ea typeface="微软雅黑" panose="020B0503020204020204" pitchFamily="34" charset="-122"/>
                </a:rPr>
                <a:t>文字</a:t>
              </a:r>
              <a:endParaRPr lang="en-US" altLang="zh-CN" sz="1200" kern="0" dirty="0">
                <a:solidFill>
                  <a:schemeClr val="bg1"/>
                </a:solidFill>
                <a:latin typeface="微软雅黑" panose="020B0503020204020204" pitchFamily="34" charset="-122"/>
                <a:ea typeface="微软雅黑" panose="020B0503020204020204" pitchFamily="34" charset="-122"/>
              </a:endParaRPr>
            </a:p>
            <a:p>
              <a:pPr algn="just" fontAlgn="auto">
                <a:lnSpc>
                  <a:spcPts val="1600"/>
                </a:lnSpc>
                <a:spcBef>
                  <a:spcPts val="0"/>
                </a:spcBef>
                <a:spcAft>
                  <a:spcPts val="0"/>
                </a:spcAft>
                <a:defRPr/>
              </a:pPr>
              <a:r>
                <a:rPr lang="zh-CN" altLang="en-US" sz="1200" kern="0" dirty="0">
                  <a:solidFill>
                    <a:schemeClr val="bg1"/>
                  </a:solidFill>
                  <a:latin typeface="微软雅黑" panose="020B0503020204020204" pitchFamily="34" charset="-122"/>
                  <a:ea typeface="微软雅黑" panose="020B0503020204020204" pitchFamily="34" charset="-122"/>
                </a:rPr>
                <a:t>点击添加</a:t>
              </a:r>
              <a:r>
                <a:rPr lang="zh-CN" altLang="en-US" sz="1200" kern="0" dirty="0">
                  <a:solidFill>
                    <a:schemeClr val="bg1"/>
                  </a:solidFill>
                  <a:latin typeface="微软雅黑" panose="020B0503020204020204" pitchFamily="34" charset="-122"/>
                  <a:ea typeface="微软雅黑" panose="020B0503020204020204" pitchFamily="34" charset="-122"/>
                </a:rPr>
                <a:t>文字点击</a:t>
              </a:r>
              <a:r>
                <a:rPr lang="zh-CN" altLang="en-US" sz="1200" kern="0" dirty="0">
                  <a:solidFill>
                    <a:schemeClr val="bg1"/>
                  </a:solidFill>
                  <a:latin typeface="微软雅黑" panose="020B0503020204020204" pitchFamily="34" charset="-122"/>
                  <a:ea typeface="微软雅黑" panose="020B0503020204020204" pitchFamily="34" charset="-122"/>
                </a:rPr>
                <a:t>添加</a:t>
              </a:r>
              <a:r>
                <a:rPr lang="zh-CN" altLang="en-US" sz="1200" kern="0" dirty="0">
                  <a:solidFill>
                    <a:schemeClr val="bg1"/>
                  </a:solidFill>
                  <a:latin typeface="微软雅黑" panose="020B0503020204020204" pitchFamily="34" charset="-122"/>
                  <a:ea typeface="微软雅黑" panose="020B0503020204020204" pitchFamily="34" charset="-122"/>
                </a:rPr>
                <a:t>文字点击</a:t>
              </a:r>
              <a:r>
                <a:rPr lang="zh-CN" altLang="en-US" sz="1200" kern="0" dirty="0">
                  <a:solidFill>
                    <a:schemeClr val="bg1"/>
                  </a:solidFill>
                  <a:latin typeface="微软雅黑" panose="020B0503020204020204" pitchFamily="34" charset="-122"/>
                  <a:ea typeface="微软雅黑" panose="020B0503020204020204" pitchFamily="34" charset="-122"/>
                </a:rPr>
                <a:t>添加</a:t>
              </a:r>
              <a:r>
                <a:rPr lang="zh-CN" altLang="en-US" sz="1200" kern="0" dirty="0">
                  <a:solidFill>
                    <a:schemeClr val="bg1"/>
                  </a:solidFill>
                  <a:latin typeface="微软雅黑" panose="020B0503020204020204" pitchFamily="34" charset="-122"/>
                  <a:ea typeface="微软雅黑" panose="020B0503020204020204" pitchFamily="34" charset="-122"/>
                </a:rPr>
                <a:t>文字点击</a:t>
              </a:r>
              <a:r>
                <a:rPr lang="zh-CN" altLang="en-US" sz="1200" kern="0" dirty="0">
                  <a:solidFill>
                    <a:schemeClr val="bg1"/>
                  </a:solidFill>
                  <a:latin typeface="微软雅黑" panose="020B0503020204020204" pitchFamily="34" charset="-122"/>
                  <a:ea typeface="微软雅黑" panose="020B0503020204020204" pitchFamily="34" charset="-122"/>
                </a:rPr>
                <a:t>添加</a:t>
              </a:r>
              <a:r>
                <a:rPr lang="zh-CN" altLang="en-US" sz="1200" kern="0" dirty="0">
                  <a:solidFill>
                    <a:schemeClr val="bg1"/>
                  </a:solidFill>
                  <a:latin typeface="微软雅黑" panose="020B0503020204020204" pitchFamily="34" charset="-122"/>
                  <a:ea typeface="微软雅黑" panose="020B0503020204020204" pitchFamily="34" charset="-122"/>
                </a:rPr>
                <a:t>文字点击</a:t>
              </a:r>
              <a:r>
                <a:rPr lang="zh-CN" altLang="en-US" sz="1200" kern="0" dirty="0">
                  <a:solidFill>
                    <a:schemeClr val="bg1"/>
                  </a:solidFill>
                  <a:latin typeface="微软雅黑" panose="020B0503020204020204" pitchFamily="34" charset="-122"/>
                  <a:ea typeface="微软雅黑" panose="020B0503020204020204" pitchFamily="34" charset="-122"/>
                </a:rPr>
                <a:t>添加</a:t>
              </a:r>
              <a:r>
                <a:rPr lang="zh-CN" altLang="en-US" sz="1200" kern="0" dirty="0">
                  <a:solidFill>
                    <a:schemeClr val="bg1"/>
                  </a:solidFill>
                  <a:latin typeface="微软雅黑" panose="020B0503020204020204" pitchFamily="34" charset="-122"/>
                  <a:ea typeface="微软雅黑" panose="020B0503020204020204" pitchFamily="34" charset="-122"/>
                </a:rPr>
                <a:t>文字</a:t>
              </a:r>
              <a:endParaRPr lang="zh-CN" altLang="en-US" sz="1200" kern="0" dirty="0">
                <a:solidFill>
                  <a:schemeClr val="bg1"/>
                </a:solidFill>
                <a:latin typeface="微软雅黑" panose="020B0503020204020204" pitchFamily="34" charset="-122"/>
                <a:ea typeface="微软雅黑" panose="020B0503020204020204" pitchFamily="34" charset="-122"/>
              </a:endParaRPr>
            </a:p>
          </p:txBody>
        </p:sp>
        <p:sp>
          <p:nvSpPr>
            <p:cNvPr id="15" name="矩形 14"/>
            <p:cNvSpPr/>
            <p:nvPr/>
          </p:nvSpPr>
          <p:spPr>
            <a:xfrm>
              <a:off x="2617257" y="1934365"/>
              <a:ext cx="294194" cy="322426"/>
            </a:xfrm>
            <a:prstGeom prst="rect">
              <a:avLst/>
            </a:prstGeom>
          </p:spPr>
          <p:txBody>
            <a:bodyPr>
              <a:spAutoFit/>
            </a:bodyPr>
            <a:lstStyle/>
            <a:p>
              <a:pPr algn="just" fontAlgn="auto">
                <a:lnSpc>
                  <a:spcPts val="1500"/>
                </a:lnSpc>
                <a:spcBef>
                  <a:spcPts val="0"/>
                </a:spcBef>
                <a:spcAft>
                  <a:spcPts val="0"/>
                </a:spcAft>
                <a:defRPr/>
              </a:pPr>
              <a:r>
                <a:rPr lang="en-US" altLang="zh-CN" kern="0">
                  <a:solidFill>
                    <a:schemeClr val="bg1"/>
                  </a:solidFill>
                  <a:latin typeface="微软雅黑" panose="020B0503020204020204" pitchFamily="34" charset="-122"/>
                  <a:ea typeface="微软雅黑" panose="020B0503020204020204" pitchFamily="34" charset="-122"/>
                </a:rPr>
                <a:t>2</a:t>
              </a:r>
              <a:endParaRPr lang="zh-CN" altLang="en-US" kern="0">
                <a:solidFill>
                  <a:schemeClr val="bg1"/>
                </a:solidFill>
                <a:latin typeface="微软雅黑" panose="020B0503020204020204" pitchFamily="34" charset="-122"/>
                <a:ea typeface="微软雅黑" panose="020B0503020204020204" pitchFamily="34" charset="-122"/>
              </a:endParaRPr>
            </a:p>
          </p:txBody>
        </p:sp>
      </p:grpSp>
      <p:grpSp>
        <p:nvGrpSpPr>
          <p:cNvPr id="16" name="组合 15"/>
          <p:cNvGrpSpPr>
            <a:grpSpLocks/>
          </p:cNvGrpSpPr>
          <p:nvPr/>
        </p:nvGrpSpPr>
        <p:grpSpPr bwMode="auto">
          <a:xfrm>
            <a:off x="3721100" y="1466850"/>
            <a:ext cx="2027238" cy="2111375"/>
            <a:chOff x="3719033" y="1851555"/>
            <a:chExt cx="2052922" cy="2343317"/>
          </a:xfrm>
        </p:grpSpPr>
        <p:sp>
          <p:nvSpPr>
            <p:cNvPr id="17" name="Freeform 10"/>
            <p:cNvSpPr>
              <a:spLocks/>
            </p:cNvSpPr>
            <p:nvPr/>
          </p:nvSpPr>
          <p:spPr bwMode="auto">
            <a:xfrm>
              <a:off x="3719033" y="1851555"/>
              <a:ext cx="2052922" cy="2343317"/>
            </a:xfrm>
            <a:custGeom>
              <a:avLst/>
              <a:gdLst>
                <a:gd name="T0" fmla="*/ 1112 w 1328"/>
                <a:gd name="T1" fmla="*/ 862 h 1328"/>
                <a:gd name="T2" fmla="*/ 1156 w 1328"/>
                <a:gd name="T3" fmla="*/ 886 h 1328"/>
                <a:gd name="T4" fmla="*/ 1204 w 1328"/>
                <a:gd name="T5" fmla="*/ 896 h 1328"/>
                <a:gd name="T6" fmla="*/ 1228 w 1328"/>
                <a:gd name="T7" fmla="*/ 894 h 1328"/>
                <a:gd name="T8" fmla="*/ 1274 w 1328"/>
                <a:gd name="T9" fmla="*/ 874 h 1328"/>
                <a:gd name="T10" fmla="*/ 1318 w 1328"/>
                <a:gd name="T11" fmla="*/ 820 h 1328"/>
                <a:gd name="T12" fmla="*/ 1328 w 1328"/>
                <a:gd name="T13" fmla="*/ 784 h 1328"/>
                <a:gd name="T14" fmla="*/ 1328 w 1328"/>
                <a:gd name="T15" fmla="*/ 760 h 1328"/>
                <a:gd name="T16" fmla="*/ 1318 w 1328"/>
                <a:gd name="T17" fmla="*/ 724 h 1328"/>
                <a:gd name="T18" fmla="*/ 1274 w 1328"/>
                <a:gd name="T19" fmla="*/ 670 h 1328"/>
                <a:gd name="T20" fmla="*/ 1228 w 1328"/>
                <a:gd name="T21" fmla="*/ 650 h 1328"/>
                <a:gd name="T22" fmla="*/ 1204 w 1328"/>
                <a:gd name="T23" fmla="*/ 648 h 1328"/>
                <a:gd name="T24" fmla="*/ 1156 w 1328"/>
                <a:gd name="T25" fmla="*/ 658 h 1328"/>
                <a:gd name="T26" fmla="*/ 1112 w 1328"/>
                <a:gd name="T27" fmla="*/ 682 h 1328"/>
                <a:gd name="T28" fmla="*/ 646 w 1328"/>
                <a:gd name="T29" fmla="*/ 216 h 1328"/>
                <a:gd name="T30" fmla="*/ 670 w 1328"/>
                <a:gd name="T31" fmla="*/ 172 h 1328"/>
                <a:gd name="T32" fmla="*/ 680 w 1328"/>
                <a:gd name="T33" fmla="*/ 124 h 1328"/>
                <a:gd name="T34" fmla="*/ 678 w 1328"/>
                <a:gd name="T35" fmla="*/ 100 h 1328"/>
                <a:gd name="T36" fmla="*/ 658 w 1328"/>
                <a:gd name="T37" fmla="*/ 54 h 1328"/>
                <a:gd name="T38" fmla="*/ 604 w 1328"/>
                <a:gd name="T39" fmla="*/ 10 h 1328"/>
                <a:gd name="T40" fmla="*/ 568 w 1328"/>
                <a:gd name="T41" fmla="*/ 0 h 1328"/>
                <a:gd name="T42" fmla="*/ 544 w 1328"/>
                <a:gd name="T43" fmla="*/ 0 h 1328"/>
                <a:gd name="T44" fmla="*/ 508 w 1328"/>
                <a:gd name="T45" fmla="*/ 10 h 1328"/>
                <a:gd name="T46" fmla="*/ 454 w 1328"/>
                <a:gd name="T47" fmla="*/ 54 h 1328"/>
                <a:gd name="T48" fmla="*/ 434 w 1328"/>
                <a:gd name="T49" fmla="*/ 100 h 1328"/>
                <a:gd name="T50" fmla="*/ 432 w 1328"/>
                <a:gd name="T51" fmla="*/ 124 h 1328"/>
                <a:gd name="T52" fmla="*/ 442 w 1328"/>
                <a:gd name="T53" fmla="*/ 172 h 1328"/>
                <a:gd name="T54" fmla="*/ 432 w 1328"/>
                <a:gd name="T55" fmla="*/ 216 h 1328"/>
                <a:gd name="T56" fmla="*/ 0 w 1328"/>
                <a:gd name="T57" fmla="*/ 216 h 1328"/>
                <a:gd name="T58" fmla="*/ 26 w 1328"/>
                <a:gd name="T59" fmla="*/ 610 h 1328"/>
                <a:gd name="T60" fmla="*/ 68 w 1328"/>
                <a:gd name="T61" fmla="*/ 608 h 1328"/>
                <a:gd name="T62" fmla="*/ 116 w 1328"/>
                <a:gd name="T63" fmla="*/ 620 h 1328"/>
                <a:gd name="T64" fmla="*/ 156 w 1328"/>
                <a:gd name="T65" fmla="*/ 646 h 1328"/>
                <a:gd name="T66" fmla="*/ 188 w 1328"/>
                <a:gd name="T67" fmla="*/ 680 h 1328"/>
                <a:gd name="T68" fmla="*/ 208 w 1328"/>
                <a:gd name="T69" fmla="*/ 724 h 1328"/>
                <a:gd name="T70" fmla="*/ 216 w 1328"/>
                <a:gd name="T71" fmla="*/ 772 h 1328"/>
                <a:gd name="T72" fmla="*/ 212 w 1328"/>
                <a:gd name="T73" fmla="*/ 806 h 1328"/>
                <a:gd name="T74" fmla="*/ 196 w 1328"/>
                <a:gd name="T75" fmla="*/ 850 h 1328"/>
                <a:gd name="T76" fmla="*/ 168 w 1328"/>
                <a:gd name="T77" fmla="*/ 888 h 1328"/>
                <a:gd name="T78" fmla="*/ 130 w 1328"/>
                <a:gd name="T79" fmla="*/ 916 h 1328"/>
                <a:gd name="T80" fmla="*/ 86 w 1328"/>
                <a:gd name="T81" fmla="*/ 932 h 1328"/>
                <a:gd name="T82" fmla="*/ 52 w 1328"/>
                <a:gd name="T83" fmla="*/ 936 h 1328"/>
                <a:gd name="T84" fmla="*/ 0 w 1328"/>
                <a:gd name="T85" fmla="*/ 928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28" h="1328">
                  <a:moveTo>
                    <a:pt x="1112" y="1328"/>
                  </a:moveTo>
                  <a:lnTo>
                    <a:pt x="1112" y="1328"/>
                  </a:lnTo>
                  <a:lnTo>
                    <a:pt x="1112" y="862"/>
                  </a:lnTo>
                  <a:lnTo>
                    <a:pt x="1142" y="880"/>
                  </a:lnTo>
                  <a:lnTo>
                    <a:pt x="1142" y="880"/>
                  </a:lnTo>
                  <a:lnTo>
                    <a:pt x="1156" y="886"/>
                  </a:lnTo>
                  <a:lnTo>
                    <a:pt x="1172" y="892"/>
                  </a:lnTo>
                  <a:lnTo>
                    <a:pt x="1188" y="894"/>
                  </a:lnTo>
                  <a:lnTo>
                    <a:pt x="1204" y="896"/>
                  </a:lnTo>
                  <a:lnTo>
                    <a:pt x="1204" y="896"/>
                  </a:lnTo>
                  <a:lnTo>
                    <a:pt x="1216" y="896"/>
                  </a:lnTo>
                  <a:lnTo>
                    <a:pt x="1228" y="894"/>
                  </a:lnTo>
                  <a:lnTo>
                    <a:pt x="1240" y="890"/>
                  </a:lnTo>
                  <a:lnTo>
                    <a:pt x="1252" y="886"/>
                  </a:lnTo>
                  <a:lnTo>
                    <a:pt x="1274" y="874"/>
                  </a:lnTo>
                  <a:lnTo>
                    <a:pt x="1292" y="860"/>
                  </a:lnTo>
                  <a:lnTo>
                    <a:pt x="1306" y="842"/>
                  </a:lnTo>
                  <a:lnTo>
                    <a:pt x="1318" y="820"/>
                  </a:lnTo>
                  <a:lnTo>
                    <a:pt x="1322" y="808"/>
                  </a:lnTo>
                  <a:lnTo>
                    <a:pt x="1326" y="796"/>
                  </a:lnTo>
                  <a:lnTo>
                    <a:pt x="1328" y="784"/>
                  </a:lnTo>
                  <a:lnTo>
                    <a:pt x="1328" y="772"/>
                  </a:lnTo>
                  <a:lnTo>
                    <a:pt x="1328" y="772"/>
                  </a:lnTo>
                  <a:lnTo>
                    <a:pt x="1328" y="760"/>
                  </a:lnTo>
                  <a:lnTo>
                    <a:pt x="1326" y="748"/>
                  </a:lnTo>
                  <a:lnTo>
                    <a:pt x="1322" y="736"/>
                  </a:lnTo>
                  <a:lnTo>
                    <a:pt x="1318" y="724"/>
                  </a:lnTo>
                  <a:lnTo>
                    <a:pt x="1306" y="702"/>
                  </a:lnTo>
                  <a:lnTo>
                    <a:pt x="1292" y="684"/>
                  </a:lnTo>
                  <a:lnTo>
                    <a:pt x="1274" y="670"/>
                  </a:lnTo>
                  <a:lnTo>
                    <a:pt x="1252" y="658"/>
                  </a:lnTo>
                  <a:lnTo>
                    <a:pt x="1240" y="654"/>
                  </a:lnTo>
                  <a:lnTo>
                    <a:pt x="1228" y="650"/>
                  </a:lnTo>
                  <a:lnTo>
                    <a:pt x="1216" y="648"/>
                  </a:lnTo>
                  <a:lnTo>
                    <a:pt x="1204" y="648"/>
                  </a:lnTo>
                  <a:lnTo>
                    <a:pt x="1204" y="648"/>
                  </a:lnTo>
                  <a:lnTo>
                    <a:pt x="1188" y="650"/>
                  </a:lnTo>
                  <a:lnTo>
                    <a:pt x="1172" y="652"/>
                  </a:lnTo>
                  <a:lnTo>
                    <a:pt x="1156" y="658"/>
                  </a:lnTo>
                  <a:lnTo>
                    <a:pt x="1142" y="664"/>
                  </a:lnTo>
                  <a:lnTo>
                    <a:pt x="1112" y="682"/>
                  </a:lnTo>
                  <a:lnTo>
                    <a:pt x="1112" y="682"/>
                  </a:lnTo>
                  <a:lnTo>
                    <a:pt x="1112" y="216"/>
                  </a:ln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216"/>
                  </a:lnTo>
                  <a:lnTo>
                    <a:pt x="0" y="616"/>
                  </a:lnTo>
                  <a:lnTo>
                    <a:pt x="0" y="616"/>
                  </a:lnTo>
                  <a:lnTo>
                    <a:pt x="26" y="610"/>
                  </a:lnTo>
                  <a:lnTo>
                    <a:pt x="52" y="608"/>
                  </a:lnTo>
                  <a:lnTo>
                    <a:pt x="52" y="608"/>
                  </a:lnTo>
                  <a:lnTo>
                    <a:pt x="68" y="608"/>
                  </a:lnTo>
                  <a:lnTo>
                    <a:pt x="86" y="612"/>
                  </a:lnTo>
                  <a:lnTo>
                    <a:pt x="100" y="616"/>
                  </a:lnTo>
                  <a:lnTo>
                    <a:pt x="116" y="620"/>
                  </a:lnTo>
                  <a:lnTo>
                    <a:pt x="130" y="628"/>
                  </a:lnTo>
                  <a:lnTo>
                    <a:pt x="144" y="636"/>
                  </a:lnTo>
                  <a:lnTo>
                    <a:pt x="156" y="646"/>
                  </a:lnTo>
                  <a:lnTo>
                    <a:pt x="168" y="656"/>
                  </a:lnTo>
                  <a:lnTo>
                    <a:pt x="178" y="668"/>
                  </a:lnTo>
                  <a:lnTo>
                    <a:pt x="188" y="680"/>
                  </a:lnTo>
                  <a:lnTo>
                    <a:pt x="196" y="694"/>
                  </a:lnTo>
                  <a:lnTo>
                    <a:pt x="204" y="708"/>
                  </a:lnTo>
                  <a:lnTo>
                    <a:pt x="208" y="724"/>
                  </a:lnTo>
                  <a:lnTo>
                    <a:pt x="212" y="738"/>
                  </a:lnTo>
                  <a:lnTo>
                    <a:pt x="216" y="756"/>
                  </a:lnTo>
                  <a:lnTo>
                    <a:pt x="216" y="772"/>
                  </a:lnTo>
                  <a:lnTo>
                    <a:pt x="216" y="772"/>
                  </a:lnTo>
                  <a:lnTo>
                    <a:pt x="216" y="788"/>
                  </a:lnTo>
                  <a:lnTo>
                    <a:pt x="212" y="806"/>
                  </a:lnTo>
                  <a:lnTo>
                    <a:pt x="208" y="820"/>
                  </a:lnTo>
                  <a:lnTo>
                    <a:pt x="204" y="836"/>
                  </a:lnTo>
                  <a:lnTo>
                    <a:pt x="196" y="850"/>
                  </a:lnTo>
                  <a:lnTo>
                    <a:pt x="188" y="864"/>
                  </a:lnTo>
                  <a:lnTo>
                    <a:pt x="178" y="876"/>
                  </a:lnTo>
                  <a:lnTo>
                    <a:pt x="168" y="888"/>
                  </a:lnTo>
                  <a:lnTo>
                    <a:pt x="156" y="898"/>
                  </a:lnTo>
                  <a:lnTo>
                    <a:pt x="144" y="908"/>
                  </a:lnTo>
                  <a:lnTo>
                    <a:pt x="130" y="916"/>
                  </a:lnTo>
                  <a:lnTo>
                    <a:pt x="116" y="924"/>
                  </a:lnTo>
                  <a:lnTo>
                    <a:pt x="100" y="928"/>
                  </a:lnTo>
                  <a:lnTo>
                    <a:pt x="86" y="932"/>
                  </a:lnTo>
                  <a:lnTo>
                    <a:pt x="68" y="936"/>
                  </a:lnTo>
                  <a:lnTo>
                    <a:pt x="52" y="936"/>
                  </a:lnTo>
                  <a:lnTo>
                    <a:pt x="52" y="936"/>
                  </a:lnTo>
                  <a:lnTo>
                    <a:pt x="26" y="934"/>
                  </a:lnTo>
                  <a:lnTo>
                    <a:pt x="0" y="928"/>
                  </a:lnTo>
                  <a:lnTo>
                    <a:pt x="0" y="928"/>
                  </a:lnTo>
                  <a:lnTo>
                    <a:pt x="0" y="1328"/>
                  </a:lnTo>
                  <a:lnTo>
                    <a:pt x="1112" y="1328"/>
                  </a:lnTo>
                  <a:close/>
                </a:path>
              </a:pathLst>
            </a:custGeom>
            <a:solidFill>
              <a:srgbClr val="0070C0"/>
            </a:solidFill>
            <a:ln>
              <a:noFill/>
            </a:ln>
            <a:effectLst/>
          </p:spPr>
          <p:txBody>
            <a:bodyPr wrap="none" anchor="ctr"/>
            <a:lstStyle/>
            <a:p>
              <a:pPr fontAlgn="auto">
                <a:spcBef>
                  <a:spcPts val="0"/>
                </a:spcBef>
                <a:spcAft>
                  <a:spcPts val="0"/>
                </a:spcAft>
                <a:defRPr/>
              </a:pPr>
              <a:endParaRPr lang="zh-CN" altLang="en-US" kern="0">
                <a:solidFill>
                  <a:schemeClr val="bg1"/>
                </a:solidFill>
                <a:latin typeface="微软雅黑" panose="020B0503020204020204" pitchFamily="34" charset="-122"/>
                <a:ea typeface="微软雅黑" panose="020B0503020204020204" pitchFamily="34" charset="-122"/>
              </a:endParaRPr>
            </a:p>
          </p:txBody>
        </p:sp>
        <p:sp>
          <p:nvSpPr>
            <p:cNvPr id="18" name="矩形 17"/>
            <p:cNvSpPr/>
            <p:nvPr/>
          </p:nvSpPr>
          <p:spPr>
            <a:xfrm>
              <a:off x="4122544" y="2510503"/>
              <a:ext cx="1245899" cy="1458847"/>
            </a:xfrm>
            <a:prstGeom prst="rect">
              <a:avLst/>
            </a:prstGeom>
          </p:spPr>
          <p:txBody>
            <a:bodyPr>
              <a:spAutoFit/>
            </a:bodyPr>
            <a:lstStyle/>
            <a:p>
              <a:pPr algn="just" fontAlgn="auto">
                <a:lnSpc>
                  <a:spcPts val="1600"/>
                </a:lnSpc>
                <a:spcBef>
                  <a:spcPts val="0"/>
                </a:spcBef>
                <a:spcAft>
                  <a:spcPts val="0"/>
                </a:spcAft>
                <a:defRPr/>
              </a:pPr>
              <a:r>
                <a:rPr lang="zh-CN" altLang="en-US" sz="1200" kern="0" dirty="0">
                  <a:solidFill>
                    <a:schemeClr val="bg1"/>
                  </a:solidFill>
                  <a:latin typeface="微软雅黑" panose="020B0503020204020204" pitchFamily="34" charset="-122"/>
                  <a:ea typeface="微软雅黑" panose="020B0503020204020204" pitchFamily="34" charset="-122"/>
                </a:rPr>
                <a:t>点击添加文字</a:t>
              </a:r>
              <a:endParaRPr lang="en-US" altLang="zh-CN" sz="1200" kern="0" dirty="0">
                <a:solidFill>
                  <a:schemeClr val="bg1"/>
                </a:solidFill>
                <a:latin typeface="微软雅黑" panose="020B0503020204020204" pitchFamily="34" charset="-122"/>
                <a:ea typeface="微软雅黑" panose="020B0503020204020204" pitchFamily="34" charset="-122"/>
              </a:endParaRPr>
            </a:p>
            <a:p>
              <a:pPr algn="just" fontAlgn="auto">
                <a:lnSpc>
                  <a:spcPts val="1600"/>
                </a:lnSpc>
                <a:spcBef>
                  <a:spcPts val="0"/>
                </a:spcBef>
                <a:spcAft>
                  <a:spcPts val="0"/>
                </a:spcAft>
                <a:defRPr/>
              </a:pPr>
              <a:r>
                <a:rPr lang="zh-CN" altLang="en-US" sz="1200" kern="0" dirty="0">
                  <a:solidFill>
                    <a:schemeClr val="bg1"/>
                  </a:solidFill>
                  <a:latin typeface="微软雅黑" panose="020B0503020204020204" pitchFamily="34" charset="-122"/>
                  <a:ea typeface="微软雅黑" panose="020B0503020204020204" pitchFamily="34" charset="-122"/>
                </a:rPr>
                <a:t>点击添加文字点击添加文字点击添加文字点击添加文字点击添加文字</a:t>
              </a:r>
            </a:p>
          </p:txBody>
        </p:sp>
        <p:sp>
          <p:nvSpPr>
            <p:cNvPr id="19" name="矩形 18"/>
            <p:cNvSpPr/>
            <p:nvPr/>
          </p:nvSpPr>
          <p:spPr>
            <a:xfrm>
              <a:off x="4408699" y="1934365"/>
              <a:ext cx="292586" cy="322426"/>
            </a:xfrm>
            <a:prstGeom prst="rect">
              <a:avLst/>
            </a:prstGeom>
          </p:spPr>
          <p:txBody>
            <a:bodyPr>
              <a:spAutoFit/>
            </a:bodyPr>
            <a:lstStyle/>
            <a:p>
              <a:pPr algn="just" fontAlgn="auto">
                <a:lnSpc>
                  <a:spcPts val="1500"/>
                </a:lnSpc>
                <a:spcBef>
                  <a:spcPts val="0"/>
                </a:spcBef>
                <a:spcAft>
                  <a:spcPts val="0"/>
                </a:spcAft>
                <a:defRPr/>
              </a:pPr>
              <a:r>
                <a:rPr lang="en-US" altLang="zh-CN" kern="0">
                  <a:solidFill>
                    <a:schemeClr val="bg1"/>
                  </a:solidFill>
                  <a:latin typeface="微软雅黑" panose="020B0503020204020204" pitchFamily="34" charset="-122"/>
                  <a:ea typeface="微软雅黑" panose="020B0503020204020204" pitchFamily="34" charset="-122"/>
                </a:rPr>
                <a:t>3</a:t>
              </a:r>
              <a:endParaRPr lang="zh-CN" altLang="en-US" kern="0">
                <a:solidFill>
                  <a:schemeClr val="bg1"/>
                </a:solidFill>
                <a:latin typeface="微软雅黑" panose="020B0503020204020204" pitchFamily="34" charset="-122"/>
                <a:ea typeface="微软雅黑" panose="020B0503020204020204" pitchFamily="34" charset="-122"/>
              </a:endParaRPr>
            </a:p>
          </p:txBody>
        </p:sp>
      </p:grpSp>
      <p:grpSp>
        <p:nvGrpSpPr>
          <p:cNvPr id="20" name="组合 19"/>
          <p:cNvGrpSpPr>
            <a:grpSpLocks/>
          </p:cNvGrpSpPr>
          <p:nvPr/>
        </p:nvGrpSpPr>
        <p:grpSpPr bwMode="auto">
          <a:xfrm>
            <a:off x="5480050" y="1466850"/>
            <a:ext cx="2028825" cy="2111375"/>
            <a:chOff x="5500580" y="1851555"/>
            <a:chExt cx="2052922" cy="2343317"/>
          </a:xfrm>
        </p:grpSpPr>
        <p:sp>
          <p:nvSpPr>
            <p:cNvPr id="21" name="Freeform 14"/>
            <p:cNvSpPr>
              <a:spLocks/>
            </p:cNvSpPr>
            <p:nvPr/>
          </p:nvSpPr>
          <p:spPr bwMode="auto">
            <a:xfrm>
              <a:off x="5500580" y="1851555"/>
              <a:ext cx="2052922" cy="2343317"/>
            </a:xfrm>
            <a:custGeom>
              <a:avLst/>
              <a:gdLst>
                <a:gd name="T0" fmla="*/ 1112 w 1328"/>
                <a:gd name="T1" fmla="*/ 862 h 1328"/>
                <a:gd name="T2" fmla="*/ 1156 w 1328"/>
                <a:gd name="T3" fmla="*/ 886 h 1328"/>
                <a:gd name="T4" fmla="*/ 1204 w 1328"/>
                <a:gd name="T5" fmla="*/ 896 h 1328"/>
                <a:gd name="T6" fmla="*/ 1228 w 1328"/>
                <a:gd name="T7" fmla="*/ 894 h 1328"/>
                <a:gd name="T8" fmla="*/ 1274 w 1328"/>
                <a:gd name="T9" fmla="*/ 874 h 1328"/>
                <a:gd name="T10" fmla="*/ 1318 w 1328"/>
                <a:gd name="T11" fmla="*/ 820 h 1328"/>
                <a:gd name="T12" fmla="*/ 1328 w 1328"/>
                <a:gd name="T13" fmla="*/ 784 h 1328"/>
                <a:gd name="T14" fmla="*/ 1328 w 1328"/>
                <a:gd name="T15" fmla="*/ 760 h 1328"/>
                <a:gd name="T16" fmla="*/ 1318 w 1328"/>
                <a:gd name="T17" fmla="*/ 724 h 1328"/>
                <a:gd name="T18" fmla="*/ 1274 w 1328"/>
                <a:gd name="T19" fmla="*/ 670 h 1328"/>
                <a:gd name="T20" fmla="*/ 1228 w 1328"/>
                <a:gd name="T21" fmla="*/ 650 h 1328"/>
                <a:gd name="T22" fmla="*/ 1204 w 1328"/>
                <a:gd name="T23" fmla="*/ 648 h 1328"/>
                <a:gd name="T24" fmla="*/ 1156 w 1328"/>
                <a:gd name="T25" fmla="*/ 658 h 1328"/>
                <a:gd name="T26" fmla="*/ 1112 w 1328"/>
                <a:gd name="T27" fmla="*/ 682 h 1328"/>
                <a:gd name="T28" fmla="*/ 646 w 1328"/>
                <a:gd name="T29" fmla="*/ 216 h 1328"/>
                <a:gd name="T30" fmla="*/ 670 w 1328"/>
                <a:gd name="T31" fmla="*/ 172 h 1328"/>
                <a:gd name="T32" fmla="*/ 680 w 1328"/>
                <a:gd name="T33" fmla="*/ 124 h 1328"/>
                <a:gd name="T34" fmla="*/ 678 w 1328"/>
                <a:gd name="T35" fmla="*/ 100 h 1328"/>
                <a:gd name="T36" fmla="*/ 658 w 1328"/>
                <a:gd name="T37" fmla="*/ 54 h 1328"/>
                <a:gd name="T38" fmla="*/ 604 w 1328"/>
                <a:gd name="T39" fmla="*/ 10 h 1328"/>
                <a:gd name="T40" fmla="*/ 568 w 1328"/>
                <a:gd name="T41" fmla="*/ 0 h 1328"/>
                <a:gd name="T42" fmla="*/ 544 w 1328"/>
                <a:gd name="T43" fmla="*/ 0 h 1328"/>
                <a:gd name="T44" fmla="*/ 508 w 1328"/>
                <a:gd name="T45" fmla="*/ 10 h 1328"/>
                <a:gd name="T46" fmla="*/ 454 w 1328"/>
                <a:gd name="T47" fmla="*/ 54 h 1328"/>
                <a:gd name="T48" fmla="*/ 434 w 1328"/>
                <a:gd name="T49" fmla="*/ 100 h 1328"/>
                <a:gd name="T50" fmla="*/ 432 w 1328"/>
                <a:gd name="T51" fmla="*/ 124 h 1328"/>
                <a:gd name="T52" fmla="*/ 442 w 1328"/>
                <a:gd name="T53" fmla="*/ 172 h 1328"/>
                <a:gd name="T54" fmla="*/ 432 w 1328"/>
                <a:gd name="T55" fmla="*/ 216 h 1328"/>
                <a:gd name="T56" fmla="*/ 0 w 1328"/>
                <a:gd name="T57" fmla="*/ 216 h 1328"/>
                <a:gd name="T58" fmla="*/ 26 w 1328"/>
                <a:gd name="T59" fmla="*/ 610 h 1328"/>
                <a:gd name="T60" fmla="*/ 68 w 1328"/>
                <a:gd name="T61" fmla="*/ 608 h 1328"/>
                <a:gd name="T62" fmla="*/ 116 w 1328"/>
                <a:gd name="T63" fmla="*/ 620 h 1328"/>
                <a:gd name="T64" fmla="*/ 156 w 1328"/>
                <a:gd name="T65" fmla="*/ 646 h 1328"/>
                <a:gd name="T66" fmla="*/ 188 w 1328"/>
                <a:gd name="T67" fmla="*/ 680 h 1328"/>
                <a:gd name="T68" fmla="*/ 208 w 1328"/>
                <a:gd name="T69" fmla="*/ 724 h 1328"/>
                <a:gd name="T70" fmla="*/ 216 w 1328"/>
                <a:gd name="T71" fmla="*/ 772 h 1328"/>
                <a:gd name="T72" fmla="*/ 212 w 1328"/>
                <a:gd name="T73" fmla="*/ 806 h 1328"/>
                <a:gd name="T74" fmla="*/ 196 w 1328"/>
                <a:gd name="T75" fmla="*/ 850 h 1328"/>
                <a:gd name="T76" fmla="*/ 168 w 1328"/>
                <a:gd name="T77" fmla="*/ 888 h 1328"/>
                <a:gd name="T78" fmla="*/ 130 w 1328"/>
                <a:gd name="T79" fmla="*/ 916 h 1328"/>
                <a:gd name="T80" fmla="*/ 86 w 1328"/>
                <a:gd name="T81" fmla="*/ 932 h 1328"/>
                <a:gd name="T82" fmla="*/ 52 w 1328"/>
                <a:gd name="T83" fmla="*/ 936 h 1328"/>
                <a:gd name="T84" fmla="*/ 0 w 1328"/>
                <a:gd name="T85" fmla="*/ 928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28" h="1328">
                  <a:moveTo>
                    <a:pt x="1112" y="1328"/>
                  </a:moveTo>
                  <a:lnTo>
                    <a:pt x="1112" y="1328"/>
                  </a:lnTo>
                  <a:lnTo>
                    <a:pt x="1112" y="862"/>
                  </a:lnTo>
                  <a:lnTo>
                    <a:pt x="1142" y="880"/>
                  </a:lnTo>
                  <a:lnTo>
                    <a:pt x="1142" y="880"/>
                  </a:lnTo>
                  <a:lnTo>
                    <a:pt x="1156" y="886"/>
                  </a:lnTo>
                  <a:lnTo>
                    <a:pt x="1172" y="892"/>
                  </a:lnTo>
                  <a:lnTo>
                    <a:pt x="1188" y="894"/>
                  </a:lnTo>
                  <a:lnTo>
                    <a:pt x="1204" y="896"/>
                  </a:lnTo>
                  <a:lnTo>
                    <a:pt x="1204" y="896"/>
                  </a:lnTo>
                  <a:lnTo>
                    <a:pt x="1216" y="896"/>
                  </a:lnTo>
                  <a:lnTo>
                    <a:pt x="1228" y="894"/>
                  </a:lnTo>
                  <a:lnTo>
                    <a:pt x="1240" y="890"/>
                  </a:lnTo>
                  <a:lnTo>
                    <a:pt x="1252" y="886"/>
                  </a:lnTo>
                  <a:lnTo>
                    <a:pt x="1274" y="874"/>
                  </a:lnTo>
                  <a:lnTo>
                    <a:pt x="1292" y="860"/>
                  </a:lnTo>
                  <a:lnTo>
                    <a:pt x="1306" y="842"/>
                  </a:lnTo>
                  <a:lnTo>
                    <a:pt x="1318" y="820"/>
                  </a:lnTo>
                  <a:lnTo>
                    <a:pt x="1322" y="808"/>
                  </a:lnTo>
                  <a:lnTo>
                    <a:pt x="1326" y="796"/>
                  </a:lnTo>
                  <a:lnTo>
                    <a:pt x="1328" y="784"/>
                  </a:lnTo>
                  <a:lnTo>
                    <a:pt x="1328" y="772"/>
                  </a:lnTo>
                  <a:lnTo>
                    <a:pt x="1328" y="772"/>
                  </a:lnTo>
                  <a:lnTo>
                    <a:pt x="1328" y="760"/>
                  </a:lnTo>
                  <a:lnTo>
                    <a:pt x="1326" y="748"/>
                  </a:lnTo>
                  <a:lnTo>
                    <a:pt x="1322" y="736"/>
                  </a:lnTo>
                  <a:lnTo>
                    <a:pt x="1318" y="724"/>
                  </a:lnTo>
                  <a:lnTo>
                    <a:pt x="1306" y="702"/>
                  </a:lnTo>
                  <a:lnTo>
                    <a:pt x="1292" y="684"/>
                  </a:lnTo>
                  <a:lnTo>
                    <a:pt x="1274" y="670"/>
                  </a:lnTo>
                  <a:lnTo>
                    <a:pt x="1252" y="658"/>
                  </a:lnTo>
                  <a:lnTo>
                    <a:pt x="1240" y="654"/>
                  </a:lnTo>
                  <a:lnTo>
                    <a:pt x="1228" y="650"/>
                  </a:lnTo>
                  <a:lnTo>
                    <a:pt x="1216" y="648"/>
                  </a:lnTo>
                  <a:lnTo>
                    <a:pt x="1204" y="648"/>
                  </a:lnTo>
                  <a:lnTo>
                    <a:pt x="1204" y="648"/>
                  </a:lnTo>
                  <a:lnTo>
                    <a:pt x="1188" y="650"/>
                  </a:lnTo>
                  <a:lnTo>
                    <a:pt x="1172" y="652"/>
                  </a:lnTo>
                  <a:lnTo>
                    <a:pt x="1156" y="658"/>
                  </a:lnTo>
                  <a:lnTo>
                    <a:pt x="1142" y="664"/>
                  </a:lnTo>
                  <a:lnTo>
                    <a:pt x="1112" y="682"/>
                  </a:lnTo>
                  <a:lnTo>
                    <a:pt x="1112" y="682"/>
                  </a:lnTo>
                  <a:lnTo>
                    <a:pt x="1112" y="216"/>
                  </a:ln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216"/>
                  </a:lnTo>
                  <a:lnTo>
                    <a:pt x="0" y="616"/>
                  </a:lnTo>
                  <a:lnTo>
                    <a:pt x="0" y="616"/>
                  </a:lnTo>
                  <a:lnTo>
                    <a:pt x="26" y="610"/>
                  </a:lnTo>
                  <a:lnTo>
                    <a:pt x="52" y="608"/>
                  </a:lnTo>
                  <a:lnTo>
                    <a:pt x="52" y="608"/>
                  </a:lnTo>
                  <a:lnTo>
                    <a:pt x="68" y="608"/>
                  </a:lnTo>
                  <a:lnTo>
                    <a:pt x="86" y="612"/>
                  </a:lnTo>
                  <a:lnTo>
                    <a:pt x="100" y="616"/>
                  </a:lnTo>
                  <a:lnTo>
                    <a:pt x="116" y="620"/>
                  </a:lnTo>
                  <a:lnTo>
                    <a:pt x="130" y="628"/>
                  </a:lnTo>
                  <a:lnTo>
                    <a:pt x="144" y="636"/>
                  </a:lnTo>
                  <a:lnTo>
                    <a:pt x="156" y="646"/>
                  </a:lnTo>
                  <a:lnTo>
                    <a:pt x="168" y="656"/>
                  </a:lnTo>
                  <a:lnTo>
                    <a:pt x="178" y="668"/>
                  </a:lnTo>
                  <a:lnTo>
                    <a:pt x="188" y="680"/>
                  </a:lnTo>
                  <a:lnTo>
                    <a:pt x="196" y="694"/>
                  </a:lnTo>
                  <a:lnTo>
                    <a:pt x="204" y="708"/>
                  </a:lnTo>
                  <a:lnTo>
                    <a:pt x="208" y="724"/>
                  </a:lnTo>
                  <a:lnTo>
                    <a:pt x="212" y="738"/>
                  </a:lnTo>
                  <a:lnTo>
                    <a:pt x="216" y="756"/>
                  </a:lnTo>
                  <a:lnTo>
                    <a:pt x="216" y="772"/>
                  </a:lnTo>
                  <a:lnTo>
                    <a:pt x="216" y="772"/>
                  </a:lnTo>
                  <a:lnTo>
                    <a:pt x="216" y="788"/>
                  </a:lnTo>
                  <a:lnTo>
                    <a:pt x="212" y="806"/>
                  </a:lnTo>
                  <a:lnTo>
                    <a:pt x="208" y="820"/>
                  </a:lnTo>
                  <a:lnTo>
                    <a:pt x="204" y="836"/>
                  </a:lnTo>
                  <a:lnTo>
                    <a:pt x="196" y="850"/>
                  </a:lnTo>
                  <a:lnTo>
                    <a:pt x="188" y="864"/>
                  </a:lnTo>
                  <a:lnTo>
                    <a:pt x="178" y="876"/>
                  </a:lnTo>
                  <a:lnTo>
                    <a:pt x="168" y="888"/>
                  </a:lnTo>
                  <a:lnTo>
                    <a:pt x="156" y="898"/>
                  </a:lnTo>
                  <a:lnTo>
                    <a:pt x="144" y="908"/>
                  </a:lnTo>
                  <a:lnTo>
                    <a:pt x="130" y="916"/>
                  </a:lnTo>
                  <a:lnTo>
                    <a:pt x="116" y="924"/>
                  </a:lnTo>
                  <a:lnTo>
                    <a:pt x="100" y="928"/>
                  </a:lnTo>
                  <a:lnTo>
                    <a:pt x="86" y="932"/>
                  </a:lnTo>
                  <a:lnTo>
                    <a:pt x="68" y="936"/>
                  </a:lnTo>
                  <a:lnTo>
                    <a:pt x="52" y="936"/>
                  </a:lnTo>
                  <a:lnTo>
                    <a:pt x="52" y="936"/>
                  </a:lnTo>
                  <a:lnTo>
                    <a:pt x="26" y="934"/>
                  </a:lnTo>
                  <a:lnTo>
                    <a:pt x="0" y="928"/>
                  </a:lnTo>
                  <a:lnTo>
                    <a:pt x="0" y="928"/>
                  </a:lnTo>
                  <a:lnTo>
                    <a:pt x="0" y="1328"/>
                  </a:lnTo>
                  <a:lnTo>
                    <a:pt x="1112" y="1328"/>
                  </a:lnTo>
                  <a:close/>
                </a:path>
              </a:pathLst>
            </a:custGeom>
            <a:solidFill>
              <a:srgbClr val="FF9900"/>
            </a:solidFill>
            <a:ln>
              <a:noFill/>
            </a:ln>
            <a:effectLst/>
          </p:spPr>
          <p:txBody>
            <a:bodyPr wrap="none" anchor="ctr"/>
            <a:lstStyle/>
            <a:p>
              <a:pPr fontAlgn="auto">
                <a:spcBef>
                  <a:spcPts val="0"/>
                </a:spcBef>
                <a:spcAft>
                  <a:spcPts val="0"/>
                </a:spcAft>
                <a:defRPr/>
              </a:pPr>
              <a:endParaRPr lang="zh-CN" altLang="en-US" kern="0">
                <a:solidFill>
                  <a:schemeClr val="bg1"/>
                </a:solidFill>
                <a:latin typeface="微软雅黑" panose="020B0503020204020204" pitchFamily="34" charset="-122"/>
                <a:ea typeface="微软雅黑" panose="020B0503020204020204" pitchFamily="34" charset="-122"/>
              </a:endParaRPr>
            </a:p>
          </p:txBody>
        </p:sp>
        <p:sp>
          <p:nvSpPr>
            <p:cNvPr id="22" name="矩形 21"/>
            <p:cNvSpPr/>
            <p:nvPr/>
          </p:nvSpPr>
          <p:spPr>
            <a:xfrm>
              <a:off x="5895743" y="2514027"/>
              <a:ext cx="1246532" cy="1469418"/>
            </a:xfrm>
            <a:prstGeom prst="rect">
              <a:avLst/>
            </a:prstGeom>
          </p:spPr>
          <p:txBody>
            <a:bodyPr>
              <a:spAutoFit/>
            </a:bodyPr>
            <a:lstStyle/>
            <a:p>
              <a:pPr algn="just" fontAlgn="auto">
                <a:lnSpc>
                  <a:spcPts val="1600"/>
                </a:lnSpc>
                <a:spcBef>
                  <a:spcPts val="0"/>
                </a:spcBef>
                <a:spcAft>
                  <a:spcPts val="0"/>
                </a:spcAft>
                <a:defRPr/>
              </a:pPr>
              <a:r>
                <a:rPr lang="zh-CN" altLang="en-US" sz="1200" kern="0" dirty="0">
                  <a:solidFill>
                    <a:schemeClr val="bg1"/>
                  </a:solidFill>
                  <a:latin typeface="微软雅黑" panose="020B0503020204020204" pitchFamily="34" charset="-122"/>
                  <a:ea typeface="微软雅黑" panose="020B0503020204020204" pitchFamily="34" charset="-122"/>
                </a:rPr>
                <a:t>点击添加文字</a:t>
              </a:r>
              <a:endParaRPr lang="en-US" altLang="zh-CN" sz="1200" kern="0" dirty="0">
                <a:solidFill>
                  <a:schemeClr val="bg1"/>
                </a:solidFill>
                <a:latin typeface="微软雅黑" panose="020B0503020204020204" pitchFamily="34" charset="-122"/>
                <a:ea typeface="微软雅黑" panose="020B0503020204020204" pitchFamily="34" charset="-122"/>
              </a:endParaRPr>
            </a:p>
            <a:p>
              <a:pPr algn="just" fontAlgn="auto">
                <a:lnSpc>
                  <a:spcPts val="1600"/>
                </a:lnSpc>
                <a:spcBef>
                  <a:spcPts val="0"/>
                </a:spcBef>
                <a:spcAft>
                  <a:spcPts val="0"/>
                </a:spcAft>
                <a:defRPr/>
              </a:pPr>
              <a:r>
                <a:rPr lang="zh-CN" altLang="en-US" sz="1200" kern="0" dirty="0">
                  <a:solidFill>
                    <a:schemeClr val="bg1"/>
                  </a:solidFill>
                  <a:latin typeface="微软雅黑" panose="020B0503020204020204" pitchFamily="34" charset="-122"/>
                  <a:ea typeface="微软雅黑" panose="020B0503020204020204" pitchFamily="34" charset="-122"/>
                </a:rPr>
                <a:t>点击添加文字点击添加文字点击添加文字点击添加文字点击添加文字</a:t>
              </a:r>
            </a:p>
          </p:txBody>
        </p:sp>
        <p:sp>
          <p:nvSpPr>
            <p:cNvPr id="23" name="矩形 22"/>
            <p:cNvSpPr/>
            <p:nvPr/>
          </p:nvSpPr>
          <p:spPr>
            <a:xfrm>
              <a:off x="6191313" y="1937888"/>
              <a:ext cx="293964" cy="324188"/>
            </a:xfrm>
            <a:prstGeom prst="rect">
              <a:avLst/>
            </a:prstGeom>
          </p:spPr>
          <p:txBody>
            <a:bodyPr>
              <a:spAutoFit/>
            </a:bodyPr>
            <a:lstStyle/>
            <a:p>
              <a:pPr algn="just" fontAlgn="auto">
                <a:lnSpc>
                  <a:spcPts val="1500"/>
                </a:lnSpc>
                <a:spcBef>
                  <a:spcPts val="0"/>
                </a:spcBef>
                <a:spcAft>
                  <a:spcPts val="0"/>
                </a:spcAft>
                <a:defRPr/>
              </a:pPr>
              <a:r>
                <a:rPr lang="en-US" altLang="zh-CN" kern="0">
                  <a:solidFill>
                    <a:schemeClr val="bg1"/>
                  </a:solidFill>
                  <a:latin typeface="微软雅黑" panose="020B0503020204020204" pitchFamily="34" charset="-122"/>
                  <a:ea typeface="微软雅黑" panose="020B0503020204020204" pitchFamily="34" charset="-122"/>
                </a:rPr>
                <a:t>4</a:t>
              </a:r>
              <a:endParaRPr lang="zh-CN" altLang="en-US" kern="0">
                <a:solidFill>
                  <a:schemeClr val="bg1"/>
                </a:solidFill>
                <a:latin typeface="微软雅黑" panose="020B0503020204020204" pitchFamily="34" charset="-122"/>
                <a:ea typeface="微软雅黑" panose="020B0503020204020204" pitchFamily="34" charset="-122"/>
              </a:endParaRPr>
            </a:p>
          </p:txBody>
        </p:sp>
      </p:grpSp>
      <p:grpSp>
        <p:nvGrpSpPr>
          <p:cNvPr id="24" name="组合 23"/>
          <p:cNvGrpSpPr>
            <a:grpSpLocks/>
          </p:cNvGrpSpPr>
          <p:nvPr/>
        </p:nvGrpSpPr>
        <p:grpSpPr bwMode="auto">
          <a:xfrm>
            <a:off x="7239000" y="1466850"/>
            <a:ext cx="1698625" cy="2112963"/>
            <a:chOff x="7281092" y="1851555"/>
            <a:chExt cx="1719400" cy="2345683"/>
          </a:xfrm>
        </p:grpSpPr>
        <p:sp>
          <p:nvSpPr>
            <p:cNvPr id="25" name="Freeform 6"/>
            <p:cNvSpPr>
              <a:spLocks/>
            </p:cNvSpPr>
            <p:nvPr/>
          </p:nvSpPr>
          <p:spPr bwMode="auto">
            <a:xfrm>
              <a:off x="7281092" y="1851555"/>
              <a:ext cx="1719400" cy="2345683"/>
            </a:xfrm>
            <a:custGeom>
              <a:avLst/>
              <a:gdLst>
                <a:gd name="T0" fmla="*/ 1112 w 1112"/>
                <a:gd name="T1" fmla="*/ 216 h 1328"/>
                <a:gd name="T2" fmla="*/ 664 w 1112"/>
                <a:gd name="T3" fmla="*/ 186 h 1328"/>
                <a:gd name="T4" fmla="*/ 670 w 1112"/>
                <a:gd name="T5" fmla="*/ 172 h 1328"/>
                <a:gd name="T6" fmla="*/ 678 w 1112"/>
                <a:gd name="T7" fmla="*/ 140 h 1328"/>
                <a:gd name="T8" fmla="*/ 680 w 1112"/>
                <a:gd name="T9" fmla="*/ 124 h 1328"/>
                <a:gd name="T10" fmla="*/ 678 w 1112"/>
                <a:gd name="T11" fmla="*/ 100 h 1328"/>
                <a:gd name="T12" fmla="*/ 670 w 1112"/>
                <a:gd name="T13" fmla="*/ 76 h 1328"/>
                <a:gd name="T14" fmla="*/ 644 w 1112"/>
                <a:gd name="T15" fmla="*/ 36 h 1328"/>
                <a:gd name="T16" fmla="*/ 604 w 1112"/>
                <a:gd name="T17" fmla="*/ 10 h 1328"/>
                <a:gd name="T18" fmla="*/ 580 w 1112"/>
                <a:gd name="T19" fmla="*/ 2 h 1328"/>
                <a:gd name="T20" fmla="*/ 556 w 1112"/>
                <a:gd name="T21" fmla="*/ 0 h 1328"/>
                <a:gd name="T22" fmla="*/ 544 w 1112"/>
                <a:gd name="T23" fmla="*/ 0 h 1328"/>
                <a:gd name="T24" fmla="*/ 520 w 1112"/>
                <a:gd name="T25" fmla="*/ 6 h 1328"/>
                <a:gd name="T26" fmla="*/ 486 w 1112"/>
                <a:gd name="T27" fmla="*/ 22 h 1328"/>
                <a:gd name="T28" fmla="*/ 454 w 1112"/>
                <a:gd name="T29" fmla="*/ 54 h 1328"/>
                <a:gd name="T30" fmla="*/ 438 w 1112"/>
                <a:gd name="T31" fmla="*/ 88 h 1328"/>
                <a:gd name="T32" fmla="*/ 432 w 1112"/>
                <a:gd name="T33" fmla="*/ 112 h 1328"/>
                <a:gd name="T34" fmla="*/ 432 w 1112"/>
                <a:gd name="T35" fmla="*/ 124 h 1328"/>
                <a:gd name="T36" fmla="*/ 436 w 1112"/>
                <a:gd name="T37" fmla="*/ 156 h 1328"/>
                <a:gd name="T38" fmla="*/ 448 w 1112"/>
                <a:gd name="T39" fmla="*/ 186 h 1328"/>
                <a:gd name="T40" fmla="*/ 432 w 1112"/>
                <a:gd name="T41" fmla="*/ 216 h 1328"/>
                <a:gd name="T42" fmla="*/ 0 w 1112"/>
                <a:gd name="T43" fmla="*/ 216 h 1328"/>
                <a:gd name="T44" fmla="*/ 0 w 1112"/>
                <a:gd name="T45" fmla="*/ 616 h 1328"/>
                <a:gd name="T46" fmla="*/ 26 w 1112"/>
                <a:gd name="T47" fmla="*/ 610 h 1328"/>
                <a:gd name="T48" fmla="*/ 52 w 1112"/>
                <a:gd name="T49" fmla="*/ 608 h 1328"/>
                <a:gd name="T50" fmla="*/ 86 w 1112"/>
                <a:gd name="T51" fmla="*/ 612 h 1328"/>
                <a:gd name="T52" fmla="*/ 116 w 1112"/>
                <a:gd name="T53" fmla="*/ 620 h 1328"/>
                <a:gd name="T54" fmla="*/ 144 w 1112"/>
                <a:gd name="T55" fmla="*/ 636 h 1328"/>
                <a:gd name="T56" fmla="*/ 168 w 1112"/>
                <a:gd name="T57" fmla="*/ 656 h 1328"/>
                <a:gd name="T58" fmla="*/ 188 w 1112"/>
                <a:gd name="T59" fmla="*/ 680 h 1328"/>
                <a:gd name="T60" fmla="*/ 204 w 1112"/>
                <a:gd name="T61" fmla="*/ 708 h 1328"/>
                <a:gd name="T62" fmla="*/ 212 w 1112"/>
                <a:gd name="T63" fmla="*/ 738 h 1328"/>
                <a:gd name="T64" fmla="*/ 216 w 1112"/>
                <a:gd name="T65" fmla="*/ 772 h 1328"/>
                <a:gd name="T66" fmla="*/ 216 w 1112"/>
                <a:gd name="T67" fmla="*/ 788 h 1328"/>
                <a:gd name="T68" fmla="*/ 208 w 1112"/>
                <a:gd name="T69" fmla="*/ 820 h 1328"/>
                <a:gd name="T70" fmla="*/ 196 w 1112"/>
                <a:gd name="T71" fmla="*/ 850 h 1328"/>
                <a:gd name="T72" fmla="*/ 178 w 1112"/>
                <a:gd name="T73" fmla="*/ 876 h 1328"/>
                <a:gd name="T74" fmla="*/ 156 w 1112"/>
                <a:gd name="T75" fmla="*/ 898 h 1328"/>
                <a:gd name="T76" fmla="*/ 130 w 1112"/>
                <a:gd name="T77" fmla="*/ 916 h 1328"/>
                <a:gd name="T78" fmla="*/ 100 w 1112"/>
                <a:gd name="T79" fmla="*/ 928 h 1328"/>
                <a:gd name="T80" fmla="*/ 68 w 1112"/>
                <a:gd name="T81" fmla="*/ 936 h 1328"/>
                <a:gd name="T82" fmla="*/ 52 w 1112"/>
                <a:gd name="T83" fmla="*/ 936 h 1328"/>
                <a:gd name="T84" fmla="*/ 0 w 1112"/>
                <a:gd name="T85" fmla="*/ 928 h 1328"/>
                <a:gd name="T86" fmla="*/ 0 w 1112"/>
                <a:gd name="T87" fmla="*/ 1328 h 1328"/>
                <a:gd name="T88" fmla="*/ 1112 w 1112"/>
                <a:gd name="T89" fmla="*/ 216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12" h="1328">
                  <a:moveTo>
                    <a:pt x="1112" y="216"/>
                  </a:move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216"/>
                  </a:lnTo>
                  <a:lnTo>
                    <a:pt x="0" y="616"/>
                  </a:lnTo>
                  <a:lnTo>
                    <a:pt x="0" y="616"/>
                  </a:lnTo>
                  <a:lnTo>
                    <a:pt x="26" y="610"/>
                  </a:lnTo>
                  <a:lnTo>
                    <a:pt x="52" y="608"/>
                  </a:lnTo>
                  <a:lnTo>
                    <a:pt x="52" y="608"/>
                  </a:lnTo>
                  <a:lnTo>
                    <a:pt x="68" y="608"/>
                  </a:lnTo>
                  <a:lnTo>
                    <a:pt x="86" y="612"/>
                  </a:lnTo>
                  <a:lnTo>
                    <a:pt x="100" y="616"/>
                  </a:lnTo>
                  <a:lnTo>
                    <a:pt x="116" y="620"/>
                  </a:lnTo>
                  <a:lnTo>
                    <a:pt x="130" y="628"/>
                  </a:lnTo>
                  <a:lnTo>
                    <a:pt x="144" y="636"/>
                  </a:lnTo>
                  <a:lnTo>
                    <a:pt x="156" y="646"/>
                  </a:lnTo>
                  <a:lnTo>
                    <a:pt x="168" y="656"/>
                  </a:lnTo>
                  <a:lnTo>
                    <a:pt x="178" y="668"/>
                  </a:lnTo>
                  <a:lnTo>
                    <a:pt x="188" y="680"/>
                  </a:lnTo>
                  <a:lnTo>
                    <a:pt x="196" y="694"/>
                  </a:lnTo>
                  <a:lnTo>
                    <a:pt x="204" y="708"/>
                  </a:lnTo>
                  <a:lnTo>
                    <a:pt x="208" y="724"/>
                  </a:lnTo>
                  <a:lnTo>
                    <a:pt x="212" y="738"/>
                  </a:lnTo>
                  <a:lnTo>
                    <a:pt x="216" y="756"/>
                  </a:lnTo>
                  <a:lnTo>
                    <a:pt x="216" y="772"/>
                  </a:lnTo>
                  <a:lnTo>
                    <a:pt x="216" y="772"/>
                  </a:lnTo>
                  <a:lnTo>
                    <a:pt x="216" y="788"/>
                  </a:lnTo>
                  <a:lnTo>
                    <a:pt x="212" y="806"/>
                  </a:lnTo>
                  <a:lnTo>
                    <a:pt x="208" y="820"/>
                  </a:lnTo>
                  <a:lnTo>
                    <a:pt x="204" y="836"/>
                  </a:lnTo>
                  <a:lnTo>
                    <a:pt x="196" y="850"/>
                  </a:lnTo>
                  <a:lnTo>
                    <a:pt x="188" y="864"/>
                  </a:lnTo>
                  <a:lnTo>
                    <a:pt x="178" y="876"/>
                  </a:lnTo>
                  <a:lnTo>
                    <a:pt x="168" y="888"/>
                  </a:lnTo>
                  <a:lnTo>
                    <a:pt x="156" y="898"/>
                  </a:lnTo>
                  <a:lnTo>
                    <a:pt x="144" y="908"/>
                  </a:lnTo>
                  <a:lnTo>
                    <a:pt x="130" y="916"/>
                  </a:lnTo>
                  <a:lnTo>
                    <a:pt x="116" y="924"/>
                  </a:lnTo>
                  <a:lnTo>
                    <a:pt x="100" y="928"/>
                  </a:lnTo>
                  <a:lnTo>
                    <a:pt x="86" y="932"/>
                  </a:lnTo>
                  <a:lnTo>
                    <a:pt x="68" y="936"/>
                  </a:lnTo>
                  <a:lnTo>
                    <a:pt x="52" y="936"/>
                  </a:lnTo>
                  <a:lnTo>
                    <a:pt x="52" y="936"/>
                  </a:lnTo>
                  <a:lnTo>
                    <a:pt x="26" y="934"/>
                  </a:lnTo>
                  <a:lnTo>
                    <a:pt x="0" y="928"/>
                  </a:lnTo>
                  <a:lnTo>
                    <a:pt x="0" y="928"/>
                  </a:lnTo>
                  <a:lnTo>
                    <a:pt x="0" y="1328"/>
                  </a:lnTo>
                  <a:lnTo>
                    <a:pt x="1112" y="1328"/>
                  </a:lnTo>
                  <a:lnTo>
                    <a:pt x="1112" y="216"/>
                  </a:lnTo>
                  <a:close/>
                </a:path>
              </a:pathLst>
            </a:custGeom>
            <a:solidFill>
              <a:srgbClr val="0070C0"/>
            </a:solidFill>
            <a:ln>
              <a:noFill/>
            </a:ln>
            <a:effectLst/>
          </p:spPr>
          <p:txBody>
            <a:bodyPr wrap="none" anchor="ctr"/>
            <a:lstStyle/>
            <a:p>
              <a:pPr fontAlgn="auto">
                <a:spcBef>
                  <a:spcPts val="0"/>
                </a:spcBef>
                <a:spcAft>
                  <a:spcPts val="0"/>
                </a:spcAft>
                <a:defRPr/>
              </a:pPr>
              <a:endParaRPr lang="zh-CN" altLang="en-US" kern="0">
                <a:solidFill>
                  <a:schemeClr val="bg1"/>
                </a:solidFill>
                <a:latin typeface="微软雅黑" panose="020B0503020204020204" pitchFamily="34" charset="-122"/>
                <a:ea typeface="微软雅黑" panose="020B0503020204020204" pitchFamily="34" charset="-122"/>
              </a:endParaRPr>
            </a:p>
          </p:txBody>
        </p:sp>
        <p:sp>
          <p:nvSpPr>
            <p:cNvPr id="26" name="矩形 25"/>
            <p:cNvSpPr/>
            <p:nvPr/>
          </p:nvSpPr>
          <p:spPr>
            <a:xfrm>
              <a:off x="7668359" y="2514197"/>
              <a:ext cx="1246967" cy="1468035"/>
            </a:xfrm>
            <a:prstGeom prst="rect">
              <a:avLst/>
            </a:prstGeom>
          </p:spPr>
          <p:txBody>
            <a:bodyPr>
              <a:spAutoFit/>
            </a:bodyPr>
            <a:lstStyle/>
            <a:p>
              <a:pPr algn="just" fontAlgn="auto">
                <a:lnSpc>
                  <a:spcPts val="1600"/>
                </a:lnSpc>
                <a:spcBef>
                  <a:spcPts val="0"/>
                </a:spcBef>
                <a:spcAft>
                  <a:spcPts val="0"/>
                </a:spcAft>
                <a:defRPr/>
              </a:pPr>
              <a:r>
                <a:rPr lang="zh-CN" altLang="en-US" sz="1200" kern="0" dirty="0">
                  <a:solidFill>
                    <a:schemeClr val="bg1"/>
                  </a:solidFill>
                  <a:latin typeface="微软雅黑" panose="020B0503020204020204" pitchFamily="34" charset="-122"/>
                  <a:ea typeface="微软雅黑" panose="020B0503020204020204" pitchFamily="34" charset="-122"/>
                </a:rPr>
                <a:t>点击添加文字</a:t>
              </a:r>
              <a:endParaRPr lang="en-US" altLang="zh-CN" sz="1200" kern="0" dirty="0">
                <a:solidFill>
                  <a:schemeClr val="bg1"/>
                </a:solidFill>
                <a:latin typeface="微软雅黑" panose="020B0503020204020204" pitchFamily="34" charset="-122"/>
                <a:ea typeface="微软雅黑" panose="020B0503020204020204" pitchFamily="34" charset="-122"/>
              </a:endParaRPr>
            </a:p>
            <a:p>
              <a:pPr algn="just" fontAlgn="auto">
                <a:lnSpc>
                  <a:spcPts val="1600"/>
                </a:lnSpc>
                <a:spcBef>
                  <a:spcPts val="0"/>
                </a:spcBef>
                <a:spcAft>
                  <a:spcPts val="0"/>
                </a:spcAft>
                <a:defRPr/>
              </a:pPr>
              <a:r>
                <a:rPr lang="zh-CN" altLang="en-US" sz="1200" kern="0" dirty="0">
                  <a:solidFill>
                    <a:schemeClr val="bg1"/>
                  </a:solidFill>
                  <a:latin typeface="微软雅黑" panose="020B0503020204020204" pitchFamily="34" charset="-122"/>
                  <a:ea typeface="微软雅黑" panose="020B0503020204020204" pitchFamily="34" charset="-122"/>
                </a:rPr>
                <a:t>点击添加文字点击添加文字点击添加文字点击添加文字点击添加文字</a:t>
              </a:r>
            </a:p>
          </p:txBody>
        </p:sp>
        <p:sp>
          <p:nvSpPr>
            <p:cNvPr id="27" name="矩形 26"/>
            <p:cNvSpPr/>
            <p:nvPr/>
          </p:nvSpPr>
          <p:spPr>
            <a:xfrm>
              <a:off x="7970459" y="1937911"/>
              <a:ext cx="294065" cy="324272"/>
            </a:xfrm>
            <a:prstGeom prst="rect">
              <a:avLst/>
            </a:prstGeom>
          </p:spPr>
          <p:txBody>
            <a:bodyPr>
              <a:spAutoFit/>
            </a:bodyPr>
            <a:lstStyle/>
            <a:p>
              <a:pPr algn="just" fontAlgn="auto">
                <a:lnSpc>
                  <a:spcPts val="1500"/>
                </a:lnSpc>
                <a:spcBef>
                  <a:spcPts val="0"/>
                </a:spcBef>
                <a:spcAft>
                  <a:spcPts val="0"/>
                </a:spcAft>
                <a:defRPr/>
              </a:pPr>
              <a:r>
                <a:rPr lang="en-US" altLang="zh-CN" kern="0">
                  <a:solidFill>
                    <a:schemeClr val="bg1"/>
                  </a:solidFill>
                  <a:latin typeface="微软雅黑" panose="020B0503020204020204" pitchFamily="34" charset="-122"/>
                  <a:ea typeface="微软雅黑" panose="020B0503020204020204" pitchFamily="34" charset="-122"/>
                </a:rPr>
                <a:t>5</a:t>
              </a:r>
              <a:endParaRPr lang="zh-CN" altLang="en-US" kern="0">
                <a:solidFill>
                  <a:schemeClr val="bg1"/>
                </a:solidFill>
                <a:latin typeface="微软雅黑" panose="020B0503020204020204" pitchFamily="34" charset="-122"/>
                <a:ea typeface="微软雅黑" panose="020B0503020204020204" pitchFamily="34" charset="-122"/>
              </a:endParaRPr>
            </a:p>
          </p:txBody>
        </p:sp>
      </p:grpSp>
      <p:cxnSp>
        <p:nvCxnSpPr>
          <p:cNvPr id="28" name="Straight Connector 21"/>
          <p:cNvCxnSpPr>
            <a:cxnSpLocks noChangeShapeType="1"/>
          </p:cNvCxnSpPr>
          <p:nvPr/>
        </p:nvCxnSpPr>
        <p:spPr bwMode="auto">
          <a:xfrm>
            <a:off x="323850" y="3795713"/>
            <a:ext cx="8456613" cy="0"/>
          </a:xfrm>
          <a:prstGeom prst="line">
            <a:avLst/>
          </a:prstGeom>
          <a:noFill/>
          <a:ln w="6350" algn="ctr">
            <a:solidFill>
              <a:srgbClr val="B8B8B8"/>
            </a:solidFill>
            <a:round/>
            <a:headEnd type="oval" w="sm" len="sm"/>
            <a:tailEnd type="oval" w="sm" len="sm"/>
          </a:ln>
        </p:spPr>
      </p:cxnSp>
      <p:grpSp>
        <p:nvGrpSpPr>
          <p:cNvPr id="29" name="Group 24"/>
          <p:cNvGrpSpPr>
            <a:grpSpLocks/>
          </p:cNvGrpSpPr>
          <p:nvPr/>
        </p:nvGrpSpPr>
        <p:grpSpPr bwMode="auto">
          <a:xfrm>
            <a:off x="827088" y="4011613"/>
            <a:ext cx="174625" cy="173037"/>
            <a:chOff x="1068295" y="3417488"/>
            <a:chExt cx="239034" cy="239034"/>
          </a:xfrm>
        </p:grpSpPr>
        <p:sp>
          <p:nvSpPr>
            <p:cNvPr id="30" name="Oval 25"/>
            <p:cNvSpPr/>
            <p:nvPr/>
          </p:nvSpPr>
          <p:spPr>
            <a:xfrm>
              <a:off x="1068295" y="3417488"/>
              <a:ext cx="239034" cy="239034"/>
            </a:xfrm>
            <a:prstGeom prst="ellipse">
              <a:avLst/>
            </a:prstGeom>
            <a:solidFill>
              <a:srgbClr val="0070C0"/>
            </a:solidFill>
            <a:ln w="3175" cap="flat" cmpd="sng" algn="ctr">
              <a:noFill/>
              <a:prstDash val="solid"/>
            </a:ln>
            <a:effectLst/>
          </p:spPr>
          <p:txBody>
            <a:bodyPr anchor="ctr"/>
            <a:lstStyle/>
            <a:p>
              <a:pPr algn="ctr" defTabSz="457200" fontAlgn="auto">
                <a:spcBef>
                  <a:spcPts val="0"/>
                </a:spcBef>
                <a:spcAft>
                  <a:spcPts val="0"/>
                </a:spcAft>
                <a:defRPr/>
              </a:pPr>
              <a:endParaRPr lang="en-US" kern="0">
                <a:solidFill>
                  <a:srgbClr val="000000"/>
                </a:solidFill>
                <a:latin typeface="Calibri"/>
                <a:ea typeface="+mn-ea"/>
              </a:endParaRPr>
            </a:p>
          </p:txBody>
        </p:sp>
        <p:sp>
          <p:nvSpPr>
            <p:cNvPr id="31" name="Plus 26"/>
            <p:cNvSpPr/>
            <p:nvPr/>
          </p:nvSpPr>
          <p:spPr>
            <a:xfrm>
              <a:off x="1129140" y="3476698"/>
              <a:ext cx="115170" cy="114035"/>
            </a:xfrm>
            <a:prstGeom prst="mathPlus">
              <a:avLst/>
            </a:prstGeom>
            <a:solidFill>
              <a:srgbClr val="FFFFFF"/>
            </a:solidFill>
            <a:ln w="9525" cap="flat" cmpd="sng" algn="ctr">
              <a:noFill/>
              <a:prstDash val="solid"/>
            </a:ln>
            <a:effectLst/>
          </p:spPr>
          <p:txBody>
            <a:bodyPr anchor="ctr"/>
            <a:lstStyle/>
            <a:p>
              <a:pPr algn="ctr" defTabSz="457200" fontAlgn="auto">
                <a:spcBef>
                  <a:spcPts val="0"/>
                </a:spcBef>
                <a:spcAft>
                  <a:spcPts val="0"/>
                </a:spcAft>
                <a:defRPr/>
              </a:pPr>
              <a:endParaRPr lang="en-US" kern="0">
                <a:solidFill>
                  <a:srgbClr val="000000"/>
                </a:solidFill>
                <a:latin typeface="Calibri"/>
                <a:ea typeface="+mn-ea"/>
              </a:endParaRPr>
            </a:p>
          </p:txBody>
        </p:sp>
      </p:grpSp>
      <p:sp>
        <p:nvSpPr>
          <p:cNvPr id="32" name="矩形 31"/>
          <p:cNvSpPr/>
          <p:nvPr/>
        </p:nvSpPr>
        <p:spPr>
          <a:xfrm>
            <a:off x="1203325" y="4006850"/>
            <a:ext cx="7113588" cy="390525"/>
          </a:xfrm>
          <a:prstGeom prst="rect">
            <a:avLst/>
          </a:prstGeom>
        </p:spPr>
        <p:txBody>
          <a:bodyPr lIns="51399" tIns="25699" rIns="51399" bIns="25699">
            <a:spAutoFit/>
          </a:bodyPr>
          <a:lstStyle/>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rgbClr val="000000"/>
                </a:solidFill>
                <a:latin typeface="微软雅黑" pitchFamily="34" charset="-122"/>
                <a:ea typeface="微软雅黑" pitchFamily="34" charset="-122"/>
              </a:rPr>
              <a:t>点击添加文本点击添加文本点击添加文本点击添加文本点击添加文本点击添加文本</a:t>
            </a:r>
            <a:endParaRPr lang="en-US" altLang="zh-CN" sz="1100" spc="50" dirty="0">
              <a:ln w="11430"/>
              <a:solidFill>
                <a:srgbClr val="000000"/>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rgbClr val="000000"/>
                </a:solidFill>
                <a:latin typeface="微软雅黑" pitchFamily="34" charset="-122"/>
                <a:ea typeface="微软雅黑" pitchFamily="34" charset="-122"/>
              </a:rPr>
              <a:t>点击添加文本点击添加文本点击添加文本点击添加文本点击添加文本点击添加文本</a:t>
            </a:r>
            <a:endParaRPr lang="en-US" altLang="zh-CN" sz="1100" spc="50" dirty="0">
              <a:ln w="11430"/>
              <a:solidFill>
                <a:srgbClr val="000000"/>
              </a:solidFill>
              <a:latin typeface="微软雅黑" pitchFamily="34" charset="-122"/>
              <a:ea typeface="微软雅黑" pitchFamily="34" charset="-122"/>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300" fill="hold"/>
                                        <p:tgtEl>
                                          <p:spTgt spid="4"/>
                                        </p:tgtEl>
                                        <p:attrNameLst>
                                          <p:attrName>ppt_w</p:attrName>
                                        </p:attrNameLst>
                                      </p:cBhvr>
                                      <p:tavLst>
                                        <p:tav tm="0">
                                          <p:val>
                                            <p:fltVal val="0"/>
                                          </p:val>
                                        </p:tav>
                                        <p:tav tm="100000">
                                          <p:val>
                                            <p:strVal val="#ppt_w"/>
                                          </p:val>
                                        </p:tav>
                                      </p:tavLst>
                                    </p:anim>
                                    <p:anim calcmode="lin" valueType="num">
                                      <p:cBhvr>
                                        <p:cTn id="8" dur="300" fill="hold"/>
                                        <p:tgtEl>
                                          <p:spTgt spid="4"/>
                                        </p:tgtEl>
                                        <p:attrNameLst>
                                          <p:attrName>ppt_h</p:attrName>
                                        </p:attrNameLst>
                                      </p:cBhvr>
                                      <p:tavLst>
                                        <p:tav tm="0">
                                          <p:val>
                                            <p:fltVal val="0"/>
                                          </p:val>
                                        </p:tav>
                                        <p:tav tm="100000">
                                          <p:val>
                                            <p:strVal val="#ppt_h"/>
                                          </p:val>
                                        </p:tav>
                                      </p:tavLst>
                                    </p:anim>
                                    <p:anim calcmode="lin" valueType="num">
                                      <p:cBhvr>
                                        <p:cTn id="9" dur="300" fill="hold"/>
                                        <p:tgtEl>
                                          <p:spTgt spid="4"/>
                                        </p:tgtEl>
                                        <p:attrNameLst>
                                          <p:attrName>style.rotation</p:attrName>
                                        </p:attrNameLst>
                                      </p:cBhvr>
                                      <p:tavLst>
                                        <p:tav tm="0">
                                          <p:val>
                                            <p:fltVal val="90"/>
                                          </p:val>
                                        </p:tav>
                                        <p:tav tm="100000">
                                          <p:val>
                                            <p:fltVal val="0"/>
                                          </p:val>
                                        </p:tav>
                                      </p:tavLst>
                                    </p:anim>
                                    <p:animEffect transition="in" filter="fade">
                                      <p:cBhvr>
                                        <p:cTn id="10" dur="300"/>
                                        <p:tgtEl>
                                          <p:spTgt spid="4"/>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300" fill="hold"/>
                                        <p:tgtEl>
                                          <p:spTgt spid="5"/>
                                        </p:tgtEl>
                                        <p:attrNameLst>
                                          <p:attrName>ppt_w</p:attrName>
                                        </p:attrNameLst>
                                      </p:cBhvr>
                                      <p:tavLst>
                                        <p:tav tm="0">
                                          <p:val>
                                            <p:fltVal val="0"/>
                                          </p:val>
                                        </p:tav>
                                        <p:tav tm="100000">
                                          <p:val>
                                            <p:strVal val="#ppt_w"/>
                                          </p:val>
                                        </p:tav>
                                      </p:tavLst>
                                    </p:anim>
                                    <p:anim calcmode="lin" valueType="num">
                                      <p:cBhvr>
                                        <p:cTn id="14" dur="300" fill="hold"/>
                                        <p:tgtEl>
                                          <p:spTgt spid="5"/>
                                        </p:tgtEl>
                                        <p:attrNameLst>
                                          <p:attrName>ppt_h</p:attrName>
                                        </p:attrNameLst>
                                      </p:cBhvr>
                                      <p:tavLst>
                                        <p:tav tm="0">
                                          <p:val>
                                            <p:fltVal val="0"/>
                                          </p:val>
                                        </p:tav>
                                        <p:tav tm="100000">
                                          <p:val>
                                            <p:strVal val="#ppt_h"/>
                                          </p:val>
                                        </p:tav>
                                      </p:tavLst>
                                    </p:anim>
                                    <p:anim calcmode="lin" valueType="num">
                                      <p:cBhvr>
                                        <p:cTn id="15" dur="300" fill="hold"/>
                                        <p:tgtEl>
                                          <p:spTgt spid="5"/>
                                        </p:tgtEl>
                                        <p:attrNameLst>
                                          <p:attrName>style.rotation</p:attrName>
                                        </p:attrNameLst>
                                      </p:cBhvr>
                                      <p:tavLst>
                                        <p:tav tm="0">
                                          <p:val>
                                            <p:fltVal val="90"/>
                                          </p:val>
                                        </p:tav>
                                        <p:tav tm="100000">
                                          <p:val>
                                            <p:fltVal val="0"/>
                                          </p:val>
                                        </p:tav>
                                      </p:tavLst>
                                    </p:anim>
                                    <p:animEffect transition="in" filter="fade">
                                      <p:cBhvr>
                                        <p:cTn id="16" dur="300"/>
                                        <p:tgtEl>
                                          <p:spTgt spid="5"/>
                                        </p:tgtEl>
                                      </p:cBhvr>
                                    </p:animEffect>
                                  </p:childTnLst>
                                </p:cTn>
                              </p:par>
                            </p:childTnLst>
                          </p:cTn>
                        </p:par>
                        <p:par>
                          <p:cTn id="17" fill="hold">
                            <p:stCondLst>
                              <p:cond delay="300"/>
                            </p:stCondLst>
                            <p:childTnLst>
                              <p:par>
                                <p:cTn id="18" presetID="22" presetClass="entr" presetSubtype="8" fill="hold"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wipe(left)">
                                      <p:cBhvr>
                                        <p:cTn id="20" dur="300"/>
                                        <p:tgtEl>
                                          <p:spTgt spid="6"/>
                                        </p:tgtEl>
                                      </p:cBhvr>
                                    </p:animEffect>
                                  </p:childTnLst>
                                </p:cTn>
                              </p:par>
                              <p:par>
                                <p:cTn id="21" presetID="41" presetClass="entr" presetSubtype="0" fill="hold" grpId="0" nodeType="withEffect">
                                  <p:stCondLst>
                                    <p:cond delay="0"/>
                                  </p:stCondLst>
                                  <p:iterate type="lt">
                                    <p:tmPct val="10000"/>
                                  </p:iterate>
                                  <p:childTnLst>
                                    <p:set>
                                      <p:cBhvr>
                                        <p:cTn id="22" dur="1" fill="hold">
                                          <p:stCondLst>
                                            <p:cond delay="0"/>
                                          </p:stCondLst>
                                        </p:cTn>
                                        <p:tgtEl>
                                          <p:spTgt spid="7"/>
                                        </p:tgtEl>
                                        <p:attrNameLst>
                                          <p:attrName>style.visibility</p:attrName>
                                        </p:attrNameLst>
                                      </p:cBhvr>
                                      <p:to>
                                        <p:strVal val="visible"/>
                                      </p:to>
                                    </p:set>
                                    <p:anim calcmode="lin" valueType="num">
                                      <p:cBhvr>
                                        <p:cTn id="23" dur="3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4" dur="300" fill="hold"/>
                                        <p:tgtEl>
                                          <p:spTgt spid="7"/>
                                        </p:tgtEl>
                                        <p:attrNameLst>
                                          <p:attrName>ppt_y</p:attrName>
                                        </p:attrNameLst>
                                      </p:cBhvr>
                                      <p:tavLst>
                                        <p:tav tm="0">
                                          <p:val>
                                            <p:strVal val="#ppt_y"/>
                                          </p:val>
                                        </p:tav>
                                        <p:tav tm="100000">
                                          <p:val>
                                            <p:strVal val="#ppt_y"/>
                                          </p:val>
                                        </p:tav>
                                      </p:tavLst>
                                    </p:anim>
                                    <p:anim calcmode="lin" valueType="num">
                                      <p:cBhvr>
                                        <p:cTn id="25" dur="3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26" dur="3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27" dur="300" tmFilter="0,0; .5, 1; 1, 1"/>
                                        <p:tgtEl>
                                          <p:spTgt spid="7"/>
                                        </p:tgtEl>
                                      </p:cBhvr>
                                    </p:animEffect>
                                  </p:childTnLst>
                                </p:cTn>
                              </p:par>
                            </p:childTnLst>
                          </p:cTn>
                        </p:par>
                        <p:par>
                          <p:cTn id="28" fill="hold">
                            <p:stCondLst>
                              <p:cond delay="810"/>
                            </p:stCondLst>
                            <p:childTnLst>
                              <p:par>
                                <p:cTn id="29" presetID="2" presetClass="entr" presetSubtype="2"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300" fill="hold"/>
                                        <p:tgtEl>
                                          <p:spTgt spid="8"/>
                                        </p:tgtEl>
                                        <p:attrNameLst>
                                          <p:attrName>ppt_x</p:attrName>
                                        </p:attrNameLst>
                                      </p:cBhvr>
                                      <p:tavLst>
                                        <p:tav tm="0">
                                          <p:val>
                                            <p:strVal val="1+#ppt_w/2"/>
                                          </p:val>
                                        </p:tav>
                                        <p:tav tm="100000">
                                          <p:val>
                                            <p:strVal val="#ppt_x"/>
                                          </p:val>
                                        </p:tav>
                                      </p:tavLst>
                                    </p:anim>
                                    <p:anim calcmode="lin" valueType="num">
                                      <p:cBhvr additive="base">
                                        <p:cTn id="32" dur="300" fill="hold"/>
                                        <p:tgtEl>
                                          <p:spTgt spid="8"/>
                                        </p:tgtEl>
                                        <p:attrNameLst>
                                          <p:attrName>ppt_y</p:attrName>
                                        </p:attrNameLst>
                                      </p:cBhvr>
                                      <p:tavLst>
                                        <p:tav tm="0">
                                          <p:val>
                                            <p:strVal val="#ppt_y"/>
                                          </p:val>
                                        </p:tav>
                                        <p:tav tm="100000">
                                          <p:val>
                                            <p:strVal val="#ppt_y"/>
                                          </p:val>
                                        </p:tav>
                                      </p:tavLst>
                                    </p:anim>
                                  </p:childTnLst>
                                </p:cTn>
                              </p:par>
                            </p:childTnLst>
                          </p:cTn>
                        </p:par>
                        <p:par>
                          <p:cTn id="33" fill="hold">
                            <p:stCondLst>
                              <p:cond delay="1110"/>
                            </p:stCondLst>
                            <p:childTnLst>
                              <p:par>
                                <p:cTn id="34" presetID="2" presetClass="entr" presetSubtype="2" fill="hold" nodeType="afterEffect">
                                  <p:stCondLst>
                                    <p:cond delay="0"/>
                                  </p:stCondLst>
                                  <p:childTnLst>
                                    <p:set>
                                      <p:cBhvr>
                                        <p:cTn id="35" dur="1" fill="hold">
                                          <p:stCondLst>
                                            <p:cond delay="0"/>
                                          </p:stCondLst>
                                        </p:cTn>
                                        <p:tgtEl>
                                          <p:spTgt spid="12"/>
                                        </p:tgtEl>
                                        <p:attrNameLst>
                                          <p:attrName>style.visibility</p:attrName>
                                        </p:attrNameLst>
                                      </p:cBhvr>
                                      <p:to>
                                        <p:strVal val="visible"/>
                                      </p:to>
                                    </p:set>
                                    <p:anim calcmode="lin" valueType="num">
                                      <p:cBhvr additive="base">
                                        <p:cTn id="36" dur="300" fill="hold"/>
                                        <p:tgtEl>
                                          <p:spTgt spid="12"/>
                                        </p:tgtEl>
                                        <p:attrNameLst>
                                          <p:attrName>ppt_x</p:attrName>
                                        </p:attrNameLst>
                                      </p:cBhvr>
                                      <p:tavLst>
                                        <p:tav tm="0">
                                          <p:val>
                                            <p:strVal val="1+#ppt_w/2"/>
                                          </p:val>
                                        </p:tav>
                                        <p:tav tm="100000">
                                          <p:val>
                                            <p:strVal val="#ppt_x"/>
                                          </p:val>
                                        </p:tav>
                                      </p:tavLst>
                                    </p:anim>
                                    <p:anim calcmode="lin" valueType="num">
                                      <p:cBhvr additive="base">
                                        <p:cTn id="37" dur="300" fill="hold"/>
                                        <p:tgtEl>
                                          <p:spTgt spid="12"/>
                                        </p:tgtEl>
                                        <p:attrNameLst>
                                          <p:attrName>ppt_y</p:attrName>
                                        </p:attrNameLst>
                                      </p:cBhvr>
                                      <p:tavLst>
                                        <p:tav tm="0">
                                          <p:val>
                                            <p:strVal val="#ppt_y"/>
                                          </p:val>
                                        </p:tav>
                                        <p:tav tm="100000">
                                          <p:val>
                                            <p:strVal val="#ppt_y"/>
                                          </p:val>
                                        </p:tav>
                                      </p:tavLst>
                                    </p:anim>
                                  </p:childTnLst>
                                </p:cTn>
                              </p:par>
                            </p:childTnLst>
                          </p:cTn>
                        </p:par>
                        <p:par>
                          <p:cTn id="38" fill="hold">
                            <p:stCondLst>
                              <p:cond delay="1410"/>
                            </p:stCondLst>
                            <p:childTnLst>
                              <p:par>
                                <p:cTn id="39" presetID="2" presetClass="entr" presetSubtype="2" fill="hold" nodeType="afterEffect">
                                  <p:stCondLst>
                                    <p:cond delay="0"/>
                                  </p:stCondLst>
                                  <p:childTnLst>
                                    <p:set>
                                      <p:cBhvr>
                                        <p:cTn id="40" dur="1" fill="hold">
                                          <p:stCondLst>
                                            <p:cond delay="0"/>
                                          </p:stCondLst>
                                        </p:cTn>
                                        <p:tgtEl>
                                          <p:spTgt spid="16"/>
                                        </p:tgtEl>
                                        <p:attrNameLst>
                                          <p:attrName>style.visibility</p:attrName>
                                        </p:attrNameLst>
                                      </p:cBhvr>
                                      <p:to>
                                        <p:strVal val="visible"/>
                                      </p:to>
                                    </p:set>
                                    <p:anim calcmode="lin" valueType="num">
                                      <p:cBhvr additive="base">
                                        <p:cTn id="41" dur="300" fill="hold"/>
                                        <p:tgtEl>
                                          <p:spTgt spid="16"/>
                                        </p:tgtEl>
                                        <p:attrNameLst>
                                          <p:attrName>ppt_x</p:attrName>
                                        </p:attrNameLst>
                                      </p:cBhvr>
                                      <p:tavLst>
                                        <p:tav tm="0">
                                          <p:val>
                                            <p:strVal val="1+#ppt_w/2"/>
                                          </p:val>
                                        </p:tav>
                                        <p:tav tm="100000">
                                          <p:val>
                                            <p:strVal val="#ppt_x"/>
                                          </p:val>
                                        </p:tav>
                                      </p:tavLst>
                                    </p:anim>
                                    <p:anim calcmode="lin" valueType="num">
                                      <p:cBhvr additive="base">
                                        <p:cTn id="42" dur="300" fill="hold"/>
                                        <p:tgtEl>
                                          <p:spTgt spid="16"/>
                                        </p:tgtEl>
                                        <p:attrNameLst>
                                          <p:attrName>ppt_y</p:attrName>
                                        </p:attrNameLst>
                                      </p:cBhvr>
                                      <p:tavLst>
                                        <p:tav tm="0">
                                          <p:val>
                                            <p:strVal val="#ppt_y"/>
                                          </p:val>
                                        </p:tav>
                                        <p:tav tm="100000">
                                          <p:val>
                                            <p:strVal val="#ppt_y"/>
                                          </p:val>
                                        </p:tav>
                                      </p:tavLst>
                                    </p:anim>
                                  </p:childTnLst>
                                </p:cTn>
                              </p:par>
                            </p:childTnLst>
                          </p:cTn>
                        </p:par>
                        <p:par>
                          <p:cTn id="43" fill="hold">
                            <p:stCondLst>
                              <p:cond delay="1710"/>
                            </p:stCondLst>
                            <p:childTnLst>
                              <p:par>
                                <p:cTn id="44" presetID="2" presetClass="entr" presetSubtype="2" fill="hold" nodeType="afterEffect">
                                  <p:stCondLst>
                                    <p:cond delay="0"/>
                                  </p:stCondLst>
                                  <p:childTnLst>
                                    <p:set>
                                      <p:cBhvr>
                                        <p:cTn id="45" dur="1" fill="hold">
                                          <p:stCondLst>
                                            <p:cond delay="0"/>
                                          </p:stCondLst>
                                        </p:cTn>
                                        <p:tgtEl>
                                          <p:spTgt spid="20"/>
                                        </p:tgtEl>
                                        <p:attrNameLst>
                                          <p:attrName>style.visibility</p:attrName>
                                        </p:attrNameLst>
                                      </p:cBhvr>
                                      <p:to>
                                        <p:strVal val="visible"/>
                                      </p:to>
                                    </p:set>
                                    <p:anim calcmode="lin" valueType="num">
                                      <p:cBhvr additive="base">
                                        <p:cTn id="46" dur="300" fill="hold"/>
                                        <p:tgtEl>
                                          <p:spTgt spid="20"/>
                                        </p:tgtEl>
                                        <p:attrNameLst>
                                          <p:attrName>ppt_x</p:attrName>
                                        </p:attrNameLst>
                                      </p:cBhvr>
                                      <p:tavLst>
                                        <p:tav tm="0">
                                          <p:val>
                                            <p:strVal val="1+#ppt_w/2"/>
                                          </p:val>
                                        </p:tav>
                                        <p:tav tm="100000">
                                          <p:val>
                                            <p:strVal val="#ppt_x"/>
                                          </p:val>
                                        </p:tav>
                                      </p:tavLst>
                                    </p:anim>
                                    <p:anim calcmode="lin" valueType="num">
                                      <p:cBhvr additive="base">
                                        <p:cTn id="47" dur="300" fill="hold"/>
                                        <p:tgtEl>
                                          <p:spTgt spid="20"/>
                                        </p:tgtEl>
                                        <p:attrNameLst>
                                          <p:attrName>ppt_y</p:attrName>
                                        </p:attrNameLst>
                                      </p:cBhvr>
                                      <p:tavLst>
                                        <p:tav tm="0">
                                          <p:val>
                                            <p:strVal val="#ppt_y"/>
                                          </p:val>
                                        </p:tav>
                                        <p:tav tm="100000">
                                          <p:val>
                                            <p:strVal val="#ppt_y"/>
                                          </p:val>
                                        </p:tav>
                                      </p:tavLst>
                                    </p:anim>
                                  </p:childTnLst>
                                </p:cTn>
                              </p:par>
                            </p:childTnLst>
                          </p:cTn>
                        </p:par>
                        <p:par>
                          <p:cTn id="48" fill="hold">
                            <p:stCondLst>
                              <p:cond delay="2010"/>
                            </p:stCondLst>
                            <p:childTnLst>
                              <p:par>
                                <p:cTn id="49" presetID="2" presetClass="entr" presetSubtype="2" fill="hold" nodeType="afterEffect">
                                  <p:stCondLst>
                                    <p:cond delay="0"/>
                                  </p:stCondLst>
                                  <p:childTnLst>
                                    <p:set>
                                      <p:cBhvr>
                                        <p:cTn id="50" dur="1" fill="hold">
                                          <p:stCondLst>
                                            <p:cond delay="0"/>
                                          </p:stCondLst>
                                        </p:cTn>
                                        <p:tgtEl>
                                          <p:spTgt spid="24"/>
                                        </p:tgtEl>
                                        <p:attrNameLst>
                                          <p:attrName>style.visibility</p:attrName>
                                        </p:attrNameLst>
                                      </p:cBhvr>
                                      <p:to>
                                        <p:strVal val="visible"/>
                                      </p:to>
                                    </p:set>
                                    <p:anim calcmode="lin" valueType="num">
                                      <p:cBhvr additive="base">
                                        <p:cTn id="51" dur="300" fill="hold"/>
                                        <p:tgtEl>
                                          <p:spTgt spid="24"/>
                                        </p:tgtEl>
                                        <p:attrNameLst>
                                          <p:attrName>ppt_x</p:attrName>
                                        </p:attrNameLst>
                                      </p:cBhvr>
                                      <p:tavLst>
                                        <p:tav tm="0">
                                          <p:val>
                                            <p:strVal val="1+#ppt_w/2"/>
                                          </p:val>
                                        </p:tav>
                                        <p:tav tm="100000">
                                          <p:val>
                                            <p:strVal val="#ppt_x"/>
                                          </p:val>
                                        </p:tav>
                                      </p:tavLst>
                                    </p:anim>
                                    <p:anim calcmode="lin" valueType="num">
                                      <p:cBhvr additive="base">
                                        <p:cTn id="52" dur="300" fill="hold"/>
                                        <p:tgtEl>
                                          <p:spTgt spid="24"/>
                                        </p:tgtEl>
                                        <p:attrNameLst>
                                          <p:attrName>ppt_y</p:attrName>
                                        </p:attrNameLst>
                                      </p:cBhvr>
                                      <p:tavLst>
                                        <p:tav tm="0">
                                          <p:val>
                                            <p:strVal val="#ppt_y"/>
                                          </p:val>
                                        </p:tav>
                                        <p:tav tm="100000">
                                          <p:val>
                                            <p:strVal val="#ppt_y"/>
                                          </p:val>
                                        </p:tav>
                                      </p:tavLst>
                                    </p:anim>
                                  </p:childTnLst>
                                </p:cTn>
                              </p:par>
                            </p:childTnLst>
                          </p:cTn>
                        </p:par>
                        <p:par>
                          <p:cTn id="53" fill="hold">
                            <p:stCondLst>
                              <p:cond delay="2310"/>
                            </p:stCondLst>
                            <p:childTnLst>
                              <p:par>
                                <p:cTn id="54" presetID="53" presetClass="entr" presetSubtype="16" fill="hold" nodeType="afterEffect">
                                  <p:stCondLst>
                                    <p:cond delay="0"/>
                                  </p:stCondLst>
                                  <p:childTnLst>
                                    <p:set>
                                      <p:cBhvr>
                                        <p:cTn id="55" dur="1" fill="hold">
                                          <p:stCondLst>
                                            <p:cond delay="0"/>
                                          </p:stCondLst>
                                        </p:cTn>
                                        <p:tgtEl>
                                          <p:spTgt spid="28"/>
                                        </p:tgtEl>
                                        <p:attrNameLst>
                                          <p:attrName>style.visibility</p:attrName>
                                        </p:attrNameLst>
                                      </p:cBhvr>
                                      <p:to>
                                        <p:strVal val="visible"/>
                                      </p:to>
                                    </p:set>
                                    <p:anim calcmode="lin" valueType="num">
                                      <p:cBhvr>
                                        <p:cTn id="56" dur="300" fill="hold"/>
                                        <p:tgtEl>
                                          <p:spTgt spid="28"/>
                                        </p:tgtEl>
                                        <p:attrNameLst>
                                          <p:attrName>ppt_w</p:attrName>
                                        </p:attrNameLst>
                                      </p:cBhvr>
                                      <p:tavLst>
                                        <p:tav tm="0">
                                          <p:val>
                                            <p:fltVal val="0"/>
                                          </p:val>
                                        </p:tav>
                                        <p:tav tm="100000">
                                          <p:val>
                                            <p:strVal val="#ppt_w"/>
                                          </p:val>
                                        </p:tav>
                                      </p:tavLst>
                                    </p:anim>
                                    <p:anim calcmode="lin" valueType="num">
                                      <p:cBhvr>
                                        <p:cTn id="57" dur="300" fill="hold"/>
                                        <p:tgtEl>
                                          <p:spTgt spid="28"/>
                                        </p:tgtEl>
                                        <p:attrNameLst>
                                          <p:attrName>ppt_h</p:attrName>
                                        </p:attrNameLst>
                                      </p:cBhvr>
                                      <p:tavLst>
                                        <p:tav tm="0">
                                          <p:val>
                                            <p:fltVal val="0"/>
                                          </p:val>
                                        </p:tav>
                                        <p:tav tm="100000">
                                          <p:val>
                                            <p:strVal val="#ppt_h"/>
                                          </p:val>
                                        </p:tav>
                                      </p:tavLst>
                                    </p:anim>
                                    <p:animEffect transition="in" filter="fade">
                                      <p:cBhvr>
                                        <p:cTn id="58" dur="300"/>
                                        <p:tgtEl>
                                          <p:spTgt spid="28"/>
                                        </p:tgtEl>
                                      </p:cBhvr>
                                    </p:animEffect>
                                  </p:childTnLst>
                                </p:cTn>
                              </p:par>
                            </p:childTnLst>
                          </p:cTn>
                        </p:par>
                        <p:par>
                          <p:cTn id="59" fill="hold">
                            <p:stCondLst>
                              <p:cond delay="2610"/>
                            </p:stCondLst>
                            <p:childTnLst>
                              <p:par>
                                <p:cTn id="60" presetID="53" presetClass="entr" presetSubtype="16" fill="hold" nodeType="afterEffect">
                                  <p:stCondLst>
                                    <p:cond delay="0"/>
                                  </p:stCondLst>
                                  <p:childTnLst>
                                    <p:set>
                                      <p:cBhvr>
                                        <p:cTn id="61" dur="1" fill="hold">
                                          <p:stCondLst>
                                            <p:cond delay="0"/>
                                          </p:stCondLst>
                                        </p:cTn>
                                        <p:tgtEl>
                                          <p:spTgt spid="29"/>
                                        </p:tgtEl>
                                        <p:attrNameLst>
                                          <p:attrName>style.visibility</p:attrName>
                                        </p:attrNameLst>
                                      </p:cBhvr>
                                      <p:to>
                                        <p:strVal val="visible"/>
                                      </p:to>
                                    </p:set>
                                    <p:anim calcmode="lin" valueType="num">
                                      <p:cBhvr>
                                        <p:cTn id="62" dur="500" fill="hold"/>
                                        <p:tgtEl>
                                          <p:spTgt spid="29"/>
                                        </p:tgtEl>
                                        <p:attrNameLst>
                                          <p:attrName>ppt_w</p:attrName>
                                        </p:attrNameLst>
                                      </p:cBhvr>
                                      <p:tavLst>
                                        <p:tav tm="0">
                                          <p:val>
                                            <p:fltVal val="0"/>
                                          </p:val>
                                        </p:tav>
                                        <p:tav tm="100000">
                                          <p:val>
                                            <p:strVal val="#ppt_w"/>
                                          </p:val>
                                        </p:tav>
                                      </p:tavLst>
                                    </p:anim>
                                    <p:anim calcmode="lin" valueType="num">
                                      <p:cBhvr>
                                        <p:cTn id="63" dur="500" fill="hold"/>
                                        <p:tgtEl>
                                          <p:spTgt spid="29"/>
                                        </p:tgtEl>
                                        <p:attrNameLst>
                                          <p:attrName>ppt_h</p:attrName>
                                        </p:attrNameLst>
                                      </p:cBhvr>
                                      <p:tavLst>
                                        <p:tav tm="0">
                                          <p:val>
                                            <p:fltVal val="0"/>
                                          </p:val>
                                        </p:tav>
                                        <p:tav tm="100000">
                                          <p:val>
                                            <p:strVal val="#ppt_h"/>
                                          </p:val>
                                        </p:tav>
                                      </p:tavLst>
                                    </p:anim>
                                    <p:animEffect transition="in" filter="fade">
                                      <p:cBhvr>
                                        <p:cTn id="64" dur="500"/>
                                        <p:tgtEl>
                                          <p:spTgt spid="29"/>
                                        </p:tgtEl>
                                      </p:cBhvr>
                                    </p:animEffect>
                                  </p:childTnLst>
                                </p:cTn>
                              </p:par>
                            </p:childTnLst>
                          </p:cTn>
                        </p:par>
                        <p:par>
                          <p:cTn id="65" fill="hold">
                            <p:stCondLst>
                              <p:cond delay="3110"/>
                            </p:stCondLst>
                            <p:childTnLst>
                              <p:par>
                                <p:cTn id="66" presetID="42" presetClass="entr" presetSubtype="0" fill="hold" grpId="0" nodeType="afterEffect">
                                  <p:stCondLst>
                                    <p:cond delay="0"/>
                                  </p:stCondLst>
                                  <p:childTnLst>
                                    <p:set>
                                      <p:cBhvr>
                                        <p:cTn id="67" dur="1" fill="hold">
                                          <p:stCondLst>
                                            <p:cond delay="0"/>
                                          </p:stCondLst>
                                        </p:cTn>
                                        <p:tgtEl>
                                          <p:spTgt spid="32"/>
                                        </p:tgtEl>
                                        <p:attrNameLst>
                                          <p:attrName>style.visibility</p:attrName>
                                        </p:attrNameLst>
                                      </p:cBhvr>
                                      <p:to>
                                        <p:strVal val="visible"/>
                                      </p:to>
                                    </p:set>
                                    <p:animEffect transition="in" filter="fade">
                                      <p:cBhvr>
                                        <p:cTn id="68" dur="800"/>
                                        <p:tgtEl>
                                          <p:spTgt spid="32"/>
                                        </p:tgtEl>
                                      </p:cBhvr>
                                    </p:animEffect>
                                    <p:anim calcmode="lin" valueType="num">
                                      <p:cBhvr>
                                        <p:cTn id="69" dur="800" fill="hold"/>
                                        <p:tgtEl>
                                          <p:spTgt spid="32"/>
                                        </p:tgtEl>
                                        <p:attrNameLst>
                                          <p:attrName>ppt_x</p:attrName>
                                        </p:attrNameLst>
                                      </p:cBhvr>
                                      <p:tavLst>
                                        <p:tav tm="0">
                                          <p:val>
                                            <p:strVal val="#ppt_x"/>
                                          </p:val>
                                        </p:tav>
                                        <p:tav tm="100000">
                                          <p:val>
                                            <p:strVal val="#ppt_x"/>
                                          </p:val>
                                        </p:tav>
                                      </p:tavLst>
                                    </p:anim>
                                    <p:anim calcmode="lin" valueType="num">
                                      <p:cBhvr>
                                        <p:cTn id="70" dur="8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p:bldP spid="32"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pattFill prst="trellis">
          <a:fgClr>
            <a:schemeClr val="tx2">
              <a:lumMod val="20000"/>
              <a:lumOff val="80000"/>
            </a:schemeClr>
          </a:fgClr>
          <a:bgClr>
            <a:schemeClr val="bg1"/>
          </a:bgClr>
        </a:pattFill>
        <a:effectLst/>
      </p:bgPr>
    </p:bg>
    <p:spTree>
      <p:nvGrpSpPr>
        <p:cNvPr id="1" name=""/>
        <p:cNvGrpSpPr/>
        <p:nvPr/>
      </p:nvGrpSpPr>
      <p:grpSpPr>
        <a:xfrm>
          <a:off x="0" y="0"/>
          <a:ext cx="0" cy="0"/>
          <a:chOff x="0" y="0"/>
          <a:chExt cx="0" cy="0"/>
        </a:xfrm>
      </p:grpSpPr>
      <p:sp>
        <p:nvSpPr>
          <p:cNvPr id="2" name="矩形 1"/>
          <p:cNvSpPr/>
          <p:nvPr/>
        </p:nvSpPr>
        <p:spPr>
          <a:xfrm>
            <a:off x="360363" y="195263"/>
            <a:ext cx="360362" cy="360362"/>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 name="矩形 2"/>
          <p:cNvSpPr/>
          <p:nvPr/>
        </p:nvSpPr>
        <p:spPr>
          <a:xfrm>
            <a:off x="534988" y="342900"/>
            <a:ext cx="290512" cy="290513"/>
          </a:xfrm>
          <a:prstGeom prst="rect">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4" name="直接连接符 3"/>
          <p:cNvCxnSpPr/>
          <p:nvPr/>
        </p:nvCxnSpPr>
        <p:spPr>
          <a:xfrm>
            <a:off x="896938" y="608013"/>
            <a:ext cx="8212137"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标题 1"/>
          <p:cNvSpPr txBox="1">
            <a:spLocks/>
          </p:cNvSpPr>
          <p:nvPr/>
        </p:nvSpPr>
        <p:spPr bwMode="auto">
          <a:xfrm>
            <a:off x="1116013" y="95250"/>
            <a:ext cx="8229600" cy="565150"/>
          </a:xfrm>
          <a:prstGeom prst="rect">
            <a:avLst/>
          </a:prstGeom>
          <a:noFill/>
          <a:ln w="9525">
            <a:noFill/>
            <a:miter lim="800000"/>
            <a:headEnd/>
            <a:tailEnd/>
          </a:ln>
        </p:spPr>
        <p:txBody>
          <a:bodyPr/>
          <a:lstStyle/>
          <a:p>
            <a:r>
              <a:rPr lang="zh-CN" altLang="en-US" sz="2800" b="1">
                <a:solidFill>
                  <a:srgbClr val="0070C0"/>
                </a:solidFill>
                <a:latin typeface="微软雅黑" pitchFamily="34" charset="-122"/>
                <a:ea typeface="微软雅黑" pitchFamily="34" charset="-122"/>
              </a:rPr>
              <a:t>点击此处添加标题</a:t>
            </a:r>
          </a:p>
        </p:txBody>
      </p:sp>
      <p:grpSp>
        <p:nvGrpSpPr>
          <p:cNvPr id="6" name="组合 5"/>
          <p:cNvGrpSpPr>
            <a:grpSpLocks/>
          </p:cNvGrpSpPr>
          <p:nvPr/>
        </p:nvGrpSpPr>
        <p:grpSpPr bwMode="auto">
          <a:xfrm>
            <a:off x="1008063" y="1419225"/>
            <a:ext cx="2484437" cy="3197225"/>
            <a:chOff x="467544" y="1772816"/>
            <a:chExt cx="2088232" cy="2687455"/>
          </a:xfrm>
        </p:grpSpPr>
        <p:sp>
          <p:nvSpPr>
            <p:cNvPr id="7" name="圆角矩形 6"/>
            <p:cNvSpPr/>
            <p:nvPr/>
          </p:nvSpPr>
          <p:spPr>
            <a:xfrm>
              <a:off x="467544" y="1772816"/>
              <a:ext cx="2088232" cy="432341"/>
            </a:xfrm>
            <a:prstGeom prst="roundRect">
              <a:avLst>
                <a:gd name="adj" fmla="val 0"/>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1700" b="1" dirty="0">
                  <a:latin typeface="微软雅黑" panose="020B0503020204020204" pitchFamily="34" charset="-122"/>
                  <a:ea typeface="微软雅黑" panose="020B0503020204020204" pitchFamily="34" charset="-122"/>
                </a:rPr>
                <a:t>单击此处添加标题</a:t>
              </a:r>
              <a:endParaRPr lang="zh-CN" altLang="en-US" sz="1700" b="1" dirty="0">
                <a:latin typeface="微软雅黑" panose="020B0503020204020204" pitchFamily="34" charset="-122"/>
                <a:ea typeface="微软雅黑" panose="020B0503020204020204" pitchFamily="34" charset="-122"/>
              </a:endParaRPr>
            </a:p>
          </p:txBody>
        </p:sp>
        <p:sp>
          <p:nvSpPr>
            <p:cNvPr id="8" name="矩形 7"/>
            <p:cNvSpPr/>
            <p:nvPr/>
          </p:nvSpPr>
          <p:spPr>
            <a:xfrm>
              <a:off x="467544" y="2205157"/>
              <a:ext cx="2088232" cy="2255114"/>
            </a:xfrm>
            <a:prstGeom prst="rect">
              <a:avLst/>
            </a:prstGeom>
            <a:solidFill>
              <a:schemeClr val="tx1">
                <a:lumMod val="65000"/>
                <a:alpha val="30000"/>
              </a:schemeClr>
            </a:solidFill>
            <a:ln>
              <a:no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1400" dirty="0">
                  <a:solidFill>
                    <a:sysClr val="windowText" lastClr="000000"/>
                  </a:solidFill>
                  <a:latin typeface="微软雅黑" panose="020B0503020204020204" pitchFamily="34" charset="-122"/>
                  <a:ea typeface="微软雅黑" panose="020B0503020204020204" pitchFamily="34" charset="-122"/>
                </a:rPr>
                <a:t>单击此处添加文本</a:t>
              </a:r>
              <a:endParaRPr lang="en-US" altLang="zh-CN" sz="1400" dirty="0">
                <a:solidFill>
                  <a:sysClr val="windowText" lastClr="000000"/>
                </a:solidFill>
                <a:latin typeface="微软雅黑" panose="020B0503020204020204" pitchFamily="34" charset="-122"/>
                <a:ea typeface="微软雅黑" panose="020B0503020204020204" pitchFamily="34" charset="-122"/>
              </a:endParaRPr>
            </a:p>
            <a:p>
              <a:pPr algn="ctr" fontAlgn="auto">
                <a:spcBef>
                  <a:spcPts val="0"/>
                </a:spcBef>
                <a:spcAft>
                  <a:spcPts val="0"/>
                </a:spcAft>
                <a:defRPr/>
              </a:pPr>
              <a:r>
                <a:rPr lang="zh-CN" altLang="en-US" sz="1400" dirty="0">
                  <a:solidFill>
                    <a:sysClr val="windowText" lastClr="000000"/>
                  </a:solidFill>
                  <a:latin typeface="微软雅黑" panose="020B0503020204020204" pitchFamily="34" charset="-122"/>
                  <a:ea typeface="微软雅黑" panose="020B0503020204020204" pitchFamily="34" charset="-122"/>
                </a:rPr>
                <a:t>单击此处添加文本</a:t>
              </a:r>
            </a:p>
            <a:p>
              <a:pPr algn="ctr" fontAlgn="auto">
                <a:spcBef>
                  <a:spcPts val="0"/>
                </a:spcBef>
                <a:spcAft>
                  <a:spcPts val="0"/>
                </a:spcAft>
                <a:defRPr/>
              </a:pPr>
              <a:r>
                <a:rPr lang="zh-CN" altLang="en-US" sz="1400" dirty="0">
                  <a:solidFill>
                    <a:sysClr val="windowText" lastClr="000000"/>
                  </a:solidFill>
                  <a:latin typeface="微软雅黑" panose="020B0503020204020204" pitchFamily="34" charset="-122"/>
                  <a:ea typeface="微软雅黑" panose="020B0503020204020204" pitchFamily="34" charset="-122"/>
                </a:rPr>
                <a:t>单击此处添加文本</a:t>
              </a:r>
            </a:p>
            <a:p>
              <a:pPr algn="ctr" fontAlgn="auto">
                <a:spcBef>
                  <a:spcPts val="0"/>
                </a:spcBef>
                <a:spcAft>
                  <a:spcPts val="0"/>
                </a:spcAft>
                <a:defRPr/>
              </a:pPr>
              <a:r>
                <a:rPr lang="zh-CN" altLang="en-US" sz="1400" dirty="0">
                  <a:solidFill>
                    <a:sysClr val="windowText" lastClr="000000"/>
                  </a:solidFill>
                  <a:latin typeface="微软雅黑" panose="020B0503020204020204" pitchFamily="34" charset="-122"/>
                  <a:ea typeface="微软雅黑" panose="020B0503020204020204" pitchFamily="34" charset="-122"/>
                </a:rPr>
                <a:t>单击此处添加文本</a:t>
              </a:r>
            </a:p>
            <a:p>
              <a:pPr algn="ctr" fontAlgn="auto">
                <a:spcBef>
                  <a:spcPts val="0"/>
                </a:spcBef>
                <a:spcAft>
                  <a:spcPts val="0"/>
                </a:spcAft>
                <a:defRPr/>
              </a:pPr>
              <a:r>
                <a:rPr lang="zh-CN" altLang="en-US" sz="1400" dirty="0">
                  <a:solidFill>
                    <a:sysClr val="windowText" lastClr="000000"/>
                  </a:solidFill>
                  <a:latin typeface="微软雅黑" panose="020B0503020204020204" pitchFamily="34" charset="-122"/>
                  <a:ea typeface="微软雅黑" panose="020B0503020204020204" pitchFamily="34" charset="-122"/>
                </a:rPr>
                <a:t>单击此处添加文本</a:t>
              </a:r>
            </a:p>
            <a:p>
              <a:pPr algn="ctr" fontAlgn="auto">
                <a:spcBef>
                  <a:spcPts val="0"/>
                </a:spcBef>
                <a:spcAft>
                  <a:spcPts val="0"/>
                </a:spcAft>
                <a:defRPr/>
              </a:pPr>
              <a:r>
                <a:rPr lang="zh-CN" altLang="en-US" sz="1400" dirty="0">
                  <a:solidFill>
                    <a:sysClr val="windowText" lastClr="000000"/>
                  </a:solidFill>
                  <a:latin typeface="微软雅黑" panose="020B0503020204020204" pitchFamily="34" charset="-122"/>
                  <a:ea typeface="微软雅黑" panose="020B0503020204020204" pitchFamily="34" charset="-122"/>
                </a:rPr>
                <a:t>单击此处添加</a:t>
              </a:r>
              <a:r>
                <a:rPr lang="zh-CN" altLang="en-US" sz="1400" dirty="0">
                  <a:solidFill>
                    <a:sysClr val="windowText" lastClr="000000"/>
                  </a:solidFill>
                  <a:latin typeface="微软雅黑" panose="020B0503020204020204" pitchFamily="34" charset="-122"/>
                  <a:ea typeface="微软雅黑" panose="020B0503020204020204" pitchFamily="34" charset="-122"/>
                </a:rPr>
                <a:t>文本</a:t>
              </a:r>
              <a:endParaRPr lang="en-US" altLang="zh-CN" sz="1400" dirty="0">
                <a:solidFill>
                  <a:sysClr val="windowText" lastClr="000000"/>
                </a:solidFill>
                <a:latin typeface="微软雅黑" panose="020B0503020204020204" pitchFamily="34" charset="-122"/>
                <a:ea typeface="微软雅黑" panose="020B0503020204020204" pitchFamily="34" charset="-122"/>
              </a:endParaRPr>
            </a:p>
            <a:p>
              <a:pPr algn="ctr" fontAlgn="auto">
                <a:spcBef>
                  <a:spcPts val="0"/>
                </a:spcBef>
                <a:spcAft>
                  <a:spcPts val="0"/>
                </a:spcAft>
                <a:defRPr/>
              </a:pPr>
              <a:r>
                <a:rPr lang="zh-CN" altLang="en-US" sz="1400" dirty="0">
                  <a:solidFill>
                    <a:sysClr val="windowText" lastClr="000000"/>
                  </a:solidFill>
                  <a:latin typeface="微软雅黑" panose="020B0503020204020204" pitchFamily="34" charset="-122"/>
                  <a:ea typeface="微软雅黑" panose="020B0503020204020204" pitchFamily="34" charset="-122"/>
                </a:rPr>
                <a:t>单击此处</a:t>
              </a:r>
              <a:r>
                <a:rPr lang="zh-CN" altLang="en-US" sz="1400" dirty="0">
                  <a:solidFill>
                    <a:sysClr val="windowText" lastClr="000000"/>
                  </a:solidFill>
                  <a:latin typeface="微软雅黑" panose="020B0503020204020204" pitchFamily="34" charset="-122"/>
                  <a:ea typeface="微软雅黑" panose="020B0503020204020204" pitchFamily="34" charset="-122"/>
                </a:rPr>
                <a:t>添加文本</a:t>
              </a:r>
              <a:endParaRPr lang="en-US" altLang="zh-CN" sz="1400" dirty="0">
                <a:solidFill>
                  <a:sysClr val="windowText" lastClr="000000"/>
                </a:solidFill>
                <a:latin typeface="微软雅黑" panose="020B0503020204020204" pitchFamily="34" charset="-122"/>
                <a:ea typeface="微软雅黑" panose="020B0503020204020204" pitchFamily="34" charset="-122"/>
              </a:endParaRPr>
            </a:p>
            <a:p>
              <a:pPr algn="ctr" fontAlgn="auto">
                <a:spcBef>
                  <a:spcPts val="0"/>
                </a:spcBef>
                <a:spcAft>
                  <a:spcPts val="0"/>
                </a:spcAft>
                <a:defRPr/>
              </a:pPr>
              <a:r>
                <a:rPr lang="zh-CN" altLang="en-US" sz="1400" dirty="0">
                  <a:solidFill>
                    <a:sysClr val="windowText" lastClr="000000"/>
                  </a:solidFill>
                  <a:latin typeface="微软雅黑" panose="020B0503020204020204" pitchFamily="34" charset="-122"/>
                  <a:ea typeface="微软雅黑" panose="020B0503020204020204" pitchFamily="34" charset="-122"/>
                </a:rPr>
                <a:t>单击此处添加</a:t>
              </a:r>
              <a:r>
                <a:rPr lang="zh-CN" altLang="en-US" sz="1400" dirty="0">
                  <a:solidFill>
                    <a:sysClr val="windowText" lastClr="000000"/>
                  </a:solidFill>
                  <a:latin typeface="微软雅黑" panose="020B0503020204020204" pitchFamily="34" charset="-122"/>
                  <a:ea typeface="微软雅黑" panose="020B0503020204020204" pitchFamily="34" charset="-122"/>
                </a:rPr>
                <a:t>文本</a:t>
              </a:r>
              <a:endParaRPr lang="en-US" altLang="zh-CN" sz="1400" dirty="0">
                <a:solidFill>
                  <a:sysClr val="windowText" lastClr="000000"/>
                </a:solidFill>
                <a:latin typeface="微软雅黑" panose="020B0503020204020204" pitchFamily="34" charset="-122"/>
                <a:ea typeface="微软雅黑" panose="020B0503020204020204" pitchFamily="34" charset="-122"/>
              </a:endParaRPr>
            </a:p>
            <a:p>
              <a:pPr algn="ctr" fontAlgn="auto">
                <a:spcBef>
                  <a:spcPts val="0"/>
                </a:spcBef>
                <a:spcAft>
                  <a:spcPts val="0"/>
                </a:spcAft>
                <a:defRPr/>
              </a:pPr>
              <a:r>
                <a:rPr lang="zh-CN" altLang="en-US" sz="1400" dirty="0">
                  <a:solidFill>
                    <a:sysClr val="windowText" lastClr="000000"/>
                  </a:solidFill>
                  <a:latin typeface="微软雅黑" panose="020B0503020204020204" pitchFamily="34" charset="-122"/>
                  <a:ea typeface="微软雅黑" panose="020B0503020204020204" pitchFamily="34" charset="-122"/>
                </a:rPr>
                <a:t>单击</a:t>
              </a:r>
              <a:r>
                <a:rPr lang="zh-CN" altLang="en-US" sz="1400" dirty="0">
                  <a:solidFill>
                    <a:sysClr val="windowText" lastClr="000000"/>
                  </a:solidFill>
                  <a:latin typeface="微软雅黑" panose="020B0503020204020204" pitchFamily="34" charset="-122"/>
                  <a:ea typeface="微软雅黑" panose="020B0503020204020204" pitchFamily="34" charset="-122"/>
                </a:rPr>
                <a:t>此处添加文本</a:t>
              </a:r>
              <a:endParaRPr lang="en-US" altLang="zh-CN" sz="1400" dirty="0">
                <a:solidFill>
                  <a:sysClr val="windowText" lastClr="000000"/>
                </a:solidFill>
                <a:latin typeface="微软雅黑" panose="020B0503020204020204" pitchFamily="34" charset="-122"/>
                <a:ea typeface="微软雅黑" panose="020B0503020204020204" pitchFamily="34" charset="-122"/>
              </a:endParaRPr>
            </a:p>
            <a:p>
              <a:pPr algn="ctr" fontAlgn="auto">
                <a:spcBef>
                  <a:spcPts val="0"/>
                </a:spcBef>
                <a:spcAft>
                  <a:spcPts val="0"/>
                </a:spcAft>
                <a:defRPr/>
              </a:pPr>
              <a:r>
                <a:rPr lang="zh-CN" altLang="en-US" sz="1400" dirty="0">
                  <a:solidFill>
                    <a:sysClr val="windowText" lastClr="000000"/>
                  </a:solidFill>
                  <a:latin typeface="微软雅黑" panose="020B0503020204020204" pitchFamily="34" charset="-122"/>
                  <a:ea typeface="微软雅黑" panose="020B0503020204020204" pitchFamily="34" charset="-122"/>
                </a:rPr>
                <a:t>单击此处添加</a:t>
              </a:r>
              <a:r>
                <a:rPr lang="zh-CN" altLang="en-US" sz="1400" dirty="0">
                  <a:solidFill>
                    <a:sysClr val="windowText" lastClr="000000"/>
                  </a:solidFill>
                  <a:latin typeface="微软雅黑" panose="020B0503020204020204" pitchFamily="34" charset="-122"/>
                  <a:ea typeface="微软雅黑" panose="020B0503020204020204" pitchFamily="34" charset="-122"/>
                </a:rPr>
                <a:t>文本</a:t>
              </a:r>
              <a:endParaRPr lang="zh-CN" altLang="en-US" sz="140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14" name="Group 139"/>
          <p:cNvGrpSpPr>
            <a:grpSpLocks/>
          </p:cNvGrpSpPr>
          <p:nvPr/>
        </p:nvGrpSpPr>
        <p:grpSpPr bwMode="auto">
          <a:xfrm>
            <a:off x="7340600" y="3884613"/>
            <a:ext cx="968375" cy="968375"/>
            <a:chOff x="5765300" y="4002787"/>
            <a:chExt cx="713233" cy="713232"/>
          </a:xfrm>
        </p:grpSpPr>
        <p:sp>
          <p:nvSpPr>
            <p:cNvPr id="15" name="Donut 34"/>
            <p:cNvSpPr>
              <a:spLocks noChangeArrowheads="1"/>
            </p:cNvSpPr>
            <p:nvPr/>
          </p:nvSpPr>
          <p:spPr bwMode="auto">
            <a:xfrm>
              <a:off x="5765300" y="4002787"/>
              <a:ext cx="713233" cy="713232"/>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solidFill>
              <a:srgbClr val="FF9900"/>
            </a:solidFill>
            <a:ln w="9525">
              <a:noFill/>
              <a:miter lim="800000"/>
              <a:headEnd/>
              <a:tailEnd/>
            </a:ln>
            <a:effectLst>
              <a:outerShdw blurRad="63500" dist="23000" dir="5400000" rotWithShape="0">
                <a:srgbClr val="000000">
                  <a:alpha val="34999"/>
                </a:srgbClr>
              </a:outerShdw>
            </a:effectLst>
          </p:spPr>
          <p:txBody>
            <a:bodyPr anchor="ctr"/>
            <a:lstStyle/>
            <a:p>
              <a:pPr algn="ctr" defTabSz="457200">
                <a:defRPr/>
              </a:pPr>
              <a:endParaRPr lang="en-US" dirty="0">
                <a:solidFill>
                  <a:prstClr val="black"/>
                </a:solidFill>
                <a:latin typeface="微软雅黑" panose="020B0503020204020204" pitchFamily="34" charset="-122"/>
                <a:ea typeface="微软雅黑" panose="020B0503020204020204" pitchFamily="34" charset="-122"/>
              </a:endParaRPr>
            </a:p>
          </p:txBody>
        </p:sp>
        <p:grpSp>
          <p:nvGrpSpPr>
            <p:cNvPr id="31766" name="Gruppe 344"/>
            <p:cNvGrpSpPr>
              <a:grpSpLocks/>
            </p:cNvGrpSpPr>
            <p:nvPr/>
          </p:nvGrpSpPr>
          <p:grpSpPr bwMode="auto">
            <a:xfrm>
              <a:off x="6014540" y="4178404"/>
              <a:ext cx="214736" cy="361996"/>
              <a:chOff x="2114233" y="1516380"/>
              <a:chExt cx="263525" cy="444500"/>
            </a:xfrm>
          </p:grpSpPr>
          <p:sp>
            <p:nvSpPr>
              <p:cNvPr id="17" name="Freeform 15"/>
              <p:cNvSpPr>
                <a:spLocks noEditPoints="1"/>
              </p:cNvSpPr>
              <p:nvPr/>
            </p:nvSpPr>
            <p:spPr bwMode="auto">
              <a:xfrm>
                <a:off x="2113996" y="1516095"/>
                <a:ext cx="264019" cy="445072"/>
              </a:xfrm>
              <a:custGeom>
                <a:avLst/>
                <a:gdLst>
                  <a:gd name="T0" fmla="*/ 0 w 166"/>
                  <a:gd name="T1" fmla="*/ 444500 h 280"/>
                  <a:gd name="T2" fmla="*/ 263525 w 166"/>
                  <a:gd name="T3" fmla="*/ 444500 h 280"/>
                  <a:gd name="T4" fmla="*/ 263525 w 166"/>
                  <a:gd name="T5" fmla="*/ 425450 h 280"/>
                  <a:gd name="T6" fmla="*/ 263525 w 166"/>
                  <a:gd name="T7" fmla="*/ 425450 h 280"/>
                  <a:gd name="T8" fmla="*/ 260350 w 166"/>
                  <a:gd name="T9" fmla="*/ 419100 h 280"/>
                  <a:gd name="T10" fmla="*/ 254000 w 166"/>
                  <a:gd name="T11" fmla="*/ 415925 h 280"/>
                  <a:gd name="T12" fmla="*/ 9525 w 166"/>
                  <a:gd name="T13" fmla="*/ 415925 h 280"/>
                  <a:gd name="T14" fmla="*/ 9525 w 166"/>
                  <a:gd name="T15" fmla="*/ 415925 h 280"/>
                  <a:gd name="T16" fmla="*/ 3175 w 166"/>
                  <a:gd name="T17" fmla="*/ 419100 h 280"/>
                  <a:gd name="T18" fmla="*/ 0 w 166"/>
                  <a:gd name="T19" fmla="*/ 425450 h 280"/>
                  <a:gd name="T20" fmla="*/ 0 w 166"/>
                  <a:gd name="T21" fmla="*/ 444500 h 280"/>
                  <a:gd name="T22" fmla="*/ 0 w 166"/>
                  <a:gd name="T23" fmla="*/ 444500 h 280"/>
                  <a:gd name="T24" fmla="*/ 0 w 166"/>
                  <a:gd name="T25" fmla="*/ 0 h 280"/>
                  <a:gd name="T26" fmla="*/ 263525 w 166"/>
                  <a:gd name="T27" fmla="*/ 0 h 280"/>
                  <a:gd name="T28" fmla="*/ 263525 w 166"/>
                  <a:gd name="T29" fmla="*/ 19050 h 280"/>
                  <a:gd name="T30" fmla="*/ 263525 w 166"/>
                  <a:gd name="T31" fmla="*/ 19050 h 280"/>
                  <a:gd name="T32" fmla="*/ 260350 w 166"/>
                  <a:gd name="T33" fmla="*/ 25400 h 280"/>
                  <a:gd name="T34" fmla="*/ 254000 w 166"/>
                  <a:gd name="T35" fmla="*/ 28575 h 280"/>
                  <a:gd name="T36" fmla="*/ 9525 w 166"/>
                  <a:gd name="T37" fmla="*/ 28575 h 280"/>
                  <a:gd name="T38" fmla="*/ 9525 w 166"/>
                  <a:gd name="T39" fmla="*/ 28575 h 280"/>
                  <a:gd name="T40" fmla="*/ 3175 w 166"/>
                  <a:gd name="T41" fmla="*/ 25400 h 280"/>
                  <a:gd name="T42" fmla="*/ 0 w 166"/>
                  <a:gd name="T43" fmla="*/ 19050 h 280"/>
                  <a:gd name="T44" fmla="*/ 0 w 166"/>
                  <a:gd name="T45" fmla="*/ 0 h 28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66"/>
                  <a:gd name="T70" fmla="*/ 0 h 280"/>
                  <a:gd name="T71" fmla="*/ 166 w 166"/>
                  <a:gd name="T72" fmla="*/ 280 h 28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66" h="280">
                    <a:moveTo>
                      <a:pt x="0" y="280"/>
                    </a:moveTo>
                    <a:lnTo>
                      <a:pt x="166" y="280"/>
                    </a:lnTo>
                    <a:lnTo>
                      <a:pt x="166" y="268"/>
                    </a:lnTo>
                    <a:lnTo>
                      <a:pt x="164" y="264"/>
                    </a:lnTo>
                    <a:lnTo>
                      <a:pt x="160" y="262"/>
                    </a:lnTo>
                    <a:lnTo>
                      <a:pt x="6" y="262"/>
                    </a:lnTo>
                    <a:lnTo>
                      <a:pt x="2" y="264"/>
                    </a:lnTo>
                    <a:lnTo>
                      <a:pt x="0" y="268"/>
                    </a:lnTo>
                    <a:lnTo>
                      <a:pt x="0" y="280"/>
                    </a:lnTo>
                    <a:close/>
                    <a:moveTo>
                      <a:pt x="0" y="0"/>
                    </a:moveTo>
                    <a:lnTo>
                      <a:pt x="166" y="0"/>
                    </a:lnTo>
                    <a:lnTo>
                      <a:pt x="166" y="12"/>
                    </a:lnTo>
                    <a:lnTo>
                      <a:pt x="164" y="16"/>
                    </a:lnTo>
                    <a:lnTo>
                      <a:pt x="160" y="18"/>
                    </a:lnTo>
                    <a:lnTo>
                      <a:pt x="6" y="18"/>
                    </a:lnTo>
                    <a:lnTo>
                      <a:pt x="2" y="16"/>
                    </a:lnTo>
                    <a:lnTo>
                      <a:pt x="0" y="12"/>
                    </a:lnTo>
                    <a:lnTo>
                      <a:pt x="0" y="0"/>
                    </a:lnTo>
                    <a:close/>
                  </a:path>
                </a:pathLst>
              </a:custGeom>
              <a:solidFill>
                <a:schemeClr val="tx1">
                  <a:alpha val="50000"/>
                </a:schemeClr>
              </a:solidFill>
              <a:ln w="9525">
                <a:noFill/>
                <a:round/>
                <a:headEnd/>
                <a:tailEnd/>
              </a:ln>
            </p:spPr>
            <p:txBody>
              <a:bodyPr/>
              <a:lstStyle/>
              <a:p>
                <a:pPr fontAlgn="auto">
                  <a:spcBef>
                    <a:spcPts val="0"/>
                  </a:spcBef>
                  <a:spcAft>
                    <a:spcPts val="0"/>
                  </a:spcAft>
                  <a:defRPr/>
                </a:pPr>
                <a:endParaRPr lang="en-US" kern="0" dirty="0">
                  <a:solidFill>
                    <a:sysClr val="windowText" lastClr="000000"/>
                  </a:solidFill>
                  <a:latin typeface="微软雅黑" panose="020B0503020204020204" pitchFamily="34" charset="-122"/>
                  <a:ea typeface="微软雅黑" panose="020B0503020204020204" pitchFamily="34" charset="-122"/>
                </a:endParaRPr>
              </a:p>
            </p:txBody>
          </p:sp>
          <p:sp>
            <p:nvSpPr>
              <p:cNvPr id="18" name="Freeform 16"/>
              <p:cNvSpPr>
                <a:spLocks noEditPoints="1"/>
              </p:cNvSpPr>
              <p:nvPr/>
            </p:nvSpPr>
            <p:spPr bwMode="auto">
              <a:xfrm>
                <a:off x="2135519" y="1557730"/>
                <a:ext cx="220973" cy="361801"/>
              </a:xfrm>
              <a:custGeom>
                <a:avLst/>
                <a:gdLst>
                  <a:gd name="T0" fmla="*/ 22225 w 138"/>
                  <a:gd name="T1" fmla="*/ 79375 h 228"/>
                  <a:gd name="T2" fmla="*/ 22225 w 138"/>
                  <a:gd name="T3" fmla="*/ 92075 h 228"/>
                  <a:gd name="T4" fmla="*/ 31750 w 138"/>
                  <a:gd name="T5" fmla="*/ 111125 h 228"/>
                  <a:gd name="T6" fmla="*/ 76200 w 138"/>
                  <a:gd name="T7" fmla="*/ 152400 h 228"/>
                  <a:gd name="T8" fmla="*/ 88900 w 138"/>
                  <a:gd name="T9" fmla="*/ 165100 h 228"/>
                  <a:gd name="T10" fmla="*/ 92075 w 138"/>
                  <a:gd name="T11" fmla="*/ 180975 h 228"/>
                  <a:gd name="T12" fmla="*/ 76200 w 138"/>
                  <a:gd name="T13" fmla="*/ 209550 h 228"/>
                  <a:gd name="T14" fmla="*/ 38100 w 138"/>
                  <a:gd name="T15" fmla="*/ 241300 h 228"/>
                  <a:gd name="T16" fmla="*/ 25400 w 138"/>
                  <a:gd name="T17" fmla="*/ 257175 h 228"/>
                  <a:gd name="T18" fmla="*/ 22225 w 138"/>
                  <a:gd name="T19" fmla="*/ 279400 h 228"/>
                  <a:gd name="T20" fmla="*/ 0 w 138"/>
                  <a:gd name="T21" fmla="*/ 361950 h 228"/>
                  <a:gd name="T22" fmla="*/ 0 w 138"/>
                  <a:gd name="T23" fmla="*/ 273050 h 228"/>
                  <a:gd name="T24" fmla="*/ 3175 w 138"/>
                  <a:gd name="T25" fmla="*/ 244475 h 228"/>
                  <a:gd name="T26" fmla="*/ 22225 w 138"/>
                  <a:gd name="T27" fmla="*/ 225425 h 228"/>
                  <a:gd name="T28" fmla="*/ 57150 w 138"/>
                  <a:gd name="T29" fmla="*/ 193675 h 228"/>
                  <a:gd name="T30" fmla="*/ 66675 w 138"/>
                  <a:gd name="T31" fmla="*/ 180975 h 228"/>
                  <a:gd name="T32" fmla="*/ 57150 w 138"/>
                  <a:gd name="T33" fmla="*/ 168275 h 228"/>
                  <a:gd name="T34" fmla="*/ 22225 w 138"/>
                  <a:gd name="T35" fmla="*/ 136525 h 228"/>
                  <a:gd name="T36" fmla="*/ 3175 w 138"/>
                  <a:gd name="T37" fmla="*/ 114300 h 228"/>
                  <a:gd name="T38" fmla="*/ 0 w 138"/>
                  <a:gd name="T39" fmla="*/ 88900 h 228"/>
                  <a:gd name="T40" fmla="*/ 22225 w 138"/>
                  <a:gd name="T41" fmla="*/ 0 h 228"/>
                  <a:gd name="T42" fmla="*/ 196850 w 138"/>
                  <a:gd name="T43" fmla="*/ 361950 h 228"/>
                  <a:gd name="T44" fmla="*/ 196850 w 138"/>
                  <a:gd name="T45" fmla="*/ 279400 h 228"/>
                  <a:gd name="T46" fmla="*/ 193675 w 138"/>
                  <a:gd name="T47" fmla="*/ 257175 h 228"/>
                  <a:gd name="T48" fmla="*/ 180975 w 138"/>
                  <a:gd name="T49" fmla="*/ 241300 h 228"/>
                  <a:gd name="T50" fmla="*/ 142875 w 138"/>
                  <a:gd name="T51" fmla="*/ 209550 h 228"/>
                  <a:gd name="T52" fmla="*/ 127000 w 138"/>
                  <a:gd name="T53" fmla="*/ 180975 h 228"/>
                  <a:gd name="T54" fmla="*/ 130175 w 138"/>
                  <a:gd name="T55" fmla="*/ 165100 h 228"/>
                  <a:gd name="T56" fmla="*/ 180975 w 138"/>
                  <a:gd name="T57" fmla="*/ 120650 h 228"/>
                  <a:gd name="T58" fmla="*/ 187325 w 138"/>
                  <a:gd name="T59" fmla="*/ 111125 h 228"/>
                  <a:gd name="T60" fmla="*/ 196850 w 138"/>
                  <a:gd name="T61" fmla="*/ 92075 h 228"/>
                  <a:gd name="T62" fmla="*/ 196850 w 138"/>
                  <a:gd name="T63" fmla="*/ 0 h 228"/>
                  <a:gd name="T64" fmla="*/ 219075 w 138"/>
                  <a:gd name="T65" fmla="*/ 88900 h 228"/>
                  <a:gd name="T66" fmla="*/ 219075 w 138"/>
                  <a:gd name="T67" fmla="*/ 104775 h 228"/>
                  <a:gd name="T68" fmla="*/ 209550 w 138"/>
                  <a:gd name="T69" fmla="*/ 127000 h 228"/>
                  <a:gd name="T70" fmla="*/ 161925 w 138"/>
                  <a:gd name="T71" fmla="*/ 168275 h 228"/>
                  <a:gd name="T72" fmla="*/ 155575 w 138"/>
                  <a:gd name="T73" fmla="*/ 174625 h 228"/>
                  <a:gd name="T74" fmla="*/ 155575 w 138"/>
                  <a:gd name="T75" fmla="*/ 187325 h 228"/>
                  <a:gd name="T76" fmla="*/ 196850 w 138"/>
                  <a:gd name="T77" fmla="*/ 225425 h 228"/>
                  <a:gd name="T78" fmla="*/ 209550 w 138"/>
                  <a:gd name="T79" fmla="*/ 234950 h 228"/>
                  <a:gd name="T80" fmla="*/ 219075 w 138"/>
                  <a:gd name="T81" fmla="*/ 257175 h 228"/>
                  <a:gd name="T82" fmla="*/ 219075 w 138"/>
                  <a:gd name="T83" fmla="*/ 361950 h 22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38"/>
                  <a:gd name="T127" fmla="*/ 0 h 228"/>
                  <a:gd name="T128" fmla="*/ 138 w 138"/>
                  <a:gd name="T129" fmla="*/ 228 h 22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38" h="228">
                    <a:moveTo>
                      <a:pt x="14" y="0"/>
                    </a:moveTo>
                    <a:lnTo>
                      <a:pt x="14" y="50"/>
                    </a:lnTo>
                    <a:lnTo>
                      <a:pt x="14" y="58"/>
                    </a:lnTo>
                    <a:lnTo>
                      <a:pt x="16" y="66"/>
                    </a:lnTo>
                    <a:lnTo>
                      <a:pt x="20" y="70"/>
                    </a:lnTo>
                    <a:lnTo>
                      <a:pt x="24" y="76"/>
                    </a:lnTo>
                    <a:lnTo>
                      <a:pt x="48" y="96"/>
                    </a:lnTo>
                    <a:lnTo>
                      <a:pt x="56" y="104"/>
                    </a:lnTo>
                    <a:lnTo>
                      <a:pt x="58" y="110"/>
                    </a:lnTo>
                    <a:lnTo>
                      <a:pt x="58" y="114"/>
                    </a:lnTo>
                    <a:lnTo>
                      <a:pt x="56" y="122"/>
                    </a:lnTo>
                    <a:lnTo>
                      <a:pt x="48" y="132"/>
                    </a:lnTo>
                    <a:lnTo>
                      <a:pt x="24" y="152"/>
                    </a:lnTo>
                    <a:lnTo>
                      <a:pt x="20" y="156"/>
                    </a:lnTo>
                    <a:lnTo>
                      <a:pt x="16" y="162"/>
                    </a:lnTo>
                    <a:lnTo>
                      <a:pt x="14" y="168"/>
                    </a:lnTo>
                    <a:lnTo>
                      <a:pt x="14" y="176"/>
                    </a:lnTo>
                    <a:lnTo>
                      <a:pt x="14" y="228"/>
                    </a:lnTo>
                    <a:lnTo>
                      <a:pt x="0" y="228"/>
                    </a:lnTo>
                    <a:lnTo>
                      <a:pt x="0" y="172"/>
                    </a:lnTo>
                    <a:lnTo>
                      <a:pt x="0" y="162"/>
                    </a:lnTo>
                    <a:lnTo>
                      <a:pt x="2" y="154"/>
                    </a:lnTo>
                    <a:lnTo>
                      <a:pt x="8" y="148"/>
                    </a:lnTo>
                    <a:lnTo>
                      <a:pt x="14" y="142"/>
                    </a:lnTo>
                    <a:lnTo>
                      <a:pt x="36" y="122"/>
                    </a:lnTo>
                    <a:lnTo>
                      <a:pt x="40" y="118"/>
                    </a:lnTo>
                    <a:lnTo>
                      <a:pt x="42" y="114"/>
                    </a:lnTo>
                    <a:lnTo>
                      <a:pt x="40" y="110"/>
                    </a:lnTo>
                    <a:lnTo>
                      <a:pt x="36" y="106"/>
                    </a:lnTo>
                    <a:lnTo>
                      <a:pt x="14" y="86"/>
                    </a:lnTo>
                    <a:lnTo>
                      <a:pt x="8" y="80"/>
                    </a:lnTo>
                    <a:lnTo>
                      <a:pt x="2" y="72"/>
                    </a:lnTo>
                    <a:lnTo>
                      <a:pt x="0" y="66"/>
                    </a:lnTo>
                    <a:lnTo>
                      <a:pt x="0" y="56"/>
                    </a:lnTo>
                    <a:lnTo>
                      <a:pt x="0" y="0"/>
                    </a:lnTo>
                    <a:lnTo>
                      <a:pt x="14" y="0"/>
                    </a:lnTo>
                    <a:close/>
                    <a:moveTo>
                      <a:pt x="124" y="228"/>
                    </a:moveTo>
                    <a:lnTo>
                      <a:pt x="124" y="176"/>
                    </a:lnTo>
                    <a:lnTo>
                      <a:pt x="124" y="168"/>
                    </a:lnTo>
                    <a:lnTo>
                      <a:pt x="122" y="162"/>
                    </a:lnTo>
                    <a:lnTo>
                      <a:pt x="118" y="156"/>
                    </a:lnTo>
                    <a:lnTo>
                      <a:pt x="114" y="152"/>
                    </a:lnTo>
                    <a:lnTo>
                      <a:pt x="90" y="132"/>
                    </a:lnTo>
                    <a:lnTo>
                      <a:pt x="82" y="122"/>
                    </a:lnTo>
                    <a:lnTo>
                      <a:pt x="80" y="114"/>
                    </a:lnTo>
                    <a:lnTo>
                      <a:pt x="80" y="110"/>
                    </a:lnTo>
                    <a:lnTo>
                      <a:pt x="82" y="104"/>
                    </a:lnTo>
                    <a:lnTo>
                      <a:pt x="90" y="96"/>
                    </a:lnTo>
                    <a:lnTo>
                      <a:pt x="114" y="76"/>
                    </a:lnTo>
                    <a:lnTo>
                      <a:pt x="118" y="70"/>
                    </a:lnTo>
                    <a:lnTo>
                      <a:pt x="122" y="66"/>
                    </a:lnTo>
                    <a:lnTo>
                      <a:pt x="124" y="58"/>
                    </a:lnTo>
                    <a:lnTo>
                      <a:pt x="124" y="50"/>
                    </a:lnTo>
                    <a:lnTo>
                      <a:pt x="124" y="0"/>
                    </a:lnTo>
                    <a:lnTo>
                      <a:pt x="138" y="0"/>
                    </a:lnTo>
                    <a:lnTo>
                      <a:pt x="138" y="56"/>
                    </a:lnTo>
                    <a:lnTo>
                      <a:pt x="138" y="66"/>
                    </a:lnTo>
                    <a:lnTo>
                      <a:pt x="136" y="72"/>
                    </a:lnTo>
                    <a:lnTo>
                      <a:pt x="132" y="80"/>
                    </a:lnTo>
                    <a:lnTo>
                      <a:pt x="124" y="86"/>
                    </a:lnTo>
                    <a:lnTo>
                      <a:pt x="102" y="106"/>
                    </a:lnTo>
                    <a:lnTo>
                      <a:pt x="98" y="110"/>
                    </a:lnTo>
                    <a:lnTo>
                      <a:pt x="96" y="114"/>
                    </a:lnTo>
                    <a:lnTo>
                      <a:pt x="98" y="118"/>
                    </a:lnTo>
                    <a:lnTo>
                      <a:pt x="102" y="122"/>
                    </a:lnTo>
                    <a:lnTo>
                      <a:pt x="124" y="142"/>
                    </a:lnTo>
                    <a:lnTo>
                      <a:pt x="132" y="148"/>
                    </a:lnTo>
                    <a:lnTo>
                      <a:pt x="136" y="154"/>
                    </a:lnTo>
                    <a:lnTo>
                      <a:pt x="138" y="162"/>
                    </a:lnTo>
                    <a:lnTo>
                      <a:pt x="138" y="172"/>
                    </a:lnTo>
                    <a:lnTo>
                      <a:pt x="138" y="228"/>
                    </a:lnTo>
                    <a:lnTo>
                      <a:pt x="124" y="228"/>
                    </a:lnTo>
                    <a:close/>
                  </a:path>
                </a:pathLst>
              </a:custGeom>
              <a:solidFill>
                <a:schemeClr val="bg1">
                  <a:lumMod val="65000"/>
                  <a:alpha val="50000"/>
                </a:schemeClr>
              </a:solidFill>
              <a:ln w="9525">
                <a:noFill/>
                <a:round/>
                <a:headEnd/>
                <a:tailEnd/>
              </a:ln>
            </p:spPr>
            <p:txBody>
              <a:bodyPr/>
              <a:lstStyle/>
              <a:p>
                <a:pPr fontAlgn="auto">
                  <a:spcBef>
                    <a:spcPts val="0"/>
                  </a:spcBef>
                  <a:spcAft>
                    <a:spcPts val="0"/>
                  </a:spcAft>
                  <a:defRPr/>
                </a:pPr>
                <a:endParaRPr lang="en-US" kern="0" dirty="0">
                  <a:solidFill>
                    <a:sysClr val="windowText" lastClr="000000"/>
                  </a:solidFill>
                  <a:latin typeface="微软雅黑" panose="020B0503020204020204" pitchFamily="34" charset="-122"/>
                  <a:ea typeface="微软雅黑" panose="020B0503020204020204" pitchFamily="34" charset="-122"/>
                </a:endParaRPr>
              </a:p>
            </p:txBody>
          </p:sp>
          <p:sp>
            <p:nvSpPr>
              <p:cNvPr id="19" name="Freeform 17"/>
              <p:cNvSpPr>
                <a:spLocks/>
              </p:cNvSpPr>
              <p:nvPr/>
            </p:nvSpPr>
            <p:spPr bwMode="auto">
              <a:xfrm>
                <a:off x="2171392" y="1666845"/>
                <a:ext cx="149228" cy="252686"/>
              </a:xfrm>
              <a:custGeom>
                <a:avLst/>
                <a:gdLst>
                  <a:gd name="T0" fmla="*/ 0 w 94"/>
                  <a:gd name="T1" fmla="*/ 254000 h 160"/>
                  <a:gd name="T2" fmla="*/ 76200 w 94"/>
                  <a:gd name="T3" fmla="*/ 254000 h 160"/>
                  <a:gd name="T4" fmla="*/ 149225 w 94"/>
                  <a:gd name="T5" fmla="*/ 254000 h 160"/>
                  <a:gd name="T6" fmla="*/ 149225 w 94"/>
                  <a:gd name="T7" fmla="*/ 212725 h 160"/>
                  <a:gd name="T8" fmla="*/ 92075 w 94"/>
                  <a:gd name="T9" fmla="*/ 155575 h 160"/>
                  <a:gd name="T10" fmla="*/ 92075 w 94"/>
                  <a:gd name="T11" fmla="*/ 155575 h 160"/>
                  <a:gd name="T12" fmla="*/ 85725 w 94"/>
                  <a:gd name="T13" fmla="*/ 149225 h 160"/>
                  <a:gd name="T14" fmla="*/ 82550 w 94"/>
                  <a:gd name="T15" fmla="*/ 142875 h 160"/>
                  <a:gd name="T16" fmla="*/ 82550 w 94"/>
                  <a:gd name="T17" fmla="*/ 123825 h 160"/>
                  <a:gd name="T18" fmla="*/ 82550 w 94"/>
                  <a:gd name="T19" fmla="*/ 69850 h 160"/>
                  <a:gd name="T20" fmla="*/ 82550 w 94"/>
                  <a:gd name="T21" fmla="*/ 69850 h 160"/>
                  <a:gd name="T22" fmla="*/ 82550 w 94"/>
                  <a:gd name="T23" fmla="*/ 60325 h 160"/>
                  <a:gd name="T24" fmla="*/ 85725 w 94"/>
                  <a:gd name="T25" fmla="*/ 50800 h 160"/>
                  <a:gd name="T26" fmla="*/ 98425 w 94"/>
                  <a:gd name="T27" fmla="*/ 34925 h 160"/>
                  <a:gd name="T28" fmla="*/ 120650 w 94"/>
                  <a:gd name="T29" fmla="*/ 15875 h 160"/>
                  <a:gd name="T30" fmla="*/ 120650 w 94"/>
                  <a:gd name="T31" fmla="*/ 15875 h 160"/>
                  <a:gd name="T32" fmla="*/ 130175 w 94"/>
                  <a:gd name="T33" fmla="*/ 9525 h 160"/>
                  <a:gd name="T34" fmla="*/ 139700 w 94"/>
                  <a:gd name="T35" fmla="*/ 0 h 160"/>
                  <a:gd name="T36" fmla="*/ 76200 w 94"/>
                  <a:gd name="T37" fmla="*/ 0 h 160"/>
                  <a:gd name="T38" fmla="*/ 9525 w 94"/>
                  <a:gd name="T39" fmla="*/ 0 h 160"/>
                  <a:gd name="T40" fmla="*/ 9525 w 94"/>
                  <a:gd name="T41" fmla="*/ 0 h 160"/>
                  <a:gd name="T42" fmla="*/ 19050 w 94"/>
                  <a:gd name="T43" fmla="*/ 9525 h 160"/>
                  <a:gd name="T44" fmla="*/ 28575 w 94"/>
                  <a:gd name="T45" fmla="*/ 15875 h 160"/>
                  <a:gd name="T46" fmla="*/ 50800 w 94"/>
                  <a:gd name="T47" fmla="*/ 34925 h 160"/>
                  <a:gd name="T48" fmla="*/ 50800 w 94"/>
                  <a:gd name="T49" fmla="*/ 34925 h 160"/>
                  <a:gd name="T50" fmla="*/ 60325 w 94"/>
                  <a:gd name="T51" fmla="*/ 50800 h 160"/>
                  <a:gd name="T52" fmla="*/ 66675 w 94"/>
                  <a:gd name="T53" fmla="*/ 60325 h 160"/>
                  <a:gd name="T54" fmla="*/ 66675 w 94"/>
                  <a:gd name="T55" fmla="*/ 69850 h 160"/>
                  <a:gd name="T56" fmla="*/ 66675 w 94"/>
                  <a:gd name="T57" fmla="*/ 123825 h 160"/>
                  <a:gd name="T58" fmla="*/ 66675 w 94"/>
                  <a:gd name="T59" fmla="*/ 123825 h 160"/>
                  <a:gd name="T60" fmla="*/ 66675 w 94"/>
                  <a:gd name="T61" fmla="*/ 142875 h 160"/>
                  <a:gd name="T62" fmla="*/ 63500 w 94"/>
                  <a:gd name="T63" fmla="*/ 149225 h 160"/>
                  <a:gd name="T64" fmla="*/ 60325 w 94"/>
                  <a:gd name="T65" fmla="*/ 155575 h 160"/>
                  <a:gd name="T66" fmla="*/ 0 w 94"/>
                  <a:gd name="T67" fmla="*/ 212725 h 160"/>
                  <a:gd name="T68" fmla="*/ 0 w 94"/>
                  <a:gd name="T69" fmla="*/ 254000 h 16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94"/>
                  <a:gd name="T106" fmla="*/ 0 h 160"/>
                  <a:gd name="T107" fmla="*/ 94 w 94"/>
                  <a:gd name="T108" fmla="*/ 160 h 16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94" h="160">
                    <a:moveTo>
                      <a:pt x="0" y="160"/>
                    </a:moveTo>
                    <a:lnTo>
                      <a:pt x="48" y="160"/>
                    </a:lnTo>
                    <a:lnTo>
                      <a:pt x="94" y="160"/>
                    </a:lnTo>
                    <a:lnTo>
                      <a:pt x="94" y="134"/>
                    </a:lnTo>
                    <a:lnTo>
                      <a:pt x="58" y="98"/>
                    </a:lnTo>
                    <a:lnTo>
                      <a:pt x="54" y="94"/>
                    </a:lnTo>
                    <a:lnTo>
                      <a:pt x="52" y="90"/>
                    </a:lnTo>
                    <a:lnTo>
                      <a:pt x="52" y="78"/>
                    </a:lnTo>
                    <a:lnTo>
                      <a:pt x="52" y="44"/>
                    </a:lnTo>
                    <a:lnTo>
                      <a:pt x="52" y="38"/>
                    </a:lnTo>
                    <a:lnTo>
                      <a:pt x="54" y="32"/>
                    </a:lnTo>
                    <a:lnTo>
                      <a:pt x="62" y="22"/>
                    </a:lnTo>
                    <a:lnTo>
                      <a:pt x="76" y="10"/>
                    </a:lnTo>
                    <a:lnTo>
                      <a:pt x="82" y="6"/>
                    </a:lnTo>
                    <a:lnTo>
                      <a:pt x="88" y="0"/>
                    </a:lnTo>
                    <a:lnTo>
                      <a:pt x="48" y="0"/>
                    </a:lnTo>
                    <a:lnTo>
                      <a:pt x="6" y="0"/>
                    </a:lnTo>
                    <a:lnTo>
                      <a:pt x="12" y="6"/>
                    </a:lnTo>
                    <a:lnTo>
                      <a:pt x="18" y="10"/>
                    </a:lnTo>
                    <a:lnTo>
                      <a:pt x="32" y="22"/>
                    </a:lnTo>
                    <a:lnTo>
                      <a:pt x="38" y="32"/>
                    </a:lnTo>
                    <a:lnTo>
                      <a:pt x="42" y="38"/>
                    </a:lnTo>
                    <a:lnTo>
                      <a:pt x="42" y="44"/>
                    </a:lnTo>
                    <a:lnTo>
                      <a:pt x="42" y="78"/>
                    </a:lnTo>
                    <a:lnTo>
                      <a:pt x="42" y="90"/>
                    </a:lnTo>
                    <a:lnTo>
                      <a:pt x="40" y="94"/>
                    </a:lnTo>
                    <a:lnTo>
                      <a:pt x="38" y="98"/>
                    </a:lnTo>
                    <a:lnTo>
                      <a:pt x="0" y="134"/>
                    </a:lnTo>
                    <a:lnTo>
                      <a:pt x="0" y="160"/>
                    </a:lnTo>
                    <a:close/>
                  </a:path>
                </a:pathLst>
              </a:custGeom>
              <a:solidFill>
                <a:schemeClr val="tx1">
                  <a:lumMod val="65000"/>
                  <a:alpha val="50000"/>
                </a:schemeClr>
              </a:solidFill>
              <a:ln w="9525">
                <a:noFill/>
                <a:round/>
                <a:headEnd/>
                <a:tailEnd/>
              </a:ln>
            </p:spPr>
            <p:txBody>
              <a:bodyPr/>
              <a:lstStyle/>
              <a:p>
                <a:pPr fontAlgn="auto">
                  <a:spcBef>
                    <a:spcPts val="0"/>
                  </a:spcBef>
                  <a:spcAft>
                    <a:spcPts val="0"/>
                  </a:spcAft>
                  <a:defRPr/>
                </a:pPr>
                <a:endParaRPr lang="en-US" kern="0" dirty="0">
                  <a:solidFill>
                    <a:sysClr val="windowText" lastClr="000000"/>
                  </a:solidFill>
                  <a:latin typeface="微软雅黑" panose="020B0503020204020204" pitchFamily="34" charset="-122"/>
                  <a:ea typeface="微软雅黑" panose="020B0503020204020204" pitchFamily="34" charset="-122"/>
                </a:endParaRPr>
              </a:p>
            </p:txBody>
          </p:sp>
        </p:grpSp>
      </p:grpSp>
      <p:grpSp>
        <p:nvGrpSpPr>
          <p:cNvPr id="20" name="Group 131"/>
          <p:cNvGrpSpPr>
            <a:grpSpLocks/>
          </p:cNvGrpSpPr>
          <p:nvPr/>
        </p:nvGrpSpPr>
        <p:grpSpPr bwMode="auto">
          <a:xfrm>
            <a:off x="6451600" y="684213"/>
            <a:ext cx="966788" cy="966787"/>
            <a:chOff x="5109971" y="1507999"/>
            <a:chExt cx="713232" cy="713232"/>
          </a:xfrm>
        </p:grpSpPr>
        <p:sp>
          <p:nvSpPr>
            <p:cNvPr id="21" name="Donut 12"/>
            <p:cNvSpPr>
              <a:spLocks noChangeArrowheads="1"/>
            </p:cNvSpPr>
            <p:nvPr/>
          </p:nvSpPr>
          <p:spPr bwMode="auto">
            <a:xfrm flipV="1">
              <a:off x="5109971" y="1507999"/>
              <a:ext cx="713232" cy="713232"/>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solidFill>
              <a:srgbClr val="0070C0"/>
            </a:solidFill>
            <a:ln w="9525">
              <a:noFill/>
              <a:miter lim="800000"/>
              <a:headEnd/>
              <a:tailEnd/>
            </a:ln>
            <a:effectLst>
              <a:outerShdw blurRad="63500" dist="23000" dir="5400000" rotWithShape="0">
                <a:srgbClr val="000000">
                  <a:alpha val="34999"/>
                </a:srgbClr>
              </a:outerShdw>
            </a:effectLst>
          </p:spPr>
          <p:txBody>
            <a:bodyPr anchor="ctr"/>
            <a:lstStyle/>
            <a:p>
              <a:pPr algn="ctr" defTabSz="457200">
                <a:defRPr/>
              </a:pPr>
              <a:endParaRPr lang="en-US" dirty="0">
                <a:solidFill>
                  <a:prstClr val="black"/>
                </a:solidFill>
                <a:latin typeface="微软雅黑" panose="020B0503020204020204" pitchFamily="34" charset="-122"/>
                <a:ea typeface="微软雅黑" panose="020B0503020204020204" pitchFamily="34" charset="-122"/>
              </a:endParaRPr>
            </a:p>
          </p:txBody>
        </p:sp>
        <p:sp>
          <p:nvSpPr>
            <p:cNvPr id="22" name="Freeform 41"/>
            <p:cNvSpPr>
              <a:spLocks noEditPoints="1"/>
            </p:cNvSpPr>
            <p:nvPr/>
          </p:nvSpPr>
          <p:spPr bwMode="auto">
            <a:xfrm>
              <a:off x="5293842" y="1709437"/>
              <a:ext cx="345490" cy="310355"/>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tx1">
                <a:lumMod val="65000"/>
                <a:alpha val="44000"/>
              </a:schemeClr>
            </a:solidFill>
            <a:ln w="9525">
              <a:noFill/>
              <a:round/>
              <a:headEnd/>
              <a:tailEnd/>
            </a:ln>
          </p:spPr>
          <p:txBody>
            <a:bodyPr/>
            <a:lstStyle/>
            <a:p>
              <a:pPr fontAlgn="auto">
                <a:spcBef>
                  <a:spcPts val="0"/>
                </a:spcBef>
                <a:spcAft>
                  <a:spcPts val="0"/>
                </a:spcAft>
                <a:defRPr/>
              </a:pPr>
              <a:endParaRPr lang="en-US"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23" name="Group 132"/>
          <p:cNvGrpSpPr>
            <a:grpSpLocks/>
          </p:cNvGrpSpPr>
          <p:nvPr/>
        </p:nvGrpSpPr>
        <p:grpSpPr bwMode="auto">
          <a:xfrm>
            <a:off x="7327900" y="1546225"/>
            <a:ext cx="966788" cy="969963"/>
            <a:chOff x="5765300" y="2141983"/>
            <a:chExt cx="713233" cy="713232"/>
          </a:xfrm>
        </p:grpSpPr>
        <p:sp>
          <p:nvSpPr>
            <p:cNvPr id="24" name="Donut 13"/>
            <p:cNvSpPr>
              <a:spLocks noChangeArrowheads="1"/>
            </p:cNvSpPr>
            <p:nvPr/>
          </p:nvSpPr>
          <p:spPr bwMode="auto">
            <a:xfrm flipV="1">
              <a:off x="5765300" y="2141983"/>
              <a:ext cx="713233" cy="713232"/>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solidFill>
              <a:srgbClr val="FF9900"/>
            </a:solidFill>
            <a:ln w="9525">
              <a:noFill/>
              <a:miter lim="800000"/>
              <a:headEnd/>
              <a:tailEnd/>
            </a:ln>
            <a:effectLst>
              <a:outerShdw blurRad="63500" dist="23000" dir="5400000" rotWithShape="0">
                <a:srgbClr val="000000">
                  <a:alpha val="34999"/>
                </a:srgbClr>
              </a:outerShdw>
            </a:effectLst>
          </p:spPr>
          <p:txBody>
            <a:bodyPr anchor="ctr"/>
            <a:lstStyle/>
            <a:p>
              <a:pPr algn="ctr" defTabSz="457200">
                <a:defRPr/>
              </a:pPr>
              <a:endParaRPr lang="en-US" dirty="0">
                <a:solidFill>
                  <a:prstClr val="black"/>
                </a:solidFill>
                <a:latin typeface="微软雅黑" panose="020B0503020204020204" pitchFamily="34" charset="-122"/>
                <a:ea typeface="微软雅黑" panose="020B0503020204020204" pitchFamily="34" charset="-122"/>
              </a:endParaRPr>
            </a:p>
          </p:txBody>
        </p:sp>
        <p:sp>
          <p:nvSpPr>
            <p:cNvPr id="25" name="Freeform 41"/>
            <p:cNvSpPr>
              <a:spLocks noEditPoints="1"/>
            </p:cNvSpPr>
            <p:nvPr/>
          </p:nvSpPr>
          <p:spPr bwMode="auto">
            <a:xfrm>
              <a:off x="5946829" y="2357937"/>
              <a:ext cx="350175" cy="281323"/>
            </a:xfrm>
            <a:custGeom>
              <a:avLst/>
              <a:gdLst>
                <a:gd name="T0" fmla="*/ 1176335871 w 72"/>
                <a:gd name="T1" fmla="*/ 232073966 h 58"/>
                <a:gd name="T2" fmla="*/ 2147483647 w 72"/>
                <a:gd name="T3" fmla="*/ 232073966 h 58"/>
                <a:gd name="T4" fmla="*/ 2147483647 w 72"/>
                <a:gd name="T5" fmla="*/ 510570880 h 58"/>
                <a:gd name="T6" fmla="*/ 2147483647 w 72"/>
                <a:gd name="T7" fmla="*/ 510570880 h 58"/>
                <a:gd name="T8" fmla="*/ 2147483647 w 72"/>
                <a:gd name="T9" fmla="*/ 185664591 h 58"/>
                <a:gd name="T10" fmla="*/ 2147483647 w 72"/>
                <a:gd name="T11" fmla="*/ 0 h 58"/>
                <a:gd name="T12" fmla="*/ 1129279435 w 72"/>
                <a:gd name="T13" fmla="*/ 0 h 58"/>
                <a:gd name="T14" fmla="*/ 941067411 w 72"/>
                <a:gd name="T15" fmla="*/ 185664591 h 58"/>
                <a:gd name="T16" fmla="*/ 941067411 w 72"/>
                <a:gd name="T17" fmla="*/ 510570880 h 58"/>
                <a:gd name="T18" fmla="*/ 1176335871 w 72"/>
                <a:gd name="T19" fmla="*/ 510570880 h 58"/>
                <a:gd name="T20" fmla="*/ 1176335871 w 72"/>
                <a:gd name="T21" fmla="*/ 232073966 h 58"/>
                <a:gd name="T22" fmla="*/ 0 w 72"/>
                <a:gd name="T23" fmla="*/ 881893143 h 58"/>
                <a:gd name="T24" fmla="*/ 0 w 72"/>
                <a:gd name="T25" fmla="*/ 2147483647 h 58"/>
                <a:gd name="T26" fmla="*/ 235268568 w 72"/>
                <a:gd name="T27" fmla="*/ 2147483647 h 58"/>
                <a:gd name="T28" fmla="*/ 470530276 w 72"/>
                <a:gd name="T29" fmla="*/ 2147483647 h 58"/>
                <a:gd name="T30" fmla="*/ 470530276 w 72"/>
                <a:gd name="T31" fmla="*/ 649812471 h 58"/>
                <a:gd name="T32" fmla="*/ 235268568 w 72"/>
                <a:gd name="T33" fmla="*/ 649812471 h 58"/>
                <a:gd name="T34" fmla="*/ 0 w 72"/>
                <a:gd name="T35" fmla="*/ 881893143 h 58"/>
                <a:gd name="T36" fmla="*/ 658749160 w 72"/>
                <a:gd name="T37" fmla="*/ 2147483647 h 58"/>
                <a:gd name="T38" fmla="*/ 2147483647 w 72"/>
                <a:gd name="T39" fmla="*/ 2147483647 h 58"/>
                <a:gd name="T40" fmla="*/ 2147483647 w 72"/>
                <a:gd name="T41" fmla="*/ 649812471 h 58"/>
                <a:gd name="T42" fmla="*/ 658749160 w 72"/>
                <a:gd name="T43" fmla="*/ 649812471 h 58"/>
                <a:gd name="T44" fmla="*/ 658749160 w 72"/>
                <a:gd name="T45" fmla="*/ 2147483647 h 58"/>
                <a:gd name="T46" fmla="*/ 2147483647 w 72"/>
                <a:gd name="T47" fmla="*/ 649812471 h 58"/>
                <a:gd name="T48" fmla="*/ 2147483647 w 72"/>
                <a:gd name="T49" fmla="*/ 649812471 h 58"/>
                <a:gd name="T50" fmla="*/ 2147483647 w 72"/>
                <a:gd name="T51" fmla="*/ 2147483647 h 58"/>
                <a:gd name="T52" fmla="*/ 2147483647 w 72"/>
                <a:gd name="T53" fmla="*/ 2147483647 h 58"/>
                <a:gd name="T54" fmla="*/ 2147483647 w 72"/>
                <a:gd name="T55" fmla="*/ 2147483647 h 58"/>
                <a:gd name="T56" fmla="*/ 2147483647 w 72"/>
                <a:gd name="T57" fmla="*/ 881893143 h 58"/>
                <a:gd name="T58" fmla="*/ 2147483647 w 72"/>
                <a:gd name="T59" fmla="*/ 649812471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58"/>
                <a:gd name="T92" fmla="*/ 72 w 72"/>
                <a:gd name="T93" fmla="*/ 58 h 5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58">
                  <a:moveTo>
                    <a:pt x="25" y="5"/>
                  </a:moveTo>
                  <a:cubicBezTo>
                    <a:pt x="48" y="5"/>
                    <a:pt x="48" y="5"/>
                    <a:pt x="48" y="5"/>
                  </a:cubicBezTo>
                  <a:cubicBezTo>
                    <a:pt x="48" y="11"/>
                    <a:pt x="48" y="11"/>
                    <a:pt x="48" y="11"/>
                  </a:cubicBezTo>
                  <a:cubicBezTo>
                    <a:pt x="53" y="11"/>
                    <a:pt x="53" y="11"/>
                    <a:pt x="53" y="11"/>
                  </a:cubicBezTo>
                  <a:cubicBezTo>
                    <a:pt x="53" y="4"/>
                    <a:pt x="53" y="4"/>
                    <a:pt x="53" y="4"/>
                  </a:cubicBezTo>
                  <a:cubicBezTo>
                    <a:pt x="53" y="2"/>
                    <a:pt x="51" y="0"/>
                    <a:pt x="48" y="0"/>
                  </a:cubicBezTo>
                  <a:cubicBezTo>
                    <a:pt x="24" y="0"/>
                    <a:pt x="24" y="0"/>
                    <a:pt x="24" y="0"/>
                  </a:cubicBezTo>
                  <a:cubicBezTo>
                    <a:pt x="22" y="0"/>
                    <a:pt x="20" y="2"/>
                    <a:pt x="20" y="4"/>
                  </a:cubicBezTo>
                  <a:cubicBezTo>
                    <a:pt x="20" y="11"/>
                    <a:pt x="20" y="11"/>
                    <a:pt x="20" y="11"/>
                  </a:cubicBezTo>
                  <a:cubicBezTo>
                    <a:pt x="25" y="11"/>
                    <a:pt x="25" y="11"/>
                    <a:pt x="25" y="11"/>
                  </a:cubicBezTo>
                  <a:lnTo>
                    <a:pt x="25" y="5"/>
                  </a:lnTo>
                  <a:close/>
                  <a:moveTo>
                    <a:pt x="0" y="19"/>
                  </a:moveTo>
                  <a:cubicBezTo>
                    <a:pt x="0" y="53"/>
                    <a:pt x="0" y="53"/>
                    <a:pt x="0" y="53"/>
                  </a:cubicBezTo>
                  <a:cubicBezTo>
                    <a:pt x="0" y="56"/>
                    <a:pt x="3" y="58"/>
                    <a:pt x="5" y="58"/>
                  </a:cubicBezTo>
                  <a:cubicBezTo>
                    <a:pt x="10" y="58"/>
                    <a:pt x="10" y="58"/>
                    <a:pt x="10" y="58"/>
                  </a:cubicBezTo>
                  <a:cubicBezTo>
                    <a:pt x="10" y="14"/>
                    <a:pt x="10" y="14"/>
                    <a:pt x="10" y="14"/>
                  </a:cubicBezTo>
                  <a:cubicBezTo>
                    <a:pt x="5" y="14"/>
                    <a:pt x="5" y="14"/>
                    <a:pt x="5" y="14"/>
                  </a:cubicBezTo>
                  <a:cubicBezTo>
                    <a:pt x="3" y="14"/>
                    <a:pt x="0" y="16"/>
                    <a:pt x="0" y="19"/>
                  </a:cubicBezTo>
                  <a:close/>
                  <a:moveTo>
                    <a:pt x="14" y="58"/>
                  </a:moveTo>
                  <a:cubicBezTo>
                    <a:pt x="59" y="58"/>
                    <a:pt x="59" y="58"/>
                    <a:pt x="59" y="58"/>
                  </a:cubicBezTo>
                  <a:cubicBezTo>
                    <a:pt x="59" y="14"/>
                    <a:pt x="59" y="14"/>
                    <a:pt x="59" y="14"/>
                  </a:cubicBezTo>
                  <a:cubicBezTo>
                    <a:pt x="14" y="14"/>
                    <a:pt x="14" y="14"/>
                    <a:pt x="14" y="14"/>
                  </a:cubicBezTo>
                  <a:lnTo>
                    <a:pt x="14" y="58"/>
                  </a:lnTo>
                  <a:close/>
                  <a:moveTo>
                    <a:pt x="67" y="14"/>
                  </a:moveTo>
                  <a:cubicBezTo>
                    <a:pt x="63" y="14"/>
                    <a:pt x="63" y="14"/>
                    <a:pt x="63" y="14"/>
                  </a:cubicBezTo>
                  <a:cubicBezTo>
                    <a:pt x="63" y="58"/>
                    <a:pt x="63" y="58"/>
                    <a:pt x="63" y="58"/>
                  </a:cubicBezTo>
                  <a:cubicBezTo>
                    <a:pt x="67" y="58"/>
                    <a:pt x="67" y="58"/>
                    <a:pt x="67" y="58"/>
                  </a:cubicBezTo>
                  <a:cubicBezTo>
                    <a:pt x="70" y="58"/>
                    <a:pt x="72" y="56"/>
                    <a:pt x="72" y="53"/>
                  </a:cubicBezTo>
                  <a:cubicBezTo>
                    <a:pt x="72" y="19"/>
                    <a:pt x="72" y="19"/>
                    <a:pt x="72" y="19"/>
                  </a:cubicBezTo>
                  <a:cubicBezTo>
                    <a:pt x="72" y="16"/>
                    <a:pt x="70" y="14"/>
                    <a:pt x="67" y="14"/>
                  </a:cubicBezTo>
                  <a:close/>
                </a:path>
              </a:pathLst>
            </a:custGeom>
            <a:solidFill>
              <a:schemeClr val="tx1">
                <a:lumMod val="65000"/>
                <a:alpha val="50000"/>
              </a:schemeClr>
            </a:solidFill>
            <a:ln w="9525">
              <a:noFill/>
              <a:round/>
              <a:headEnd/>
              <a:tailEnd/>
            </a:ln>
          </p:spPr>
          <p:txBody>
            <a:bodyPr/>
            <a:lstStyle/>
            <a:p>
              <a:pPr fontAlgn="auto">
                <a:spcBef>
                  <a:spcPts val="0"/>
                </a:spcBef>
                <a:spcAft>
                  <a:spcPts val="0"/>
                </a:spcAft>
                <a:defRPr/>
              </a:pPr>
              <a:endParaRPr lang="en-US"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26" name="Group 133"/>
          <p:cNvGrpSpPr>
            <a:grpSpLocks/>
          </p:cNvGrpSpPr>
          <p:nvPr/>
        </p:nvGrpSpPr>
        <p:grpSpPr bwMode="auto">
          <a:xfrm>
            <a:off x="7637463" y="2714625"/>
            <a:ext cx="966787" cy="966788"/>
            <a:chOff x="5993893" y="3065525"/>
            <a:chExt cx="713232" cy="713232"/>
          </a:xfrm>
        </p:grpSpPr>
        <p:sp>
          <p:nvSpPr>
            <p:cNvPr id="27" name="Donut 14"/>
            <p:cNvSpPr>
              <a:spLocks noChangeArrowheads="1"/>
            </p:cNvSpPr>
            <p:nvPr/>
          </p:nvSpPr>
          <p:spPr bwMode="auto">
            <a:xfrm flipV="1">
              <a:off x="5993893" y="3065525"/>
              <a:ext cx="713232" cy="713232"/>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solidFill>
              <a:srgbClr val="0070C0"/>
            </a:solidFill>
            <a:ln w="9525">
              <a:noFill/>
              <a:miter lim="800000"/>
              <a:headEnd/>
              <a:tailEnd/>
            </a:ln>
            <a:effectLst>
              <a:outerShdw blurRad="63500" dist="23000" dir="5400000" rotWithShape="0">
                <a:srgbClr val="000000">
                  <a:alpha val="34999"/>
                </a:srgbClr>
              </a:outerShdw>
            </a:effectLst>
          </p:spPr>
          <p:txBody>
            <a:bodyPr anchor="ctr"/>
            <a:lstStyle/>
            <a:p>
              <a:pPr algn="ctr" defTabSz="457200">
                <a:defRPr/>
              </a:pPr>
              <a:endParaRPr lang="en-US" dirty="0">
                <a:solidFill>
                  <a:prstClr val="black"/>
                </a:solidFill>
                <a:latin typeface="微软雅黑" panose="020B0503020204020204" pitchFamily="34" charset="-122"/>
                <a:ea typeface="微软雅黑" panose="020B0503020204020204" pitchFamily="34" charset="-122"/>
              </a:endParaRPr>
            </a:p>
          </p:txBody>
        </p:sp>
        <p:sp>
          <p:nvSpPr>
            <p:cNvPr id="28" name="Freeform 17"/>
            <p:cNvSpPr>
              <a:spLocks noEditPoints="1"/>
            </p:cNvSpPr>
            <p:nvPr/>
          </p:nvSpPr>
          <p:spPr bwMode="auto">
            <a:xfrm>
              <a:off x="6202358" y="3249396"/>
              <a:ext cx="296301" cy="345490"/>
            </a:xfrm>
            <a:custGeom>
              <a:avLst/>
              <a:gdLst>
                <a:gd name="T0" fmla="*/ 2147483647 w 63"/>
                <a:gd name="T1" fmla="*/ 0 h 73"/>
                <a:gd name="T2" fmla="*/ 1122599098 w 63"/>
                <a:gd name="T3" fmla="*/ 0 h 73"/>
                <a:gd name="T4" fmla="*/ 561299549 w 63"/>
                <a:gd name="T5" fmla="*/ 560595689 h 73"/>
                <a:gd name="T6" fmla="*/ 561299549 w 63"/>
                <a:gd name="T7" fmla="*/ 1009069293 h 73"/>
                <a:gd name="T8" fmla="*/ 785819275 w 63"/>
                <a:gd name="T9" fmla="*/ 953011760 h 73"/>
                <a:gd name="T10" fmla="*/ 1852288207 w 63"/>
                <a:gd name="T11" fmla="*/ 2074203372 h 73"/>
                <a:gd name="T12" fmla="*/ 1627768481 w 63"/>
                <a:gd name="T13" fmla="*/ 2147483647 h 73"/>
                <a:gd name="T14" fmla="*/ 1627768481 w 63"/>
                <a:gd name="T15" fmla="*/ 2147483647 h 73"/>
                <a:gd name="T16" fmla="*/ 2147483647 w 63"/>
                <a:gd name="T17" fmla="*/ 2147483647 h 73"/>
                <a:gd name="T18" fmla="*/ 2147483647 w 63"/>
                <a:gd name="T19" fmla="*/ 2147483647 h 73"/>
                <a:gd name="T20" fmla="*/ 2147483647 w 63"/>
                <a:gd name="T21" fmla="*/ 1121191379 h 73"/>
                <a:gd name="T22" fmla="*/ 2147483647 w 63"/>
                <a:gd name="T23" fmla="*/ 0 h 73"/>
                <a:gd name="T24" fmla="*/ 2147483647 w 63"/>
                <a:gd name="T25" fmla="*/ 1345428064 h 73"/>
                <a:gd name="T26" fmla="*/ 2147483647 w 63"/>
                <a:gd name="T27" fmla="*/ 728775075 h 73"/>
                <a:gd name="T28" fmla="*/ 2147483647 w 63"/>
                <a:gd name="T29" fmla="*/ 56057314 h 73"/>
                <a:gd name="T30" fmla="*/ 2147483647 w 63"/>
                <a:gd name="T31" fmla="*/ 280294101 h 73"/>
                <a:gd name="T32" fmla="*/ 2147483647 w 63"/>
                <a:gd name="T33" fmla="*/ 560595689 h 73"/>
                <a:gd name="T34" fmla="*/ 2147483647 w 63"/>
                <a:gd name="T35" fmla="*/ 1121191379 h 73"/>
                <a:gd name="T36" fmla="*/ 2147483647 w 63"/>
                <a:gd name="T37" fmla="*/ 1121191379 h 73"/>
                <a:gd name="T38" fmla="*/ 2147483647 w 63"/>
                <a:gd name="T39" fmla="*/ 1345428064 h 73"/>
                <a:gd name="T40" fmla="*/ 2147483647 w 63"/>
                <a:gd name="T41" fmla="*/ 1345428064 h 73"/>
                <a:gd name="T42" fmla="*/ 224519784 w 63"/>
                <a:gd name="T43" fmla="*/ 2147483647 h 73"/>
                <a:gd name="T44" fmla="*/ 224519784 w 63"/>
                <a:gd name="T45" fmla="*/ 2147483647 h 73"/>
                <a:gd name="T46" fmla="*/ 785819275 w 63"/>
                <a:gd name="T47" fmla="*/ 2147483647 h 73"/>
                <a:gd name="T48" fmla="*/ 785819275 w 63"/>
                <a:gd name="T49" fmla="*/ 2147483647 h 73"/>
                <a:gd name="T50" fmla="*/ 1347118824 w 63"/>
                <a:gd name="T51" fmla="*/ 2147483647 h 73"/>
                <a:gd name="T52" fmla="*/ 1347118824 w 63"/>
                <a:gd name="T53" fmla="*/ 2147483647 h 73"/>
                <a:gd name="T54" fmla="*/ 785819275 w 63"/>
                <a:gd name="T55" fmla="*/ 2147483647 h 73"/>
                <a:gd name="T56" fmla="*/ 224519784 w 63"/>
                <a:gd name="T57" fmla="*/ 2147483647 h 73"/>
                <a:gd name="T58" fmla="*/ 785819275 w 63"/>
                <a:gd name="T59" fmla="*/ 1289370764 h 73"/>
                <a:gd name="T60" fmla="*/ 0 w 63"/>
                <a:gd name="T61" fmla="*/ 2074203372 h 73"/>
                <a:gd name="T62" fmla="*/ 785819275 w 63"/>
                <a:gd name="T63" fmla="*/ 2147483647 h 73"/>
                <a:gd name="T64" fmla="*/ 1515508618 w 63"/>
                <a:gd name="T65" fmla="*/ 2074203372 h 73"/>
                <a:gd name="T66" fmla="*/ 785819275 w 63"/>
                <a:gd name="T67" fmla="*/ 1289370764 h 7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73"/>
                <a:gd name="T104" fmla="*/ 63 w 63"/>
                <a:gd name="T105" fmla="*/ 73 h 7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73">
                  <a:moveTo>
                    <a:pt x="43" y="0"/>
                  </a:moveTo>
                  <a:cubicBezTo>
                    <a:pt x="20" y="0"/>
                    <a:pt x="20" y="0"/>
                    <a:pt x="20" y="0"/>
                  </a:cubicBezTo>
                  <a:cubicBezTo>
                    <a:pt x="15" y="0"/>
                    <a:pt x="10" y="4"/>
                    <a:pt x="10" y="10"/>
                  </a:cubicBezTo>
                  <a:cubicBezTo>
                    <a:pt x="10" y="18"/>
                    <a:pt x="10" y="18"/>
                    <a:pt x="10" y="18"/>
                  </a:cubicBezTo>
                  <a:cubicBezTo>
                    <a:pt x="11" y="18"/>
                    <a:pt x="13" y="17"/>
                    <a:pt x="14" y="17"/>
                  </a:cubicBezTo>
                  <a:cubicBezTo>
                    <a:pt x="24" y="17"/>
                    <a:pt x="33" y="26"/>
                    <a:pt x="33" y="37"/>
                  </a:cubicBezTo>
                  <a:cubicBezTo>
                    <a:pt x="33" y="41"/>
                    <a:pt x="32" y="45"/>
                    <a:pt x="29" y="48"/>
                  </a:cubicBezTo>
                  <a:cubicBezTo>
                    <a:pt x="29" y="64"/>
                    <a:pt x="29" y="64"/>
                    <a:pt x="29" y="64"/>
                  </a:cubicBezTo>
                  <a:cubicBezTo>
                    <a:pt x="53" y="64"/>
                    <a:pt x="53" y="64"/>
                    <a:pt x="53" y="64"/>
                  </a:cubicBezTo>
                  <a:cubicBezTo>
                    <a:pt x="58" y="64"/>
                    <a:pt x="63" y="59"/>
                    <a:pt x="63" y="54"/>
                  </a:cubicBezTo>
                  <a:cubicBezTo>
                    <a:pt x="63" y="20"/>
                    <a:pt x="63" y="20"/>
                    <a:pt x="63" y="20"/>
                  </a:cubicBezTo>
                  <a:lnTo>
                    <a:pt x="43" y="0"/>
                  </a:lnTo>
                  <a:close/>
                  <a:moveTo>
                    <a:pt x="50" y="24"/>
                  </a:moveTo>
                  <a:cubicBezTo>
                    <a:pt x="44" y="24"/>
                    <a:pt x="39" y="19"/>
                    <a:pt x="39" y="13"/>
                  </a:cubicBezTo>
                  <a:cubicBezTo>
                    <a:pt x="39" y="1"/>
                    <a:pt x="39" y="1"/>
                    <a:pt x="39" y="1"/>
                  </a:cubicBezTo>
                  <a:cubicBezTo>
                    <a:pt x="43" y="5"/>
                    <a:pt x="43" y="5"/>
                    <a:pt x="43" y="5"/>
                  </a:cubicBezTo>
                  <a:cubicBezTo>
                    <a:pt x="43" y="10"/>
                    <a:pt x="43" y="10"/>
                    <a:pt x="43" y="10"/>
                  </a:cubicBezTo>
                  <a:cubicBezTo>
                    <a:pt x="43" y="16"/>
                    <a:pt x="47" y="20"/>
                    <a:pt x="53" y="20"/>
                  </a:cubicBezTo>
                  <a:cubicBezTo>
                    <a:pt x="58" y="20"/>
                    <a:pt x="58" y="20"/>
                    <a:pt x="58" y="20"/>
                  </a:cubicBezTo>
                  <a:cubicBezTo>
                    <a:pt x="62" y="24"/>
                    <a:pt x="62" y="24"/>
                    <a:pt x="62" y="24"/>
                  </a:cubicBezTo>
                  <a:lnTo>
                    <a:pt x="50" y="24"/>
                  </a:lnTo>
                  <a:close/>
                  <a:moveTo>
                    <a:pt x="4" y="52"/>
                  </a:moveTo>
                  <a:cubicBezTo>
                    <a:pt x="4" y="73"/>
                    <a:pt x="4" y="73"/>
                    <a:pt x="4" y="73"/>
                  </a:cubicBezTo>
                  <a:cubicBezTo>
                    <a:pt x="14" y="64"/>
                    <a:pt x="14" y="64"/>
                    <a:pt x="14" y="64"/>
                  </a:cubicBezTo>
                  <a:cubicBezTo>
                    <a:pt x="14" y="64"/>
                    <a:pt x="14" y="64"/>
                    <a:pt x="14" y="64"/>
                  </a:cubicBezTo>
                  <a:cubicBezTo>
                    <a:pt x="24" y="73"/>
                    <a:pt x="24" y="73"/>
                    <a:pt x="24" y="73"/>
                  </a:cubicBezTo>
                  <a:cubicBezTo>
                    <a:pt x="24" y="52"/>
                    <a:pt x="24" y="52"/>
                    <a:pt x="24" y="52"/>
                  </a:cubicBezTo>
                  <a:cubicBezTo>
                    <a:pt x="21" y="54"/>
                    <a:pt x="17" y="55"/>
                    <a:pt x="14" y="55"/>
                  </a:cubicBezTo>
                  <a:cubicBezTo>
                    <a:pt x="10" y="55"/>
                    <a:pt x="7" y="54"/>
                    <a:pt x="4" y="52"/>
                  </a:cubicBezTo>
                  <a:close/>
                  <a:moveTo>
                    <a:pt x="14" y="23"/>
                  </a:moveTo>
                  <a:cubicBezTo>
                    <a:pt x="6" y="23"/>
                    <a:pt x="0" y="29"/>
                    <a:pt x="0" y="37"/>
                  </a:cubicBezTo>
                  <a:cubicBezTo>
                    <a:pt x="0" y="44"/>
                    <a:pt x="6" y="50"/>
                    <a:pt x="14" y="50"/>
                  </a:cubicBezTo>
                  <a:cubicBezTo>
                    <a:pt x="21" y="50"/>
                    <a:pt x="27" y="44"/>
                    <a:pt x="27" y="37"/>
                  </a:cubicBezTo>
                  <a:cubicBezTo>
                    <a:pt x="27" y="29"/>
                    <a:pt x="21" y="23"/>
                    <a:pt x="14" y="23"/>
                  </a:cubicBezTo>
                  <a:close/>
                </a:path>
              </a:pathLst>
            </a:custGeom>
            <a:solidFill>
              <a:schemeClr val="tx1">
                <a:lumMod val="65000"/>
                <a:alpha val="50000"/>
              </a:schemeClr>
            </a:solidFill>
            <a:ln w="9525">
              <a:noFill/>
              <a:round/>
              <a:headEnd/>
              <a:tailEnd/>
            </a:ln>
          </p:spPr>
          <p:txBody>
            <a:bodyPr/>
            <a:lstStyle/>
            <a:p>
              <a:pPr fontAlgn="auto">
                <a:spcBef>
                  <a:spcPts val="0"/>
                </a:spcBef>
                <a:spcAft>
                  <a:spcPts val="0"/>
                </a:spcAft>
                <a:defRPr/>
              </a:pPr>
              <a:endParaRPr lang="en-US"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29" name="组合 28"/>
          <p:cNvGrpSpPr>
            <a:grpSpLocks/>
          </p:cNvGrpSpPr>
          <p:nvPr/>
        </p:nvGrpSpPr>
        <p:grpSpPr bwMode="auto">
          <a:xfrm>
            <a:off x="4302125" y="1731963"/>
            <a:ext cx="2976563" cy="2976562"/>
            <a:chOff x="3838128" y="1779629"/>
            <a:chExt cx="2976562" cy="2976563"/>
          </a:xfrm>
        </p:grpSpPr>
        <p:sp>
          <p:nvSpPr>
            <p:cNvPr id="30" name="Freeform 41"/>
            <p:cNvSpPr>
              <a:spLocks noEditPoints="1"/>
            </p:cNvSpPr>
            <p:nvPr/>
          </p:nvSpPr>
          <p:spPr bwMode="auto">
            <a:xfrm>
              <a:off x="4520753" y="2594016"/>
              <a:ext cx="1603374" cy="1290638"/>
            </a:xfrm>
            <a:custGeom>
              <a:avLst/>
              <a:gdLst>
                <a:gd name="T0" fmla="*/ 1176335871 w 72"/>
                <a:gd name="T1" fmla="*/ 232073966 h 58"/>
                <a:gd name="T2" fmla="*/ 2147483647 w 72"/>
                <a:gd name="T3" fmla="*/ 232073966 h 58"/>
                <a:gd name="T4" fmla="*/ 2147483647 w 72"/>
                <a:gd name="T5" fmla="*/ 510570880 h 58"/>
                <a:gd name="T6" fmla="*/ 2147483647 w 72"/>
                <a:gd name="T7" fmla="*/ 510570880 h 58"/>
                <a:gd name="T8" fmla="*/ 2147483647 w 72"/>
                <a:gd name="T9" fmla="*/ 185664591 h 58"/>
                <a:gd name="T10" fmla="*/ 2147483647 w 72"/>
                <a:gd name="T11" fmla="*/ 0 h 58"/>
                <a:gd name="T12" fmla="*/ 1129279435 w 72"/>
                <a:gd name="T13" fmla="*/ 0 h 58"/>
                <a:gd name="T14" fmla="*/ 941067411 w 72"/>
                <a:gd name="T15" fmla="*/ 185664591 h 58"/>
                <a:gd name="T16" fmla="*/ 941067411 w 72"/>
                <a:gd name="T17" fmla="*/ 510570880 h 58"/>
                <a:gd name="T18" fmla="*/ 1176335871 w 72"/>
                <a:gd name="T19" fmla="*/ 510570880 h 58"/>
                <a:gd name="T20" fmla="*/ 1176335871 w 72"/>
                <a:gd name="T21" fmla="*/ 232073966 h 58"/>
                <a:gd name="T22" fmla="*/ 0 w 72"/>
                <a:gd name="T23" fmla="*/ 881893143 h 58"/>
                <a:gd name="T24" fmla="*/ 0 w 72"/>
                <a:gd name="T25" fmla="*/ 2147483647 h 58"/>
                <a:gd name="T26" fmla="*/ 235268568 w 72"/>
                <a:gd name="T27" fmla="*/ 2147483647 h 58"/>
                <a:gd name="T28" fmla="*/ 470530276 w 72"/>
                <a:gd name="T29" fmla="*/ 2147483647 h 58"/>
                <a:gd name="T30" fmla="*/ 470530276 w 72"/>
                <a:gd name="T31" fmla="*/ 649812471 h 58"/>
                <a:gd name="T32" fmla="*/ 235268568 w 72"/>
                <a:gd name="T33" fmla="*/ 649812471 h 58"/>
                <a:gd name="T34" fmla="*/ 0 w 72"/>
                <a:gd name="T35" fmla="*/ 881893143 h 58"/>
                <a:gd name="T36" fmla="*/ 658749160 w 72"/>
                <a:gd name="T37" fmla="*/ 2147483647 h 58"/>
                <a:gd name="T38" fmla="*/ 2147483647 w 72"/>
                <a:gd name="T39" fmla="*/ 2147483647 h 58"/>
                <a:gd name="T40" fmla="*/ 2147483647 w 72"/>
                <a:gd name="T41" fmla="*/ 649812471 h 58"/>
                <a:gd name="T42" fmla="*/ 658749160 w 72"/>
                <a:gd name="T43" fmla="*/ 649812471 h 58"/>
                <a:gd name="T44" fmla="*/ 658749160 w 72"/>
                <a:gd name="T45" fmla="*/ 2147483647 h 58"/>
                <a:gd name="T46" fmla="*/ 2147483647 w 72"/>
                <a:gd name="T47" fmla="*/ 649812471 h 58"/>
                <a:gd name="T48" fmla="*/ 2147483647 w 72"/>
                <a:gd name="T49" fmla="*/ 649812471 h 58"/>
                <a:gd name="T50" fmla="*/ 2147483647 w 72"/>
                <a:gd name="T51" fmla="*/ 2147483647 h 58"/>
                <a:gd name="T52" fmla="*/ 2147483647 w 72"/>
                <a:gd name="T53" fmla="*/ 2147483647 h 58"/>
                <a:gd name="T54" fmla="*/ 2147483647 w 72"/>
                <a:gd name="T55" fmla="*/ 2147483647 h 58"/>
                <a:gd name="T56" fmla="*/ 2147483647 w 72"/>
                <a:gd name="T57" fmla="*/ 881893143 h 58"/>
                <a:gd name="T58" fmla="*/ 2147483647 w 72"/>
                <a:gd name="T59" fmla="*/ 649812471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58"/>
                <a:gd name="T92" fmla="*/ 72 w 72"/>
                <a:gd name="T93" fmla="*/ 58 h 5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58">
                  <a:moveTo>
                    <a:pt x="25" y="5"/>
                  </a:moveTo>
                  <a:cubicBezTo>
                    <a:pt x="48" y="5"/>
                    <a:pt x="48" y="5"/>
                    <a:pt x="48" y="5"/>
                  </a:cubicBezTo>
                  <a:cubicBezTo>
                    <a:pt x="48" y="11"/>
                    <a:pt x="48" y="11"/>
                    <a:pt x="48" y="11"/>
                  </a:cubicBezTo>
                  <a:cubicBezTo>
                    <a:pt x="53" y="11"/>
                    <a:pt x="53" y="11"/>
                    <a:pt x="53" y="11"/>
                  </a:cubicBezTo>
                  <a:cubicBezTo>
                    <a:pt x="53" y="4"/>
                    <a:pt x="53" y="4"/>
                    <a:pt x="53" y="4"/>
                  </a:cubicBezTo>
                  <a:cubicBezTo>
                    <a:pt x="53" y="2"/>
                    <a:pt x="51" y="0"/>
                    <a:pt x="48" y="0"/>
                  </a:cubicBezTo>
                  <a:cubicBezTo>
                    <a:pt x="24" y="0"/>
                    <a:pt x="24" y="0"/>
                    <a:pt x="24" y="0"/>
                  </a:cubicBezTo>
                  <a:cubicBezTo>
                    <a:pt x="22" y="0"/>
                    <a:pt x="20" y="2"/>
                    <a:pt x="20" y="4"/>
                  </a:cubicBezTo>
                  <a:cubicBezTo>
                    <a:pt x="20" y="11"/>
                    <a:pt x="20" y="11"/>
                    <a:pt x="20" y="11"/>
                  </a:cubicBezTo>
                  <a:cubicBezTo>
                    <a:pt x="25" y="11"/>
                    <a:pt x="25" y="11"/>
                    <a:pt x="25" y="11"/>
                  </a:cubicBezTo>
                  <a:lnTo>
                    <a:pt x="25" y="5"/>
                  </a:lnTo>
                  <a:close/>
                  <a:moveTo>
                    <a:pt x="0" y="19"/>
                  </a:moveTo>
                  <a:cubicBezTo>
                    <a:pt x="0" y="53"/>
                    <a:pt x="0" y="53"/>
                    <a:pt x="0" y="53"/>
                  </a:cubicBezTo>
                  <a:cubicBezTo>
                    <a:pt x="0" y="56"/>
                    <a:pt x="3" y="58"/>
                    <a:pt x="5" y="58"/>
                  </a:cubicBezTo>
                  <a:cubicBezTo>
                    <a:pt x="10" y="58"/>
                    <a:pt x="10" y="58"/>
                    <a:pt x="10" y="58"/>
                  </a:cubicBezTo>
                  <a:cubicBezTo>
                    <a:pt x="10" y="14"/>
                    <a:pt x="10" y="14"/>
                    <a:pt x="10" y="14"/>
                  </a:cubicBezTo>
                  <a:cubicBezTo>
                    <a:pt x="5" y="14"/>
                    <a:pt x="5" y="14"/>
                    <a:pt x="5" y="14"/>
                  </a:cubicBezTo>
                  <a:cubicBezTo>
                    <a:pt x="3" y="14"/>
                    <a:pt x="0" y="16"/>
                    <a:pt x="0" y="19"/>
                  </a:cubicBezTo>
                  <a:close/>
                  <a:moveTo>
                    <a:pt x="14" y="58"/>
                  </a:moveTo>
                  <a:cubicBezTo>
                    <a:pt x="59" y="58"/>
                    <a:pt x="59" y="58"/>
                    <a:pt x="59" y="58"/>
                  </a:cubicBezTo>
                  <a:cubicBezTo>
                    <a:pt x="59" y="14"/>
                    <a:pt x="59" y="14"/>
                    <a:pt x="59" y="14"/>
                  </a:cubicBezTo>
                  <a:cubicBezTo>
                    <a:pt x="14" y="14"/>
                    <a:pt x="14" y="14"/>
                    <a:pt x="14" y="14"/>
                  </a:cubicBezTo>
                  <a:lnTo>
                    <a:pt x="14" y="58"/>
                  </a:lnTo>
                  <a:close/>
                  <a:moveTo>
                    <a:pt x="67" y="14"/>
                  </a:moveTo>
                  <a:cubicBezTo>
                    <a:pt x="63" y="14"/>
                    <a:pt x="63" y="14"/>
                    <a:pt x="63" y="14"/>
                  </a:cubicBezTo>
                  <a:cubicBezTo>
                    <a:pt x="63" y="58"/>
                    <a:pt x="63" y="58"/>
                    <a:pt x="63" y="58"/>
                  </a:cubicBezTo>
                  <a:cubicBezTo>
                    <a:pt x="67" y="58"/>
                    <a:pt x="67" y="58"/>
                    <a:pt x="67" y="58"/>
                  </a:cubicBezTo>
                  <a:cubicBezTo>
                    <a:pt x="70" y="58"/>
                    <a:pt x="72" y="56"/>
                    <a:pt x="72" y="53"/>
                  </a:cubicBezTo>
                  <a:cubicBezTo>
                    <a:pt x="72" y="19"/>
                    <a:pt x="72" y="19"/>
                    <a:pt x="72" y="19"/>
                  </a:cubicBezTo>
                  <a:cubicBezTo>
                    <a:pt x="72" y="16"/>
                    <a:pt x="70" y="14"/>
                    <a:pt x="67" y="14"/>
                  </a:cubicBezTo>
                  <a:close/>
                </a:path>
              </a:pathLst>
            </a:custGeom>
            <a:solidFill>
              <a:srgbClr val="000000">
                <a:alpha val="15000"/>
              </a:srgbClr>
            </a:solidFill>
            <a:ln w="9525">
              <a:noFill/>
              <a:round/>
              <a:headEnd/>
              <a:tailEnd/>
            </a:ln>
          </p:spPr>
          <p:txBody>
            <a:bodyPr/>
            <a:lstStyle/>
            <a:p>
              <a:pPr fontAlgn="auto">
                <a:spcBef>
                  <a:spcPts val="0"/>
                </a:spcBef>
                <a:spcAft>
                  <a:spcPts val="0"/>
                </a:spcAft>
                <a:defRPr/>
              </a:pPr>
              <a:endParaRPr lang="en-US" kern="0" dirty="0">
                <a:solidFill>
                  <a:sysClr val="windowText" lastClr="000000"/>
                </a:solidFill>
                <a:latin typeface="微软雅黑" panose="020B0503020204020204" pitchFamily="34" charset="-122"/>
                <a:ea typeface="微软雅黑" panose="020B0503020204020204" pitchFamily="34" charset="-122"/>
              </a:endParaRPr>
            </a:p>
          </p:txBody>
        </p:sp>
        <p:sp>
          <p:nvSpPr>
            <p:cNvPr id="31" name="Donut 8"/>
            <p:cNvSpPr>
              <a:spLocks noChangeArrowheads="1"/>
            </p:cNvSpPr>
            <p:nvPr/>
          </p:nvSpPr>
          <p:spPr bwMode="auto">
            <a:xfrm>
              <a:off x="3838128" y="1779629"/>
              <a:ext cx="2976562" cy="2976563"/>
            </a:xfrm>
            <a:custGeom>
              <a:avLst/>
              <a:gdLst>
                <a:gd name="T0" fmla="*/ 1097280 w 2194560"/>
                <a:gd name="T1" fmla="*/ 0 h 2194560"/>
                <a:gd name="T2" fmla="*/ 321386 w 2194560"/>
                <a:gd name="T3" fmla="*/ 321386 h 2194560"/>
                <a:gd name="T4" fmla="*/ 0 w 2194560"/>
                <a:gd name="T5" fmla="*/ 1097280 h 2194560"/>
                <a:gd name="T6" fmla="*/ 321386 w 2194560"/>
                <a:gd name="T7" fmla="*/ 1873174 h 2194560"/>
                <a:gd name="T8" fmla="*/ 1097280 w 2194560"/>
                <a:gd name="T9" fmla="*/ 2194560 h 2194560"/>
                <a:gd name="T10" fmla="*/ 1873174 w 2194560"/>
                <a:gd name="T11" fmla="*/ 1873174 h 2194560"/>
                <a:gd name="T12" fmla="*/ 2194560 w 2194560"/>
                <a:gd name="T13" fmla="*/ 1097280 h 2194560"/>
                <a:gd name="T14" fmla="*/ 1873174 w 2194560"/>
                <a:gd name="T15" fmla="*/ 321386 h 2194560"/>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321386 w 2194560"/>
                <a:gd name="T25" fmla="*/ 321386 h 2194560"/>
                <a:gd name="T26" fmla="*/ 1873174 w 2194560"/>
                <a:gd name="T27" fmla="*/ 1873174 h 219456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94560" h="2194560">
                  <a:moveTo>
                    <a:pt x="0" y="1097280"/>
                  </a:moveTo>
                  <a:lnTo>
                    <a:pt x="0" y="1097280"/>
                  </a:lnTo>
                  <a:cubicBezTo>
                    <a:pt x="0" y="491269"/>
                    <a:pt x="491269" y="0"/>
                    <a:pt x="1097280" y="0"/>
                  </a:cubicBezTo>
                  <a:cubicBezTo>
                    <a:pt x="1097280" y="0"/>
                    <a:pt x="1097281" y="1"/>
                    <a:pt x="1097281" y="1"/>
                  </a:cubicBezTo>
                  <a:cubicBezTo>
                    <a:pt x="1703292" y="1"/>
                    <a:pt x="2194561" y="491270"/>
                    <a:pt x="2194561" y="1097281"/>
                  </a:cubicBezTo>
                  <a:cubicBezTo>
                    <a:pt x="2194561" y="1097281"/>
                    <a:pt x="2194560" y="1097282"/>
                    <a:pt x="2194560" y="1097282"/>
                  </a:cubicBezTo>
                  <a:lnTo>
                    <a:pt x="2194561" y="1097283"/>
                  </a:lnTo>
                  <a:cubicBezTo>
                    <a:pt x="2194561" y="1703294"/>
                    <a:pt x="1703292" y="2194563"/>
                    <a:pt x="1097281" y="2194563"/>
                  </a:cubicBezTo>
                  <a:cubicBezTo>
                    <a:pt x="1097280" y="2194562"/>
                    <a:pt x="1097280" y="2194562"/>
                    <a:pt x="1097280" y="2194562"/>
                  </a:cubicBezTo>
                  <a:cubicBezTo>
                    <a:pt x="491269" y="2194562"/>
                    <a:pt x="1" y="1703293"/>
                    <a:pt x="1" y="1097283"/>
                  </a:cubicBezTo>
                  <a:cubicBezTo>
                    <a:pt x="1" y="1097282"/>
                    <a:pt x="1" y="1097282"/>
                    <a:pt x="1" y="1097282"/>
                  </a:cubicBezTo>
                  <a:close/>
                  <a:moveTo>
                    <a:pt x="262974" y="1097280"/>
                  </a:moveTo>
                  <a:lnTo>
                    <a:pt x="262974" y="1097280"/>
                  </a:lnTo>
                  <a:cubicBezTo>
                    <a:pt x="262974" y="1097280"/>
                    <a:pt x="262973" y="1097280"/>
                    <a:pt x="262973" y="1097280"/>
                  </a:cubicBezTo>
                  <a:cubicBezTo>
                    <a:pt x="262973" y="1558055"/>
                    <a:pt x="636504" y="1931586"/>
                    <a:pt x="1097279" y="1931586"/>
                  </a:cubicBezTo>
                  <a:cubicBezTo>
                    <a:pt x="1558053" y="1931586"/>
                    <a:pt x="1931585" y="1558055"/>
                    <a:pt x="1931585" y="1097281"/>
                  </a:cubicBezTo>
                  <a:cubicBezTo>
                    <a:pt x="1931585" y="636506"/>
                    <a:pt x="1558053" y="262975"/>
                    <a:pt x="1097279" y="262975"/>
                  </a:cubicBezTo>
                  <a:lnTo>
                    <a:pt x="1097278" y="262975"/>
                  </a:lnTo>
                  <a:cubicBezTo>
                    <a:pt x="1097278" y="262975"/>
                    <a:pt x="1097278" y="262974"/>
                    <a:pt x="1097278" y="262974"/>
                  </a:cubicBezTo>
                  <a:cubicBezTo>
                    <a:pt x="636503" y="262974"/>
                    <a:pt x="262972" y="636505"/>
                    <a:pt x="262972" y="1097280"/>
                  </a:cubicBezTo>
                  <a:close/>
                </a:path>
              </a:pathLst>
            </a:custGeom>
            <a:solidFill>
              <a:srgbClr val="0070C0"/>
            </a:solidFill>
            <a:ln w="9525">
              <a:noFill/>
              <a:miter lim="800000"/>
              <a:headEnd/>
              <a:tailEnd/>
            </a:ln>
            <a:effectLst>
              <a:outerShdw blurRad="63500" dist="23000" dir="5400000" rotWithShape="0">
                <a:srgbClr val="000000">
                  <a:alpha val="34999"/>
                </a:srgbClr>
              </a:outerShdw>
            </a:effectLst>
          </p:spPr>
          <p:txBody>
            <a:bodyPr anchor="ctr"/>
            <a:lstStyle/>
            <a:p>
              <a:pPr algn="ctr" defTabSz="457200">
                <a:defRPr/>
              </a:pPr>
              <a:endParaRPr lang="en-US" dirty="0">
                <a:solidFill>
                  <a:prstClr val="black"/>
                </a:solidFill>
                <a:latin typeface="微软雅黑" panose="020B0503020204020204" pitchFamily="34" charset="-122"/>
                <a:ea typeface="微软雅黑" panose="020B0503020204020204" pitchFamily="34" charset="-122"/>
              </a:endParaRPr>
            </a:p>
          </p:txBody>
        </p:sp>
        <p:sp>
          <p:nvSpPr>
            <p:cNvPr id="31758" name="Rektangel 76"/>
            <p:cNvSpPr>
              <a:spLocks noChangeArrowheads="1"/>
            </p:cNvSpPr>
            <p:nvPr/>
          </p:nvSpPr>
          <p:spPr bwMode="auto">
            <a:xfrm>
              <a:off x="4634948" y="2996952"/>
              <a:ext cx="1374984" cy="707886"/>
            </a:xfrm>
            <a:prstGeom prst="rect">
              <a:avLst/>
            </a:prstGeom>
            <a:noFill/>
            <a:ln w="9525">
              <a:noFill/>
              <a:miter lim="800000"/>
              <a:headEnd/>
              <a:tailEnd/>
            </a:ln>
          </p:spPr>
          <p:txBody>
            <a:bodyPr>
              <a:spAutoFit/>
            </a:bodyPr>
            <a:lstStyle/>
            <a:p>
              <a:pPr algn="ctr"/>
              <a:r>
                <a:rPr lang="zh-CN" altLang="en-US" sz="2000" b="1">
                  <a:solidFill>
                    <a:srgbClr val="0070C0"/>
                  </a:solidFill>
                  <a:latin typeface="微软雅黑" pitchFamily="34" charset="-122"/>
                  <a:ea typeface="微软雅黑" pitchFamily="34" charset="-122"/>
                </a:rPr>
                <a:t>单击此处添加文本</a:t>
              </a:r>
              <a:endParaRPr lang="da-DK" sz="2000" b="1">
                <a:solidFill>
                  <a:srgbClr val="0070C0"/>
                </a:solidFill>
                <a:latin typeface="微软雅黑" pitchFamily="34" charset="-122"/>
                <a:ea typeface="微软雅黑" pitchFamily="34" charset="-122"/>
              </a:endParaRPr>
            </a:p>
          </p:txBody>
        </p:sp>
      </p:gr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300" fill="hold"/>
                                        <p:tgtEl>
                                          <p:spTgt spid="2"/>
                                        </p:tgtEl>
                                        <p:attrNameLst>
                                          <p:attrName>ppt_w</p:attrName>
                                        </p:attrNameLst>
                                      </p:cBhvr>
                                      <p:tavLst>
                                        <p:tav tm="0">
                                          <p:val>
                                            <p:fltVal val="0"/>
                                          </p:val>
                                        </p:tav>
                                        <p:tav tm="100000">
                                          <p:val>
                                            <p:strVal val="#ppt_w"/>
                                          </p:val>
                                        </p:tav>
                                      </p:tavLst>
                                    </p:anim>
                                    <p:anim calcmode="lin" valueType="num">
                                      <p:cBhvr>
                                        <p:cTn id="8" dur="300" fill="hold"/>
                                        <p:tgtEl>
                                          <p:spTgt spid="2"/>
                                        </p:tgtEl>
                                        <p:attrNameLst>
                                          <p:attrName>ppt_h</p:attrName>
                                        </p:attrNameLst>
                                      </p:cBhvr>
                                      <p:tavLst>
                                        <p:tav tm="0">
                                          <p:val>
                                            <p:fltVal val="0"/>
                                          </p:val>
                                        </p:tav>
                                        <p:tav tm="100000">
                                          <p:val>
                                            <p:strVal val="#ppt_h"/>
                                          </p:val>
                                        </p:tav>
                                      </p:tavLst>
                                    </p:anim>
                                    <p:anim calcmode="lin" valueType="num">
                                      <p:cBhvr>
                                        <p:cTn id="9" dur="300" fill="hold"/>
                                        <p:tgtEl>
                                          <p:spTgt spid="2"/>
                                        </p:tgtEl>
                                        <p:attrNameLst>
                                          <p:attrName>style.rotation</p:attrName>
                                        </p:attrNameLst>
                                      </p:cBhvr>
                                      <p:tavLst>
                                        <p:tav tm="0">
                                          <p:val>
                                            <p:fltVal val="90"/>
                                          </p:val>
                                        </p:tav>
                                        <p:tav tm="100000">
                                          <p:val>
                                            <p:fltVal val="0"/>
                                          </p:val>
                                        </p:tav>
                                      </p:tavLst>
                                    </p:anim>
                                    <p:animEffect transition="in" filter="fade">
                                      <p:cBhvr>
                                        <p:cTn id="10" dur="300"/>
                                        <p:tgtEl>
                                          <p:spTgt spid="2"/>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300" fill="hold"/>
                                        <p:tgtEl>
                                          <p:spTgt spid="3"/>
                                        </p:tgtEl>
                                        <p:attrNameLst>
                                          <p:attrName>ppt_w</p:attrName>
                                        </p:attrNameLst>
                                      </p:cBhvr>
                                      <p:tavLst>
                                        <p:tav tm="0">
                                          <p:val>
                                            <p:fltVal val="0"/>
                                          </p:val>
                                        </p:tav>
                                        <p:tav tm="100000">
                                          <p:val>
                                            <p:strVal val="#ppt_w"/>
                                          </p:val>
                                        </p:tav>
                                      </p:tavLst>
                                    </p:anim>
                                    <p:anim calcmode="lin" valueType="num">
                                      <p:cBhvr>
                                        <p:cTn id="14" dur="300" fill="hold"/>
                                        <p:tgtEl>
                                          <p:spTgt spid="3"/>
                                        </p:tgtEl>
                                        <p:attrNameLst>
                                          <p:attrName>ppt_h</p:attrName>
                                        </p:attrNameLst>
                                      </p:cBhvr>
                                      <p:tavLst>
                                        <p:tav tm="0">
                                          <p:val>
                                            <p:fltVal val="0"/>
                                          </p:val>
                                        </p:tav>
                                        <p:tav tm="100000">
                                          <p:val>
                                            <p:strVal val="#ppt_h"/>
                                          </p:val>
                                        </p:tav>
                                      </p:tavLst>
                                    </p:anim>
                                    <p:anim calcmode="lin" valueType="num">
                                      <p:cBhvr>
                                        <p:cTn id="15" dur="300" fill="hold"/>
                                        <p:tgtEl>
                                          <p:spTgt spid="3"/>
                                        </p:tgtEl>
                                        <p:attrNameLst>
                                          <p:attrName>style.rotation</p:attrName>
                                        </p:attrNameLst>
                                      </p:cBhvr>
                                      <p:tavLst>
                                        <p:tav tm="0">
                                          <p:val>
                                            <p:fltVal val="90"/>
                                          </p:val>
                                        </p:tav>
                                        <p:tav tm="100000">
                                          <p:val>
                                            <p:fltVal val="0"/>
                                          </p:val>
                                        </p:tav>
                                      </p:tavLst>
                                    </p:anim>
                                    <p:animEffect transition="in" filter="fade">
                                      <p:cBhvr>
                                        <p:cTn id="16" dur="300"/>
                                        <p:tgtEl>
                                          <p:spTgt spid="3"/>
                                        </p:tgtEl>
                                      </p:cBhvr>
                                    </p:animEffect>
                                  </p:childTnLst>
                                </p:cTn>
                              </p:par>
                            </p:childTnLst>
                          </p:cTn>
                        </p:par>
                        <p:par>
                          <p:cTn id="17" fill="hold">
                            <p:stCondLst>
                              <p:cond delay="300"/>
                            </p:stCondLst>
                            <p:childTnLst>
                              <p:par>
                                <p:cTn id="18" presetID="22" presetClass="entr" presetSubtype="8"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left)">
                                      <p:cBhvr>
                                        <p:cTn id="20" dur="300"/>
                                        <p:tgtEl>
                                          <p:spTgt spid="4"/>
                                        </p:tgtEl>
                                      </p:cBhvr>
                                    </p:animEffect>
                                  </p:childTnLst>
                                </p:cTn>
                              </p:par>
                              <p:par>
                                <p:cTn id="21" presetID="41" presetClass="entr" presetSubtype="0" fill="hold" grpId="0" nodeType="withEffect">
                                  <p:stCondLst>
                                    <p:cond delay="0"/>
                                  </p:stCondLst>
                                  <p:iterate type="lt">
                                    <p:tmPct val="10000"/>
                                  </p:iterate>
                                  <p:childTnLst>
                                    <p:set>
                                      <p:cBhvr>
                                        <p:cTn id="22" dur="1" fill="hold">
                                          <p:stCondLst>
                                            <p:cond delay="0"/>
                                          </p:stCondLst>
                                        </p:cTn>
                                        <p:tgtEl>
                                          <p:spTgt spid="5"/>
                                        </p:tgtEl>
                                        <p:attrNameLst>
                                          <p:attrName>style.visibility</p:attrName>
                                        </p:attrNameLst>
                                      </p:cBhvr>
                                      <p:to>
                                        <p:strVal val="visible"/>
                                      </p:to>
                                    </p:set>
                                    <p:anim calcmode="lin" valueType="num">
                                      <p:cBhvr>
                                        <p:cTn id="23" dur="3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4" dur="300" fill="hold"/>
                                        <p:tgtEl>
                                          <p:spTgt spid="5"/>
                                        </p:tgtEl>
                                        <p:attrNameLst>
                                          <p:attrName>ppt_y</p:attrName>
                                        </p:attrNameLst>
                                      </p:cBhvr>
                                      <p:tavLst>
                                        <p:tav tm="0">
                                          <p:val>
                                            <p:strVal val="#ppt_y"/>
                                          </p:val>
                                        </p:tav>
                                        <p:tav tm="100000">
                                          <p:val>
                                            <p:strVal val="#ppt_y"/>
                                          </p:val>
                                        </p:tav>
                                      </p:tavLst>
                                    </p:anim>
                                    <p:anim calcmode="lin" valueType="num">
                                      <p:cBhvr>
                                        <p:cTn id="25" dur="3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6" dur="3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7" dur="300" tmFilter="0,0; .5, 1; 1, 1"/>
                                        <p:tgtEl>
                                          <p:spTgt spid="5"/>
                                        </p:tgtEl>
                                      </p:cBhvr>
                                    </p:animEffect>
                                  </p:childTnLst>
                                </p:cTn>
                              </p:par>
                            </p:childTnLst>
                          </p:cTn>
                        </p:par>
                        <p:par>
                          <p:cTn id="28" fill="hold">
                            <p:stCondLst>
                              <p:cond delay="810"/>
                            </p:stCondLst>
                            <p:childTnLst>
                              <p:par>
                                <p:cTn id="29" presetID="53" presetClass="entr" presetSubtype="16" fill="hold" nodeType="afterEffect">
                                  <p:stCondLst>
                                    <p:cond delay="0"/>
                                  </p:stCondLst>
                                  <p:childTnLst>
                                    <p:set>
                                      <p:cBhvr>
                                        <p:cTn id="30" dur="1" fill="hold">
                                          <p:stCondLst>
                                            <p:cond delay="0"/>
                                          </p:stCondLst>
                                        </p:cTn>
                                        <p:tgtEl>
                                          <p:spTgt spid="29"/>
                                        </p:tgtEl>
                                        <p:attrNameLst>
                                          <p:attrName>style.visibility</p:attrName>
                                        </p:attrNameLst>
                                      </p:cBhvr>
                                      <p:to>
                                        <p:strVal val="visible"/>
                                      </p:to>
                                    </p:set>
                                    <p:anim calcmode="lin" valueType="num">
                                      <p:cBhvr>
                                        <p:cTn id="31" dur="100" fill="hold"/>
                                        <p:tgtEl>
                                          <p:spTgt spid="29"/>
                                        </p:tgtEl>
                                        <p:attrNameLst>
                                          <p:attrName>ppt_w</p:attrName>
                                        </p:attrNameLst>
                                      </p:cBhvr>
                                      <p:tavLst>
                                        <p:tav tm="0">
                                          <p:val>
                                            <p:fltVal val="0"/>
                                          </p:val>
                                        </p:tav>
                                        <p:tav tm="100000">
                                          <p:val>
                                            <p:strVal val="#ppt_w"/>
                                          </p:val>
                                        </p:tav>
                                      </p:tavLst>
                                    </p:anim>
                                    <p:anim calcmode="lin" valueType="num">
                                      <p:cBhvr>
                                        <p:cTn id="32" dur="100" fill="hold"/>
                                        <p:tgtEl>
                                          <p:spTgt spid="29"/>
                                        </p:tgtEl>
                                        <p:attrNameLst>
                                          <p:attrName>ppt_h</p:attrName>
                                        </p:attrNameLst>
                                      </p:cBhvr>
                                      <p:tavLst>
                                        <p:tav tm="0">
                                          <p:val>
                                            <p:fltVal val="0"/>
                                          </p:val>
                                        </p:tav>
                                        <p:tav tm="100000">
                                          <p:val>
                                            <p:strVal val="#ppt_h"/>
                                          </p:val>
                                        </p:tav>
                                      </p:tavLst>
                                    </p:anim>
                                    <p:animEffect transition="in" filter="fade">
                                      <p:cBhvr>
                                        <p:cTn id="33" dur="100"/>
                                        <p:tgtEl>
                                          <p:spTgt spid="29"/>
                                        </p:tgtEl>
                                      </p:cBhvr>
                                    </p:animEffect>
                                  </p:childTnLst>
                                </p:cTn>
                              </p:par>
                              <p:par>
                                <p:cTn id="34" presetID="6" presetClass="emph" presetSubtype="0" fill="hold" nodeType="withEffect">
                                  <p:stCondLst>
                                    <p:cond delay="100"/>
                                  </p:stCondLst>
                                  <p:childTnLst>
                                    <p:animScale>
                                      <p:cBhvr>
                                        <p:cTn id="35" dur="100" fill="hold"/>
                                        <p:tgtEl>
                                          <p:spTgt spid="29"/>
                                        </p:tgtEl>
                                      </p:cBhvr>
                                      <p:by x="110000" y="110000"/>
                                    </p:animScale>
                                  </p:childTnLst>
                                </p:cTn>
                              </p:par>
                              <p:par>
                                <p:cTn id="36" presetID="6" presetClass="emph" presetSubtype="0" fill="hold" nodeType="withEffect">
                                  <p:stCondLst>
                                    <p:cond delay="200"/>
                                  </p:stCondLst>
                                  <p:childTnLst>
                                    <p:animScale>
                                      <p:cBhvr>
                                        <p:cTn id="37" dur="200" fill="hold"/>
                                        <p:tgtEl>
                                          <p:spTgt spid="29"/>
                                        </p:tgtEl>
                                      </p:cBhvr>
                                      <p:by x="90000" y="90000"/>
                                    </p:animScale>
                                  </p:childTnLst>
                                </p:cTn>
                              </p:par>
                              <p:par>
                                <p:cTn id="38" presetID="6" presetClass="emph" presetSubtype="0" fill="hold" nodeType="withEffect">
                                  <p:stCondLst>
                                    <p:cond delay="400"/>
                                  </p:stCondLst>
                                  <p:childTnLst>
                                    <p:animScale>
                                      <p:cBhvr>
                                        <p:cTn id="39" dur="100" fill="hold"/>
                                        <p:tgtEl>
                                          <p:spTgt spid="29"/>
                                        </p:tgtEl>
                                      </p:cBhvr>
                                      <p:by x="105000" y="105000"/>
                                    </p:animScale>
                                  </p:childTnLst>
                                </p:cTn>
                              </p:par>
                              <p:par>
                                <p:cTn id="40" presetID="6" presetClass="emph" presetSubtype="0" fill="hold" nodeType="withEffect">
                                  <p:stCondLst>
                                    <p:cond delay="500"/>
                                  </p:stCondLst>
                                  <p:childTnLst>
                                    <p:animScale>
                                      <p:cBhvr>
                                        <p:cTn id="41" dur="200" fill="hold"/>
                                        <p:tgtEl>
                                          <p:spTgt spid="29"/>
                                        </p:tgtEl>
                                      </p:cBhvr>
                                      <p:by x="95000" y="95000"/>
                                    </p:animScale>
                                  </p:childTnLst>
                                </p:cTn>
                              </p:par>
                              <p:par>
                                <p:cTn id="42" presetID="10" presetClass="entr" presetSubtype="0" fill="hold" nodeType="withEffect">
                                  <p:stCondLst>
                                    <p:cond delay="600"/>
                                  </p:stCondLst>
                                  <p:childTnLst>
                                    <p:set>
                                      <p:cBhvr>
                                        <p:cTn id="43" dur="1" fill="hold">
                                          <p:stCondLst>
                                            <p:cond delay="0"/>
                                          </p:stCondLst>
                                        </p:cTn>
                                        <p:tgtEl>
                                          <p:spTgt spid="20"/>
                                        </p:tgtEl>
                                        <p:attrNameLst>
                                          <p:attrName>style.visibility</p:attrName>
                                        </p:attrNameLst>
                                      </p:cBhvr>
                                      <p:to>
                                        <p:strVal val="visible"/>
                                      </p:to>
                                    </p:set>
                                    <p:animEffect transition="in" filter="fade">
                                      <p:cBhvr>
                                        <p:cTn id="44" dur="500"/>
                                        <p:tgtEl>
                                          <p:spTgt spid="20"/>
                                        </p:tgtEl>
                                      </p:cBhvr>
                                    </p:animEffect>
                                  </p:childTnLst>
                                </p:cTn>
                              </p:par>
                              <p:par>
                                <p:cTn id="45" presetID="10" presetClass="entr" presetSubtype="0" fill="hold" nodeType="withEffect">
                                  <p:stCondLst>
                                    <p:cond delay="800"/>
                                  </p:stCondLst>
                                  <p:childTnLst>
                                    <p:set>
                                      <p:cBhvr>
                                        <p:cTn id="46" dur="1" fill="hold">
                                          <p:stCondLst>
                                            <p:cond delay="0"/>
                                          </p:stCondLst>
                                        </p:cTn>
                                        <p:tgtEl>
                                          <p:spTgt spid="23"/>
                                        </p:tgtEl>
                                        <p:attrNameLst>
                                          <p:attrName>style.visibility</p:attrName>
                                        </p:attrNameLst>
                                      </p:cBhvr>
                                      <p:to>
                                        <p:strVal val="visible"/>
                                      </p:to>
                                    </p:set>
                                    <p:animEffect transition="in" filter="fade">
                                      <p:cBhvr>
                                        <p:cTn id="47" dur="500"/>
                                        <p:tgtEl>
                                          <p:spTgt spid="23"/>
                                        </p:tgtEl>
                                      </p:cBhvr>
                                    </p:animEffect>
                                  </p:childTnLst>
                                </p:cTn>
                              </p:par>
                              <p:par>
                                <p:cTn id="48" presetID="10" presetClass="entr" presetSubtype="0" fill="hold" nodeType="withEffect">
                                  <p:stCondLst>
                                    <p:cond delay="1000"/>
                                  </p:stCondLst>
                                  <p:childTnLst>
                                    <p:set>
                                      <p:cBhvr>
                                        <p:cTn id="49" dur="1" fill="hold">
                                          <p:stCondLst>
                                            <p:cond delay="0"/>
                                          </p:stCondLst>
                                        </p:cTn>
                                        <p:tgtEl>
                                          <p:spTgt spid="26"/>
                                        </p:tgtEl>
                                        <p:attrNameLst>
                                          <p:attrName>style.visibility</p:attrName>
                                        </p:attrNameLst>
                                      </p:cBhvr>
                                      <p:to>
                                        <p:strVal val="visible"/>
                                      </p:to>
                                    </p:set>
                                    <p:animEffect transition="in" filter="fade">
                                      <p:cBhvr>
                                        <p:cTn id="50" dur="500"/>
                                        <p:tgtEl>
                                          <p:spTgt spid="26"/>
                                        </p:tgtEl>
                                      </p:cBhvr>
                                    </p:animEffect>
                                  </p:childTnLst>
                                </p:cTn>
                              </p:par>
                              <p:par>
                                <p:cTn id="51" presetID="10" presetClass="entr" presetSubtype="0" fill="hold" nodeType="withEffect">
                                  <p:stCondLst>
                                    <p:cond delay="1100"/>
                                  </p:stCondLst>
                                  <p:childTnLst>
                                    <p:set>
                                      <p:cBhvr>
                                        <p:cTn id="52" dur="1" fill="hold">
                                          <p:stCondLst>
                                            <p:cond delay="0"/>
                                          </p:stCondLst>
                                        </p:cTn>
                                        <p:tgtEl>
                                          <p:spTgt spid="14"/>
                                        </p:tgtEl>
                                        <p:attrNameLst>
                                          <p:attrName>style.visibility</p:attrName>
                                        </p:attrNameLst>
                                      </p:cBhvr>
                                      <p:to>
                                        <p:strVal val="visible"/>
                                      </p:to>
                                    </p:set>
                                    <p:animEffect transition="in" filter="fade">
                                      <p:cBhvr>
                                        <p:cTn id="53" dur="500"/>
                                        <p:tgtEl>
                                          <p:spTgt spid="14"/>
                                        </p:tgtEl>
                                      </p:cBhvr>
                                    </p:animEffect>
                                  </p:childTnLst>
                                </p:cTn>
                              </p:par>
                            </p:childTnLst>
                          </p:cTn>
                        </p:par>
                        <p:par>
                          <p:cTn id="54" fill="hold">
                            <p:stCondLst>
                              <p:cond delay="2410"/>
                            </p:stCondLst>
                            <p:childTnLst>
                              <p:par>
                                <p:cTn id="55" presetID="2" presetClass="entr" presetSubtype="8" fill="hold" nodeType="afterEffect">
                                  <p:stCondLst>
                                    <p:cond delay="0"/>
                                  </p:stCondLst>
                                  <p:childTnLst>
                                    <p:set>
                                      <p:cBhvr>
                                        <p:cTn id="56" dur="1" fill="hold">
                                          <p:stCondLst>
                                            <p:cond delay="0"/>
                                          </p:stCondLst>
                                        </p:cTn>
                                        <p:tgtEl>
                                          <p:spTgt spid="6"/>
                                        </p:tgtEl>
                                        <p:attrNameLst>
                                          <p:attrName>style.visibility</p:attrName>
                                        </p:attrNameLst>
                                      </p:cBhvr>
                                      <p:to>
                                        <p:strVal val="visible"/>
                                      </p:to>
                                    </p:set>
                                    <p:anim calcmode="lin" valueType="num">
                                      <p:cBhvr additive="base">
                                        <p:cTn id="57" dur="500" fill="hold"/>
                                        <p:tgtEl>
                                          <p:spTgt spid="6"/>
                                        </p:tgtEl>
                                        <p:attrNameLst>
                                          <p:attrName>ppt_x</p:attrName>
                                        </p:attrNameLst>
                                      </p:cBhvr>
                                      <p:tavLst>
                                        <p:tav tm="0">
                                          <p:val>
                                            <p:strVal val="0-#ppt_w/2"/>
                                          </p:val>
                                        </p:tav>
                                        <p:tav tm="100000">
                                          <p:val>
                                            <p:strVal val="#ppt_x"/>
                                          </p:val>
                                        </p:tav>
                                      </p:tavLst>
                                    </p:anim>
                                    <p:anim calcmode="lin" valueType="num">
                                      <p:cBhvr additive="base">
                                        <p:cTn id="5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pattFill prst="trellis">
          <a:fgClr>
            <a:schemeClr val="tx2">
              <a:lumMod val="20000"/>
              <a:lumOff val="80000"/>
            </a:schemeClr>
          </a:fgClr>
          <a:bgClr>
            <a:schemeClr val="bg1"/>
          </a:bgClr>
        </a:pattFill>
        <a:effectLst/>
      </p:bgPr>
    </p:bg>
    <p:spTree>
      <p:nvGrpSpPr>
        <p:cNvPr id="1" name=""/>
        <p:cNvGrpSpPr/>
        <p:nvPr/>
      </p:nvGrpSpPr>
      <p:grpSpPr>
        <a:xfrm>
          <a:off x="0" y="0"/>
          <a:ext cx="0" cy="0"/>
          <a:chOff x="0" y="0"/>
          <a:chExt cx="0" cy="0"/>
        </a:xfrm>
      </p:grpSpPr>
      <p:sp>
        <p:nvSpPr>
          <p:cNvPr id="2" name="矩形 1"/>
          <p:cNvSpPr/>
          <p:nvPr/>
        </p:nvSpPr>
        <p:spPr>
          <a:xfrm>
            <a:off x="360363" y="195263"/>
            <a:ext cx="360362" cy="360362"/>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 name="矩形 2"/>
          <p:cNvSpPr/>
          <p:nvPr/>
        </p:nvSpPr>
        <p:spPr>
          <a:xfrm>
            <a:off x="534988" y="342900"/>
            <a:ext cx="290512" cy="290513"/>
          </a:xfrm>
          <a:prstGeom prst="rect">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4" name="直接连接符 3"/>
          <p:cNvCxnSpPr/>
          <p:nvPr/>
        </p:nvCxnSpPr>
        <p:spPr>
          <a:xfrm>
            <a:off x="896938" y="608013"/>
            <a:ext cx="8212137"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标题 1"/>
          <p:cNvSpPr txBox="1">
            <a:spLocks/>
          </p:cNvSpPr>
          <p:nvPr/>
        </p:nvSpPr>
        <p:spPr bwMode="auto">
          <a:xfrm>
            <a:off x="1116013" y="95250"/>
            <a:ext cx="8229600" cy="565150"/>
          </a:xfrm>
          <a:prstGeom prst="rect">
            <a:avLst/>
          </a:prstGeom>
          <a:noFill/>
          <a:ln w="9525">
            <a:noFill/>
            <a:miter lim="800000"/>
            <a:headEnd/>
            <a:tailEnd/>
          </a:ln>
        </p:spPr>
        <p:txBody>
          <a:bodyPr/>
          <a:lstStyle/>
          <a:p>
            <a:r>
              <a:rPr lang="zh-CN" altLang="en-US" sz="2800" b="1">
                <a:solidFill>
                  <a:srgbClr val="0070C0"/>
                </a:solidFill>
                <a:latin typeface="微软雅黑" pitchFamily="34" charset="-122"/>
                <a:ea typeface="微软雅黑" pitchFamily="34" charset="-122"/>
              </a:rPr>
              <a:t>点击此处添加标题</a:t>
            </a:r>
          </a:p>
        </p:txBody>
      </p:sp>
      <p:sp>
        <p:nvSpPr>
          <p:cNvPr id="6" name="Freeform 2"/>
          <p:cNvSpPr>
            <a:spLocks/>
          </p:cNvSpPr>
          <p:nvPr/>
        </p:nvSpPr>
        <p:spPr bwMode="auto">
          <a:xfrm>
            <a:off x="36513" y="700088"/>
            <a:ext cx="5467350" cy="4740275"/>
          </a:xfrm>
          <a:custGeom>
            <a:avLst/>
            <a:gdLst>
              <a:gd name="T0" fmla="*/ 0 w 3668"/>
              <a:gd name="T1" fmla="*/ 2147483647 h 3785"/>
              <a:gd name="T2" fmla="*/ 2147483647 w 3668"/>
              <a:gd name="T3" fmla="*/ 2147483647 h 3785"/>
              <a:gd name="T4" fmla="*/ 2147483647 w 3668"/>
              <a:gd name="T5" fmla="*/ 2147483647 h 3785"/>
              <a:gd name="T6" fmla="*/ 2147483647 w 3668"/>
              <a:gd name="T7" fmla="*/ 2147483647 h 3785"/>
              <a:gd name="T8" fmla="*/ 2147483647 w 3668"/>
              <a:gd name="T9" fmla="*/ 2147483647 h 3785"/>
              <a:gd name="T10" fmla="*/ 2147483647 w 3668"/>
              <a:gd name="T11" fmla="*/ 2147483647 h 3785"/>
              <a:gd name="T12" fmla="*/ 2147483647 w 3668"/>
              <a:gd name="T13" fmla="*/ 2147483647 h 3785"/>
              <a:gd name="T14" fmla="*/ 2147483647 w 3668"/>
              <a:gd name="T15" fmla="*/ 2147483647 h 3785"/>
              <a:gd name="T16" fmla="*/ 2147483647 w 3668"/>
              <a:gd name="T17" fmla="*/ 2147483647 h 3785"/>
              <a:gd name="T18" fmla="*/ 2147483647 w 3668"/>
              <a:gd name="T19" fmla="*/ 2147483647 h 3785"/>
              <a:gd name="T20" fmla="*/ 2147483647 w 3668"/>
              <a:gd name="T21" fmla="*/ 2147483647 h 3785"/>
              <a:gd name="T22" fmla="*/ 2147483647 w 3668"/>
              <a:gd name="T23" fmla="*/ 2147483647 h 3785"/>
              <a:gd name="T24" fmla="*/ 2147483647 w 3668"/>
              <a:gd name="T25" fmla="*/ 2147483647 h 3785"/>
              <a:gd name="T26" fmla="*/ 2147483647 w 3668"/>
              <a:gd name="T27" fmla="*/ 2147483647 h 3785"/>
              <a:gd name="T28" fmla="*/ 2147483647 w 3668"/>
              <a:gd name="T29" fmla="*/ 0 h 3785"/>
              <a:gd name="T30" fmla="*/ 2147483647 w 3668"/>
              <a:gd name="T31" fmla="*/ 2147483647 h 3785"/>
              <a:gd name="T32" fmla="*/ 2147483647 w 3668"/>
              <a:gd name="T33" fmla="*/ 2147483647 h 3785"/>
              <a:gd name="T34" fmla="*/ 2147483647 w 3668"/>
              <a:gd name="T35" fmla="*/ 2147483647 h 3785"/>
              <a:gd name="T36" fmla="*/ 2147483647 w 3668"/>
              <a:gd name="T37" fmla="*/ 2147483647 h 3785"/>
              <a:gd name="T38" fmla="*/ 2147483647 w 3668"/>
              <a:gd name="T39" fmla="*/ 2147483647 h 3785"/>
              <a:gd name="T40" fmla="*/ 2147483647 w 3668"/>
              <a:gd name="T41" fmla="*/ 2147483647 h 3785"/>
              <a:gd name="T42" fmla="*/ 2147483647 w 3668"/>
              <a:gd name="T43" fmla="*/ 2147483647 h 3785"/>
              <a:gd name="T44" fmla="*/ 2147483647 w 3668"/>
              <a:gd name="T45" fmla="*/ 2147483647 h 3785"/>
              <a:gd name="T46" fmla="*/ 2147483647 w 3668"/>
              <a:gd name="T47" fmla="*/ 2147483647 h 3785"/>
              <a:gd name="T48" fmla="*/ 2147483647 w 3668"/>
              <a:gd name="T49" fmla="*/ 2147483647 h 3785"/>
              <a:gd name="T50" fmla="*/ 2147483647 w 3668"/>
              <a:gd name="T51" fmla="*/ 2147483647 h 3785"/>
              <a:gd name="T52" fmla="*/ 2147483647 w 3668"/>
              <a:gd name="T53" fmla="*/ 2147483647 h 3785"/>
              <a:gd name="T54" fmla="*/ 2147483647 w 3668"/>
              <a:gd name="T55" fmla="*/ 2147483647 h 3785"/>
              <a:gd name="T56" fmla="*/ 0 w 3668"/>
              <a:gd name="T57" fmla="*/ 2147483647 h 3785"/>
              <a:gd name="T58" fmla="*/ 0 w 3668"/>
              <a:gd name="T59" fmla="*/ 2147483647 h 3785"/>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668"/>
              <a:gd name="T91" fmla="*/ 0 h 3785"/>
              <a:gd name="T92" fmla="*/ 3668 w 3668"/>
              <a:gd name="T93" fmla="*/ 3785 h 3785"/>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668" h="3785">
                <a:moveTo>
                  <a:pt x="0" y="2742"/>
                </a:moveTo>
                <a:lnTo>
                  <a:pt x="253" y="2556"/>
                </a:lnTo>
                <a:lnTo>
                  <a:pt x="515" y="2395"/>
                </a:lnTo>
                <a:lnTo>
                  <a:pt x="798" y="2223"/>
                </a:lnTo>
                <a:lnTo>
                  <a:pt x="1152" y="2000"/>
                </a:lnTo>
                <a:lnTo>
                  <a:pt x="1587" y="1728"/>
                </a:lnTo>
                <a:lnTo>
                  <a:pt x="1869" y="1525"/>
                </a:lnTo>
                <a:lnTo>
                  <a:pt x="2061" y="1394"/>
                </a:lnTo>
                <a:lnTo>
                  <a:pt x="2324" y="1182"/>
                </a:lnTo>
                <a:lnTo>
                  <a:pt x="2557" y="980"/>
                </a:lnTo>
                <a:lnTo>
                  <a:pt x="2769" y="768"/>
                </a:lnTo>
                <a:lnTo>
                  <a:pt x="2941" y="606"/>
                </a:lnTo>
                <a:lnTo>
                  <a:pt x="3193" y="353"/>
                </a:lnTo>
                <a:lnTo>
                  <a:pt x="3011" y="252"/>
                </a:lnTo>
                <a:lnTo>
                  <a:pt x="3648" y="0"/>
                </a:lnTo>
                <a:lnTo>
                  <a:pt x="3668" y="687"/>
                </a:lnTo>
                <a:lnTo>
                  <a:pt x="3466" y="525"/>
                </a:lnTo>
                <a:lnTo>
                  <a:pt x="3213" y="828"/>
                </a:lnTo>
                <a:lnTo>
                  <a:pt x="2910" y="1202"/>
                </a:lnTo>
                <a:lnTo>
                  <a:pt x="2698" y="1515"/>
                </a:lnTo>
                <a:lnTo>
                  <a:pt x="2597" y="1738"/>
                </a:lnTo>
                <a:lnTo>
                  <a:pt x="2496" y="1970"/>
                </a:lnTo>
                <a:lnTo>
                  <a:pt x="2435" y="2182"/>
                </a:lnTo>
                <a:lnTo>
                  <a:pt x="2375" y="2384"/>
                </a:lnTo>
                <a:lnTo>
                  <a:pt x="2264" y="2779"/>
                </a:lnTo>
                <a:lnTo>
                  <a:pt x="2183" y="3152"/>
                </a:lnTo>
                <a:lnTo>
                  <a:pt x="2122" y="3445"/>
                </a:lnTo>
                <a:lnTo>
                  <a:pt x="2042" y="3785"/>
                </a:lnTo>
                <a:lnTo>
                  <a:pt x="0" y="3785"/>
                </a:lnTo>
                <a:lnTo>
                  <a:pt x="0" y="2742"/>
                </a:lnTo>
                <a:close/>
              </a:path>
            </a:pathLst>
          </a:custGeom>
          <a:gradFill rotWithShape="1">
            <a:gsLst>
              <a:gs pos="0">
                <a:srgbClr val="0070C0"/>
              </a:gs>
              <a:gs pos="100000">
                <a:srgbClr val="FFFFFF">
                  <a:alpha val="0"/>
                </a:srgbClr>
              </a:gs>
            </a:gsLst>
            <a:lin ang="5400000" scaled="1"/>
          </a:gradFill>
          <a:ln w="9525">
            <a:noFill/>
            <a:round/>
            <a:headEnd/>
            <a:tailEnd/>
          </a:ln>
        </p:spPr>
        <p:txBody>
          <a:bodyPr wrap="none" lIns="79205" tIns="39603" rIns="79205" bIns="39603" anchor="ctr"/>
          <a:lstStyle/>
          <a:p>
            <a:pPr algn="ctr">
              <a:defRPr/>
            </a:pPr>
            <a:endParaRPr lang="zh-CN" altLang="en-US" sz="1600" b="1" kern="0">
              <a:solidFill>
                <a:srgbClr val="000000"/>
              </a:solidFill>
              <a:latin typeface="微软雅黑" panose="020B0503020204020204" pitchFamily="34" charset="-122"/>
              <a:ea typeface="微软雅黑" panose="020B0503020204020204" pitchFamily="34" charset="-122"/>
            </a:endParaRPr>
          </a:p>
        </p:txBody>
      </p:sp>
      <p:sp>
        <p:nvSpPr>
          <p:cNvPr id="7" name="圆角矩形 6"/>
          <p:cNvSpPr/>
          <p:nvPr/>
        </p:nvSpPr>
        <p:spPr>
          <a:xfrm>
            <a:off x="1627188" y="3638550"/>
            <a:ext cx="1995487" cy="374650"/>
          </a:xfrm>
          <a:prstGeom prst="roundRect">
            <a:avLst/>
          </a:prstGeom>
          <a:solidFill>
            <a:srgbClr val="0070C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9205" tIns="39603" rIns="79205" bIns="39603" anchor="ctr"/>
          <a:lstStyle/>
          <a:p>
            <a:pPr algn="ctr" fontAlgn="auto">
              <a:spcBef>
                <a:spcPts val="0"/>
              </a:spcBef>
              <a:spcAft>
                <a:spcPts val="0"/>
              </a:spcAft>
              <a:defRPr/>
            </a:pPr>
            <a:r>
              <a:rPr lang="en-US" altLang="zh-CN" sz="1600" dirty="0">
                <a:latin typeface="微软雅黑" panose="020B0503020204020204" pitchFamily="34" charset="-122"/>
                <a:ea typeface="微软雅黑" panose="020B0503020204020204" pitchFamily="34" charset="-122"/>
              </a:rPr>
              <a:t>2012</a:t>
            </a:r>
            <a:r>
              <a:rPr lang="zh-CN" altLang="en-US" sz="1600" dirty="0">
                <a:latin typeface="微软雅黑" panose="020B0503020204020204" pitchFamily="34" charset="-122"/>
                <a:ea typeface="微软雅黑" panose="020B0503020204020204" pitchFamily="34" charset="-122"/>
              </a:rPr>
              <a:t>年</a:t>
            </a:r>
            <a:r>
              <a:rPr lang="en-US" altLang="zh-CN" sz="1600" dirty="0">
                <a:latin typeface="微软雅黑" panose="020B0503020204020204" pitchFamily="34" charset="-122"/>
                <a:ea typeface="微软雅黑" panose="020B0503020204020204" pitchFamily="34" charset="-122"/>
              </a:rPr>
              <a:t>4</a:t>
            </a:r>
            <a:r>
              <a:rPr lang="zh-CN" altLang="en-US" sz="1600" dirty="0">
                <a:latin typeface="微软雅黑" panose="020B0503020204020204" pitchFamily="34" charset="-122"/>
                <a:ea typeface="微软雅黑" panose="020B0503020204020204" pitchFamily="34" charset="-122"/>
              </a:rPr>
              <a:t>月</a:t>
            </a:r>
          </a:p>
        </p:txBody>
      </p:sp>
      <p:sp>
        <p:nvSpPr>
          <p:cNvPr id="8" name="圆角矩形 7"/>
          <p:cNvSpPr/>
          <p:nvPr/>
        </p:nvSpPr>
        <p:spPr>
          <a:xfrm>
            <a:off x="2312988" y="2814638"/>
            <a:ext cx="1995487" cy="374650"/>
          </a:xfrm>
          <a:prstGeom prst="roundRect">
            <a:avLst/>
          </a:prstGeom>
          <a:solidFill>
            <a:srgbClr val="0070C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9205" tIns="39603" rIns="79205" bIns="39603" anchor="ctr"/>
          <a:lstStyle/>
          <a:p>
            <a:pPr algn="ctr" fontAlgn="auto">
              <a:spcBef>
                <a:spcPts val="0"/>
              </a:spcBef>
              <a:spcAft>
                <a:spcPts val="0"/>
              </a:spcAft>
              <a:defRPr/>
            </a:pPr>
            <a:r>
              <a:rPr lang="en-US" altLang="zh-CN" sz="1600" dirty="0">
                <a:latin typeface="微软雅黑" panose="020B0503020204020204" pitchFamily="34" charset="-122"/>
                <a:ea typeface="微软雅黑" panose="020B0503020204020204" pitchFamily="34" charset="-122"/>
              </a:rPr>
              <a:t>2013</a:t>
            </a:r>
            <a:r>
              <a:rPr lang="zh-CN" altLang="en-US" sz="1600" dirty="0">
                <a:latin typeface="微软雅黑" panose="020B0503020204020204" pitchFamily="34" charset="-122"/>
                <a:ea typeface="微软雅黑" panose="020B0503020204020204" pitchFamily="34" charset="-122"/>
              </a:rPr>
              <a:t>年</a:t>
            </a:r>
            <a:r>
              <a:rPr lang="en-US" altLang="zh-CN" sz="1600" dirty="0">
                <a:latin typeface="微软雅黑" panose="020B0503020204020204" pitchFamily="34" charset="-122"/>
                <a:ea typeface="微软雅黑" panose="020B0503020204020204" pitchFamily="34" charset="-122"/>
              </a:rPr>
              <a:t>5</a:t>
            </a:r>
            <a:r>
              <a:rPr lang="zh-CN" altLang="en-US" sz="1600" dirty="0">
                <a:latin typeface="微软雅黑" panose="020B0503020204020204" pitchFamily="34" charset="-122"/>
                <a:ea typeface="微软雅黑" panose="020B0503020204020204" pitchFamily="34" charset="-122"/>
              </a:rPr>
              <a:t>月</a:t>
            </a:r>
          </a:p>
        </p:txBody>
      </p:sp>
      <p:sp>
        <p:nvSpPr>
          <p:cNvPr id="9" name="圆角矩形 8"/>
          <p:cNvSpPr/>
          <p:nvPr/>
        </p:nvSpPr>
        <p:spPr>
          <a:xfrm>
            <a:off x="2936875" y="1992313"/>
            <a:ext cx="1995488" cy="373062"/>
          </a:xfrm>
          <a:prstGeom prst="roundRect">
            <a:avLst/>
          </a:prstGeom>
          <a:solidFill>
            <a:srgbClr val="0070C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9205" tIns="39603" rIns="79205" bIns="39603" anchor="ctr"/>
          <a:lstStyle/>
          <a:p>
            <a:pPr algn="ctr" fontAlgn="auto">
              <a:spcBef>
                <a:spcPts val="0"/>
              </a:spcBef>
              <a:spcAft>
                <a:spcPts val="0"/>
              </a:spcAft>
              <a:defRPr/>
            </a:pPr>
            <a:r>
              <a:rPr lang="en-US" altLang="zh-CN" sz="1600" dirty="0">
                <a:latin typeface="微软雅黑" panose="020B0503020204020204" pitchFamily="34" charset="-122"/>
                <a:ea typeface="微软雅黑" panose="020B0503020204020204" pitchFamily="34" charset="-122"/>
              </a:rPr>
              <a:t>2014</a:t>
            </a:r>
            <a:r>
              <a:rPr lang="zh-CN" altLang="en-US" sz="1600" dirty="0">
                <a:latin typeface="微软雅黑" panose="020B0503020204020204" pitchFamily="34" charset="-122"/>
                <a:ea typeface="微软雅黑" panose="020B0503020204020204" pitchFamily="34" charset="-122"/>
              </a:rPr>
              <a:t>年</a:t>
            </a:r>
            <a:r>
              <a:rPr lang="en-US" altLang="zh-CN" sz="1600" dirty="0">
                <a:latin typeface="微软雅黑" panose="020B0503020204020204" pitchFamily="34" charset="-122"/>
                <a:ea typeface="微软雅黑" panose="020B0503020204020204" pitchFamily="34" charset="-122"/>
              </a:rPr>
              <a:t>6</a:t>
            </a:r>
            <a:r>
              <a:rPr lang="zh-CN" altLang="en-US" sz="1600" dirty="0">
                <a:latin typeface="微软雅黑" panose="020B0503020204020204" pitchFamily="34" charset="-122"/>
                <a:ea typeface="微软雅黑" panose="020B0503020204020204" pitchFamily="34" charset="-122"/>
              </a:rPr>
              <a:t>月</a:t>
            </a:r>
          </a:p>
        </p:txBody>
      </p:sp>
      <p:sp>
        <p:nvSpPr>
          <p:cNvPr id="10" name="圆角矩形 9"/>
          <p:cNvSpPr/>
          <p:nvPr/>
        </p:nvSpPr>
        <p:spPr>
          <a:xfrm>
            <a:off x="3748088" y="1168400"/>
            <a:ext cx="1995487" cy="374650"/>
          </a:xfrm>
          <a:prstGeom prst="roundRect">
            <a:avLst/>
          </a:prstGeom>
          <a:solidFill>
            <a:srgbClr val="FF99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9205" tIns="39603" rIns="79205" bIns="39603" anchor="ctr"/>
          <a:lstStyle/>
          <a:p>
            <a:pPr algn="ctr" fontAlgn="auto">
              <a:spcBef>
                <a:spcPts val="0"/>
              </a:spcBef>
              <a:spcAft>
                <a:spcPts val="0"/>
              </a:spcAft>
              <a:defRPr/>
            </a:pPr>
            <a:r>
              <a:rPr lang="en-US" altLang="zh-CN" sz="1600" dirty="0">
                <a:latin typeface="微软雅黑" panose="020B0503020204020204" pitchFamily="34" charset="-122"/>
                <a:ea typeface="微软雅黑" panose="020B0503020204020204" pitchFamily="34" charset="-122"/>
              </a:rPr>
              <a:t>2015</a:t>
            </a:r>
            <a:r>
              <a:rPr lang="zh-CN" altLang="en-US" sz="1600" dirty="0">
                <a:latin typeface="微软雅黑" panose="020B0503020204020204" pitchFamily="34" charset="-122"/>
                <a:ea typeface="微软雅黑" panose="020B0503020204020204" pitchFamily="34" charset="-122"/>
              </a:rPr>
              <a:t>年</a:t>
            </a:r>
            <a:r>
              <a:rPr lang="en-US" altLang="zh-CN" sz="1600" dirty="0">
                <a:latin typeface="微软雅黑" panose="020B0503020204020204" pitchFamily="34" charset="-122"/>
                <a:ea typeface="微软雅黑" panose="020B0503020204020204" pitchFamily="34" charset="-122"/>
              </a:rPr>
              <a:t>10</a:t>
            </a:r>
            <a:r>
              <a:rPr lang="zh-CN" altLang="en-US" sz="1600" dirty="0">
                <a:latin typeface="微软雅黑" panose="020B0503020204020204" pitchFamily="34" charset="-122"/>
                <a:ea typeface="微软雅黑" panose="020B0503020204020204" pitchFamily="34" charset="-122"/>
              </a:rPr>
              <a:t>月</a:t>
            </a:r>
            <a:endParaRPr lang="zh-CN" altLang="en-US" sz="1600" dirty="0">
              <a:latin typeface="微软雅黑" panose="020B0503020204020204" pitchFamily="34" charset="-122"/>
              <a:ea typeface="微软雅黑" panose="020B0503020204020204" pitchFamily="34" charset="-122"/>
            </a:endParaRPr>
          </a:p>
        </p:txBody>
      </p:sp>
      <p:sp>
        <p:nvSpPr>
          <p:cNvPr id="11" name="圆角矩形 10"/>
          <p:cNvSpPr/>
          <p:nvPr/>
        </p:nvSpPr>
        <p:spPr>
          <a:xfrm>
            <a:off x="977900" y="4462463"/>
            <a:ext cx="1997075" cy="374650"/>
          </a:xfrm>
          <a:prstGeom prst="roundRect">
            <a:avLst/>
          </a:prstGeom>
          <a:solidFill>
            <a:srgbClr val="0070C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9205" tIns="39603" rIns="79205" bIns="39603" anchor="ctr"/>
          <a:lstStyle/>
          <a:p>
            <a:pPr algn="ctr" fontAlgn="auto">
              <a:spcBef>
                <a:spcPts val="0"/>
              </a:spcBef>
              <a:spcAft>
                <a:spcPts val="0"/>
              </a:spcAft>
              <a:defRPr/>
            </a:pPr>
            <a:r>
              <a:rPr lang="en-US" altLang="zh-CN" sz="1600" dirty="0">
                <a:latin typeface="微软雅黑" panose="020B0503020204020204" pitchFamily="34" charset="-122"/>
                <a:ea typeface="微软雅黑" panose="020B0503020204020204" pitchFamily="34" charset="-122"/>
              </a:rPr>
              <a:t>2011</a:t>
            </a:r>
            <a:r>
              <a:rPr lang="zh-CN" altLang="en-US" sz="1600" dirty="0">
                <a:latin typeface="微软雅黑" panose="020B0503020204020204" pitchFamily="34" charset="-122"/>
                <a:ea typeface="微软雅黑" panose="020B0503020204020204" pitchFamily="34" charset="-122"/>
              </a:rPr>
              <a:t>年</a:t>
            </a:r>
            <a:r>
              <a:rPr lang="en-US" altLang="zh-CN" sz="1600" dirty="0">
                <a:latin typeface="微软雅黑" panose="020B0503020204020204" pitchFamily="34" charset="-122"/>
                <a:ea typeface="微软雅黑" panose="020B0503020204020204" pitchFamily="34" charset="-122"/>
              </a:rPr>
              <a:t>3</a:t>
            </a:r>
            <a:r>
              <a:rPr lang="zh-CN" altLang="en-US" sz="1600" dirty="0">
                <a:latin typeface="微软雅黑" panose="020B0503020204020204" pitchFamily="34" charset="-122"/>
                <a:ea typeface="微软雅黑" panose="020B0503020204020204" pitchFamily="34" charset="-122"/>
              </a:rPr>
              <a:t>月</a:t>
            </a:r>
          </a:p>
        </p:txBody>
      </p:sp>
      <p:sp>
        <p:nvSpPr>
          <p:cNvPr id="12" name="矩形 11"/>
          <p:cNvSpPr/>
          <p:nvPr/>
        </p:nvSpPr>
        <p:spPr>
          <a:xfrm>
            <a:off x="3635375" y="4437063"/>
            <a:ext cx="1981200" cy="511175"/>
          </a:xfrm>
          <a:prstGeom prst="rect">
            <a:avLst/>
          </a:prstGeom>
          <a:ln>
            <a:solidFill>
              <a:srgbClr val="0070C0"/>
            </a:solidFill>
            <a:prstDash val="dash"/>
          </a:ln>
        </p:spPr>
        <p:txBody>
          <a:bodyPr lIns="79205" tIns="39603" rIns="79205" bIns="39603">
            <a:spAutoFit/>
          </a:bodyPr>
          <a:lstStyle/>
          <a:p>
            <a:pPr algn="ctr" fontAlgn="auto">
              <a:spcBef>
                <a:spcPts val="0"/>
              </a:spcBef>
              <a:spcAft>
                <a:spcPts val="0"/>
              </a:spcAft>
              <a:defRPr/>
            </a:pPr>
            <a:r>
              <a:rPr lang="zh-CN" altLang="en-US" sz="1400" dirty="0">
                <a:solidFill>
                  <a:schemeClr val="accent4">
                    <a:lumMod val="50000"/>
                  </a:schemeClr>
                </a:solidFill>
                <a:latin typeface="微软雅黑" panose="020B0503020204020204" pitchFamily="34" charset="-122"/>
                <a:ea typeface="微软雅黑" panose="020B0503020204020204" pitchFamily="34" charset="-122"/>
              </a:rPr>
              <a:t>单击此处添加文本</a:t>
            </a:r>
            <a:endParaRPr lang="en-US" altLang="zh-CN" sz="1400" dirty="0">
              <a:solidFill>
                <a:schemeClr val="accent4">
                  <a:lumMod val="50000"/>
                </a:schemeClr>
              </a:solidFill>
              <a:latin typeface="微软雅黑" panose="020B0503020204020204" pitchFamily="34" charset="-122"/>
              <a:ea typeface="微软雅黑" panose="020B0503020204020204" pitchFamily="34" charset="-122"/>
            </a:endParaRPr>
          </a:p>
          <a:p>
            <a:pPr algn="ctr" fontAlgn="auto">
              <a:spcBef>
                <a:spcPts val="0"/>
              </a:spcBef>
              <a:spcAft>
                <a:spcPts val="0"/>
              </a:spcAft>
              <a:defRPr/>
            </a:pPr>
            <a:r>
              <a:rPr lang="zh-CN" altLang="en-US" sz="1400" dirty="0">
                <a:solidFill>
                  <a:schemeClr val="accent4">
                    <a:lumMod val="50000"/>
                  </a:schemeClr>
                </a:solidFill>
                <a:latin typeface="微软雅黑" panose="020B0503020204020204" pitchFamily="34" charset="-122"/>
                <a:ea typeface="微软雅黑" panose="020B0503020204020204" pitchFamily="34" charset="-122"/>
              </a:rPr>
              <a:t>单击此处添加</a:t>
            </a:r>
            <a:r>
              <a:rPr lang="zh-CN" altLang="en-US" sz="1400" dirty="0">
                <a:solidFill>
                  <a:schemeClr val="accent4">
                    <a:lumMod val="50000"/>
                  </a:schemeClr>
                </a:solidFill>
                <a:latin typeface="微软雅黑" panose="020B0503020204020204" pitchFamily="34" charset="-122"/>
                <a:ea typeface="微软雅黑" panose="020B0503020204020204" pitchFamily="34" charset="-122"/>
              </a:rPr>
              <a:t>文本</a:t>
            </a:r>
            <a:endParaRPr lang="zh-CN" altLang="en-US" sz="1400" dirty="0">
              <a:solidFill>
                <a:schemeClr val="accent4">
                  <a:lumMod val="50000"/>
                </a:schemeClr>
              </a:solidFill>
              <a:latin typeface="微软雅黑" panose="020B0503020204020204" pitchFamily="34" charset="-122"/>
              <a:ea typeface="微软雅黑" panose="020B0503020204020204" pitchFamily="34" charset="-122"/>
            </a:endParaRPr>
          </a:p>
        </p:txBody>
      </p:sp>
      <p:sp>
        <p:nvSpPr>
          <p:cNvPr id="13" name="矩形 12"/>
          <p:cNvSpPr/>
          <p:nvPr/>
        </p:nvSpPr>
        <p:spPr>
          <a:xfrm>
            <a:off x="4164013" y="3563938"/>
            <a:ext cx="1979612" cy="511175"/>
          </a:xfrm>
          <a:prstGeom prst="rect">
            <a:avLst/>
          </a:prstGeom>
          <a:ln>
            <a:solidFill>
              <a:srgbClr val="0070C0"/>
            </a:solidFill>
            <a:prstDash val="dash"/>
          </a:ln>
        </p:spPr>
        <p:txBody>
          <a:bodyPr lIns="79205" tIns="39603" rIns="79205" bIns="39603">
            <a:spAutoFit/>
          </a:bodyPr>
          <a:lstStyle/>
          <a:p>
            <a:pPr algn="ctr" fontAlgn="auto">
              <a:spcBef>
                <a:spcPts val="0"/>
              </a:spcBef>
              <a:spcAft>
                <a:spcPts val="0"/>
              </a:spcAft>
              <a:defRPr/>
            </a:pPr>
            <a:r>
              <a:rPr lang="zh-CN" altLang="en-US" sz="1400" dirty="0">
                <a:solidFill>
                  <a:schemeClr val="accent4">
                    <a:lumMod val="50000"/>
                  </a:schemeClr>
                </a:solidFill>
                <a:latin typeface="微软雅黑" panose="020B0503020204020204" pitchFamily="34" charset="-122"/>
                <a:ea typeface="微软雅黑" panose="020B0503020204020204" pitchFamily="34" charset="-122"/>
              </a:rPr>
              <a:t>单击此处添加文本</a:t>
            </a:r>
            <a:endParaRPr lang="en-US" altLang="zh-CN" sz="1400" dirty="0">
              <a:solidFill>
                <a:schemeClr val="accent4">
                  <a:lumMod val="50000"/>
                </a:schemeClr>
              </a:solidFill>
              <a:latin typeface="微软雅黑" panose="020B0503020204020204" pitchFamily="34" charset="-122"/>
              <a:ea typeface="微软雅黑" panose="020B0503020204020204" pitchFamily="34" charset="-122"/>
            </a:endParaRPr>
          </a:p>
          <a:p>
            <a:pPr algn="ctr" fontAlgn="auto">
              <a:spcBef>
                <a:spcPts val="0"/>
              </a:spcBef>
              <a:spcAft>
                <a:spcPts val="0"/>
              </a:spcAft>
              <a:defRPr/>
            </a:pPr>
            <a:r>
              <a:rPr lang="zh-CN" altLang="en-US" sz="1400" dirty="0">
                <a:solidFill>
                  <a:schemeClr val="accent4">
                    <a:lumMod val="50000"/>
                  </a:schemeClr>
                </a:solidFill>
                <a:latin typeface="微软雅黑" panose="020B0503020204020204" pitchFamily="34" charset="-122"/>
                <a:ea typeface="微软雅黑" panose="020B0503020204020204" pitchFamily="34" charset="-122"/>
              </a:rPr>
              <a:t>单击此处添加</a:t>
            </a:r>
            <a:r>
              <a:rPr lang="zh-CN" altLang="en-US" sz="1400" dirty="0">
                <a:solidFill>
                  <a:schemeClr val="accent4">
                    <a:lumMod val="50000"/>
                  </a:schemeClr>
                </a:solidFill>
                <a:latin typeface="微软雅黑" panose="020B0503020204020204" pitchFamily="34" charset="-122"/>
                <a:ea typeface="微软雅黑" panose="020B0503020204020204" pitchFamily="34" charset="-122"/>
              </a:rPr>
              <a:t>文本</a:t>
            </a:r>
            <a:endParaRPr lang="zh-CN" altLang="en-US" sz="1400" dirty="0">
              <a:solidFill>
                <a:schemeClr val="accent4">
                  <a:lumMod val="50000"/>
                </a:schemeClr>
              </a:solidFill>
              <a:latin typeface="微软雅黑" panose="020B0503020204020204" pitchFamily="34" charset="-122"/>
              <a:ea typeface="微软雅黑" panose="020B0503020204020204" pitchFamily="34" charset="-122"/>
            </a:endParaRPr>
          </a:p>
        </p:txBody>
      </p:sp>
      <p:sp>
        <p:nvSpPr>
          <p:cNvPr id="14" name="矩形 13"/>
          <p:cNvSpPr/>
          <p:nvPr/>
        </p:nvSpPr>
        <p:spPr>
          <a:xfrm>
            <a:off x="4675188" y="2744788"/>
            <a:ext cx="1981200" cy="511175"/>
          </a:xfrm>
          <a:prstGeom prst="rect">
            <a:avLst/>
          </a:prstGeom>
          <a:ln>
            <a:solidFill>
              <a:srgbClr val="0070C0"/>
            </a:solidFill>
            <a:prstDash val="dash"/>
          </a:ln>
        </p:spPr>
        <p:txBody>
          <a:bodyPr lIns="79205" tIns="39603" rIns="79205" bIns="39603">
            <a:spAutoFit/>
          </a:bodyPr>
          <a:lstStyle/>
          <a:p>
            <a:pPr algn="ctr" fontAlgn="auto">
              <a:spcBef>
                <a:spcPts val="0"/>
              </a:spcBef>
              <a:spcAft>
                <a:spcPts val="0"/>
              </a:spcAft>
              <a:defRPr/>
            </a:pPr>
            <a:r>
              <a:rPr lang="zh-CN" altLang="en-US" sz="1400" dirty="0">
                <a:solidFill>
                  <a:schemeClr val="accent4">
                    <a:lumMod val="50000"/>
                  </a:schemeClr>
                </a:solidFill>
                <a:latin typeface="微软雅黑" panose="020B0503020204020204" pitchFamily="34" charset="-122"/>
                <a:ea typeface="微软雅黑" panose="020B0503020204020204" pitchFamily="34" charset="-122"/>
              </a:rPr>
              <a:t>单击此处添加文本</a:t>
            </a:r>
            <a:endParaRPr lang="en-US" altLang="zh-CN" sz="1400" dirty="0">
              <a:solidFill>
                <a:schemeClr val="accent4">
                  <a:lumMod val="50000"/>
                </a:schemeClr>
              </a:solidFill>
              <a:latin typeface="微软雅黑" panose="020B0503020204020204" pitchFamily="34" charset="-122"/>
              <a:ea typeface="微软雅黑" panose="020B0503020204020204" pitchFamily="34" charset="-122"/>
            </a:endParaRPr>
          </a:p>
          <a:p>
            <a:pPr algn="ctr" fontAlgn="auto">
              <a:spcBef>
                <a:spcPts val="0"/>
              </a:spcBef>
              <a:spcAft>
                <a:spcPts val="0"/>
              </a:spcAft>
              <a:defRPr/>
            </a:pPr>
            <a:r>
              <a:rPr lang="zh-CN" altLang="en-US" sz="1400" dirty="0">
                <a:solidFill>
                  <a:schemeClr val="accent4">
                    <a:lumMod val="50000"/>
                  </a:schemeClr>
                </a:solidFill>
                <a:latin typeface="微软雅黑" panose="020B0503020204020204" pitchFamily="34" charset="-122"/>
                <a:ea typeface="微软雅黑" panose="020B0503020204020204" pitchFamily="34" charset="-122"/>
              </a:rPr>
              <a:t>单击此处添加</a:t>
            </a:r>
            <a:r>
              <a:rPr lang="zh-CN" altLang="en-US" sz="1400" dirty="0">
                <a:solidFill>
                  <a:schemeClr val="accent4">
                    <a:lumMod val="50000"/>
                  </a:schemeClr>
                </a:solidFill>
                <a:latin typeface="微软雅黑" panose="020B0503020204020204" pitchFamily="34" charset="-122"/>
                <a:ea typeface="微软雅黑" panose="020B0503020204020204" pitchFamily="34" charset="-122"/>
              </a:rPr>
              <a:t>文本</a:t>
            </a:r>
            <a:endParaRPr lang="zh-CN" altLang="en-US" sz="1400" dirty="0">
              <a:solidFill>
                <a:schemeClr val="accent4">
                  <a:lumMod val="50000"/>
                </a:schemeClr>
              </a:solidFill>
              <a:latin typeface="微软雅黑" panose="020B0503020204020204" pitchFamily="34" charset="-122"/>
              <a:ea typeface="微软雅黑" panose="020B0503020204020204" pitchFamily="34" charset="-122"/>
            </a:endParaRPr>
          </a:p>
        </p:txBody>
      </p:sp>
      <p:sp>
        <p:nvSpPr>
          <p:cNvPr id="15" name="矩形 14"/>
          <p:cNvSpPr/>
          <p:nvPr/>
        </p:nvSpPr>
        <p:spPr>
          <a:xfrm>
            <a:off x="5153025" y="1917700"/>
            <a:ext cx="1981200" cy="511175"/>
          </a:xfrm>
          <a:prstGeom prst="rect">
            <a:avLst/>
          </a:prstGeom>
          <a:ln>
            <a:solidFill>
              <a:srgbClr val="0070C0"/>
            </a:solidFill>
            <a:prstDash val="dash"/>
          </a:ln>
        </p:spPr>
        <p:txBody>
          <a:bodyPr lIns="79205" tIns="39603" rIns="79205" bIns="39603">
            <a:spAutoFit/>
          </a:bodyPr>
          <a:lstStyle/>
          <a:p>
            <a:pPr algn="ctr" fontAlgn="auto">
              <a:spcBef>
                <a:spcPts val="0"/>
              </a:spcBef>
              <a:spcAft>
                <a:spcPts val="0"/>
              </a:spcAft>
              <a:defRPr/>
            </a:pPr>
            <a:r>
              <a:rPr lang="zh-CN" altLang="en-US" sz="1400" dirty="0">
                <a:solidFill>
                  <a:schemeClr val="accent4">
                    <a:lumMod val="50000"/>
                  </a:schemeClr>
                </a:solidFill>
                <a:latin typeface="微软雅黑" panose="020B0503020204020204" pitchFamily="34" charset="-122"/>
                <a:ea typeface="微软雅黑" panose="020B0503020204020204" pitchFamily="34" charset="-122"/>
              </a:rPr>
              <a:t>单击此处添加文本</a:t>
            </a:r>
            <a:endParaRPr lang="en-US" altLang="zh-CN" sz="1400" dirty="0">
              <a:solidFill>
                <a:schemeClr val="accent4">
                  <a:lumMod val="50000"/>
                </a:schemeClr>
              </a:solidFill>
              <a:latin typeface="微软雅黑" panose="020B0503020204020204" pitchFamily="34" charset="-122"/>
              <a:ea typeface="微软雅黑" panose="020B0503020204020204" pitchFamily="34" charset="-122"/>
            </a:endParaRPr>
          </a:p>
          <a:p>
            <a:pPr algn="ctr" fontAlgn="auto">
              <a:spcBef>
                <a:spcPts val="0"/>
              </a:spcBef>
              <a:spcAft>
                <a:spcPts val="0"/>
              </a:spcAft>
              <a:defRPr/>
            </a:pPr>
            <a:r>
              <a:rPr lang="zh-CN" altLang="en-US" sz="1400" dirty="0">
                <a:solidFill>
                  <a:schemeClr val="accent4">
                    <a:lumMod val="50000"/>
                  </a:schemeClr>
                </a:solidFill>
                <a:latin typeface="微软雅黑" panose="020B0503020204020204" pitchFamily="34" charset="-122"/>
                <a:ea typeface="微软雅黑" panose="020B0503020204020204" pitchFamily="34" charset="-122"/>
              </a:rPr>
              <a:t>单击此处添加</a:t>
            </a:r>
            <a:r>
              <a:rPr lang="zh-CN" altLang="en-US" sz="1400" dirty="0">
                <a:solidFill>
                  <a:schemeClr val="accent4">
                    <a:lumMod val="50000"/>
                  </a:schemeClr>
                </a:solidFill>
                <a:latin typeface="微软雅黑" panose="020B0503020204020204" pitchFamily="34" charset="-122"/>
                <a:ea typeface="微软雅黑" panose="020B0503020204020204" pitchFamily="34" charset="-122"/>
              </a:rPr>
              <a:t>文本</a:t>
            </a:r>
            <a:endParaRPr lang="zh-CN" altLang="en-US" sz="1400" dirty="0">
              <a:solidFill>
                <a:schemeClr val="accent4">
                  <a:lumMod val="50000"/>
                </a:schemeClr>
              </a:solidFill>
              <a:latin typeface="微软雅黑" panose="020B0503020204020204" pitchFamily="34" charset="-122"/>
              <a:ea typeface="微软雅黑" panose="020B0503020204020204" pitchFamily="34" charset="-122"/>
            </a:endParaRPr>
          </a:p>
        </p:txBody>
      </p:sp>
      <p:sp>
        <p:nvSpPr>
          <p:cNvPr id="16" name="矩形 15"/>
          <p:cNvSpPr/>
          <p:nvPr/>
        </p:nvSpPr>
        <p:spPr>
          <a:xfrm>
            <a:off x="5832475" y="1093788"/>
            <a:ext cx="1979613" cy="511175"/>
          </a:xfrm>
          <a:prstGeom prst="rect">
            <a:avLst/>
          </a:prstGeom>
          <a:ln>
            <a:solidFill>
              <a:srgbClr val="0070C0"/>
            </a:solidFill>
            <a:prstDash val="dash"/>
          </a:ln>
        </p:spPr>
        <p:txBody>
          <a:bodyPr lIns="79205" tIns="39603" rIns="79205" bIns="39603">
            <a:spAutoFit/>
          </a:bodyPr>
          <a:lstStyle/>
          <a:p>
            <a:pPr algn="ctr" fontAlgn="auto">
              <a:spcBef>
                <a:spcPts val="0"/>
              </a:spcBef>
              <a:spcAft>
                <a:spcPts val="0"/>
              </a:spcAft>
              <a:defRPr/>
            </a:pPr>
            <a:r>
              <a:rPr lang="zh-CN" altLang="en-US" sz="1400" dirty="0">
                <a:solidFill>
                  <a:schemeClr val="accent4">
                    <a:lumMod val="50000"/>
                  </a:schemeClr>
                </a:solidFill>
                <a:latin typeface="微软雅黑" panose="020B0503020204020204" pitchFamily="34" charset="-122"/>
                <a:ea typeface="微软雅黑" panose="020B0503020204020204" pitchFamily="34" charset="-122"/>
              </a:rPr>
              <a:t>单击此处添加文本</a:t>
            </a:r>
            <a:endParaRPr lang="en-US" altLang="zh-CN" sz="1400" dirty="0">
              <a:solidFill>
                <a:schemeClr val="accent4">
                  <a:lumMod val="50000"/>
                </a:schemeClr>
              </a:solidFill>
              <a:latin typeface="微软雅黑" panose="020B0503020204020204" pitchFamily="34" charset="-122"/>
              <a:ea typeface="微软雅黑" panose="020B0503020204020204" pitchFamily="34" charset="-122"/>
            </a:endParaRPr>
          </a:p>
          <a:p>
            <a:pPr algn="ctr" fontAlgn="auto">
              <a:spcBef>
                <a:spcPts val="0"/>
              </a:spcBef>
              <a:spcAft>
                <a:spcPts val="0"/>
              </a:spcAft>
              <a:defRPr/>
            </a:pPr>
            <a:r>
              <a:rPr lang="zh-CN" altLang="en-US" sz="1400" dirty="0">
                <a:solidFill>
                  <a:schemeClr val="accent4">
                    <a:lumMod val="50000"/>
                  </a:schemeClr>
                </a:solidFill>
                <a:latin typeface="微软雅黑" panose="020B0503020204020204" pitchFamily="34" charset="-122"/>
                <a:ea typeface="微软雅黑" panose="020B0503020204020204" pitchFamily="34" charset="-122"/>
              </a:rPr>
              <a:t>单击此处添加</a:t>
            </a:r>
            <a:r>
              <a:rPr lang="zh-CN" altLang="en-US" sz="1400" dirty="0">
                <a:solidFill>
                  <a:schemeClr val="accent4">
                    <a:lumMod val="50000"/>
                  </a:schemeClr>
                </a:solidFill>
                <a:latin typeface="微软雅黑" panose="020B0503020204020204" pitchFamily="34" charset="-122"/>
                <a:ea typeface="微软雅黑" panose="020B0503020204020204" pitchFamily="34" charset="-122"/>
              </a:rPr>
              <a:t>文本</a:t>
            </a:r>
            <a:endParaRPr lang="zh-CN" altLang="en-US" sz="1400" dirty="0">
              <a:solidFill>
                <a:schemeClr val="accent4">
                  <a:lumMod val="50000"/>
                </a:schemeClr>
              </a:solidFill>
              <a:latin typeface="微软雅黑" panose="020B0503020204020204" pitchFamily="34" charset="-122"/>
              <a:ea typeface="微软雅黑" panose="020B0503020204020204" pitchFamily="34" charset="-122"/>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300" fill="hold"/>
                                        <p:tgtEl>
                                          <p:spTgt spid="2"/>
                                        </p:tgtEl>
                                        <p:attrNameLst>
                                          <p:attrName>ppt_w</p:attrName>
                                        </p:attrNameLst>
                                      </p:cBhvr>
                                      <p:tavLst>
                                        <p:tav tm="0">
                                          <p:val>
                                            <p:fltVal val="0"/>
                                          </p:val>
                                        </p:tav>
                                        <p:tav tm="100000">
                                          <p:val>
                                            <p:strVal val="#ppt_w"/>
                                          </p:val>
                                        </p:tav>
                                      </p:tavLst>
                                    </p:anim>
                                    <p:anim calcmode="lin" valueType="num">
                                      <p:cBhvr>
                                        <p:cTn id="8" dur="300" fill="hold"/>
                                        <p:tgtEl>
                                          <p:spTgt spid="2"/>
                                        </p:tgtEl>
                                        <p:attrNameLst>
                                          <p:attrName>ppt_h</p:attrName>
                                        </p:attrNameLst>
                                      </p:cBhvr>
                                      <p:tavLst>
                                        <p:tav tm="0">
                                          <p:val>
                                            <p:fltVal val="0"/>
                                          </p:val>
                                        </p:tav>
                                        <p:tav tm="100000">
                                          <p:val>
                                            <p:strVal val="#ppt_h"/>
                                          </p:val>
                                        </p:tav>
                                      </p:tavLst>
                                    </p:anim>
                                    <p:anim calcmode="lin" valueType="num">
                                      <p:cBhvr>
                                        <p:cTn id="9" dur="300" fill="hold"/>
                                        <p:tgtEl>
                                          <p:spTgt spid="2"/>
                                        </p:tgtEl>
                                        <p:attrNameLst>
                                          <p:attrName>style.rotation</p:attrName>
                                        </p:attrNameLst>
                                      </p:cBhvr>
                                      <p:tavLst>
                                        <p:tav tm="0">
                                          <p:val>
                                            <p:fltVal val="90"/>
                                          </p:val>
                                        </p:tav>
                                        <p:tav tm="100000">
                                          <p:val>
                                            <p:fltVal val="0"/>
                                          </p:val>
                                        </p:tav>
                                      </p:tavLst>
                                    </p:anim>
                                    <p:animEffect transition="in" filter="fade">
                                      <p:cBhvr>
                                        <p:cTn id="10" dur="300"/>
                                        <p:tgtEl>
                                          <p:spTgt spid="2"/>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300" fill="hold"/>
                                        <p:tgtEl>
                                          <p:spTgt spid="3"/>
                                        </p:tgtEl>
                                        <p:attrNameLst>
                                          <p:attrName>ppt_w</p:attrName>
                                        </p:attrNameLst>
                                      </p:cBhvr>
                                      <p:tavLst>
                                        <p:tav tm="0">
                                          <p:val>
                                            <p:fltVal val="0"/>
                                          </p:val>
                                        </p:tav>
                                        <p:tav tm="100000">
                                          <p:val>
                                            <p:strVal val="#ppt_w"/>
                                          </p:val>
                                        </p:tav>
                                      </p:tavLst>
                                    </p:anim>
                                    <p:anim calcmode="lin" valueType="num">
                                      <p:cBhvr>
                                        <p:cTn id="14" dur="300" fill="hold"/>
                                        <p:tgtEl>
                                          <p:spTgt spid="3"/>
                                        </p:tgtEl>
                                        <p:attrNameLst>
                                          <p:attrName>ppt_h</p:attrName>
                                        </p:attrNameLst>
                                      </p:cBhvr>
                                      <p:tavLst>
                                        <p:tav tm="0">
                                          <p:val>
                                            <p:fltVal val="0"/>
                                          </p:val>
                                        </p:tav>
                                        <p:tav tm="100000">
                                          <p:val>
                                            <p:strVal val="#ppt_h"/>
                                          </p:val>
                                        </p:tav>
                                      </p:tavLst>
                                    </p:anim>
                                    <p:anim calcmode="lin" valueType="num">
                                      <p:cBhvr>
                                        <p:cTn id="15" dur="300" fill="hold"/>
                                        <p:tgtEl>
                                          <p:spTgt spid="3"/>
                                        </p:tgtEl>
                                        <p:attrNameLst>
                                          <p:attrName>style.rotation</p:attrName>
                                        </p:attrNameLst>
                                      </p:cBhvr>
                                      <p:tavLst>
                                        <p:tav tm="0">
                                          <p:val>
                                            <p:fltVal val="90"/>
                                          </p:val>
                                        </p:tav>
                                        <p:tav tm="100000">
                                          <p:val>
                                            <p:fltVal val="0"/>
                                          </p:val>
                                        </p:tav>
                                      </p:tavLst>
                                    </p:anim>
                                    <p:animEffect transition="in" filter="fade">
                                      <p:cBhvr>
                                        <p:cTn id="16" dur="300"/>
                                        <p:tgtEl>
                                          <p:spTgt spid="3"/>
                                        </p:tgtEl>
                                      </p:cBhvr>
                                    </p:animEffect>
                                  </p:childTnLst>
                                </p:cTn>
                              </p:par>
                            </p:childTnLst>
                          </p:cTn>
                        </p:par>
                        <p:par>
                          <p:cTn id="17" fill="hold">
                            <p:stCondLst>
                              <p:cond delay="300"/>
                            </p:stCondLst>
                            <p:childTnLst>
                              <p:par>
                                <p:cTn id="18" presetID="22" presetClass="entr" presetSubtype="8"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left)">
                                      <p:cBhvr>
                                        <p:cTn id="20" dur="300"/>
                                        <p:tgtEl>
                                          <p:spTgt spid="4"/>
                                        </p:tgtEl>
                                      </p:cBhvr>
                                    </p:animEffect>
                                  </p:childTnLst>
                                </p:cTn>
                              </p:par>
                              <p:par>
                                <p:cTn id="21" presetID="41" presetClass="entr" presetSubtype="0" fill="hold" grpId="0" nodeType="withEffect">
                                  <p:stCondLst>
                                    <p:cond delay="0"/>
                                  </p:stCondLst>
                                  <p:iterate type="lt">
                                    <p:tmPct val="10000"/>
                                  </p:iterate>
                                  <p:childTnLst>
                                    <p:set>
                                      <p:cBhvr>
                                        <p:cTn id="22" dur="1" fill="hold">
                                          <p:stCondLst>
                                            <p:cond delay="0"/>
                                          </p:stCondLst>
                                        </p:cTn>
                                        <p:tgtEl>
                                          <p:spTgt spid="5"/>
                                        </p:tgtEl>
                                        <p:attrNameLst>
                                          <p:attrName>style.visibility</p:attrName>
                                        </p:attrNameLst>
                                      </p:cBhvr>
                                      <p:to>
                                        <p:strVal val="visible"/>
                                      </p:to>
                                    </p:set>
                                    <p:anim calcmode="lin" valueType="num">
                                      <p:cBhvr>
                                        <p:cTn id="23" dur="3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4" dur="300" fill="hold"/>
                                        <p:tgtEl>
                                          <p:spTgt spid="5"/>
                                        </p:tgtEl>
                                        <p:attrNameLst>
                                          <p:attrName>ppt_y</p:attrName>
                                        </p:attrNameLst>
                                      </p:cBhvr>
                                      <p:tavLst>
                                        <p:tav tm="0">
                                          <p:val>
                                            <p:strVal val="#ppt_y"/>
                                          </p:val>
                                        </p:tav>
                                        <p:tav tm="100000">
                                          <p:val>
                                            <p:strVal val="#ppt_y"/>
                                          </p:val>
                                        </p:tav>
                                      </p:tavLst>
                                    </p:anim>
                                    <p:anim calcmode="lin" valueType="num">
                                      <p:cBhvr>
                                        <p:cTn id="25" dur="3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6" dur="3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7" dur="300" tmFilter="0,0; .5, 1; 1, 1"/>
                                        <p:tgtEl>
                                          <p:spTgt spid="5"/>
                                        </p:tgtEl>
                                      </p:cBhvr>
                                    </p:animEffect>
                                  </p:childTnLst>
                                </p:cTn>
                              </p:par>
                            </p:childTnLst>
                          </p:cTn>
                        </p:par>
                        <p:par>
                          <p:cTn id="28" fill="hold">
                            <p:stCondLst>
                              <p:cond delay="810"/>
                            </p:stCondLst>
                            <p:childTnLst>
                              <p:par>
                                <p:cTn id="29" presetID="22" presetClass="entr" presetSubtype="4" fill="hold"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wipe(down)">
                                      <p:cBhvr>
                                        <p:cTn id="31" dur="500"/>
                                        <p:tgtEl>
                                          <p:spTgt spid="6"/>
                                        </p:tgtEl>
                                      </p:cBhvr>
                                    </p:animEffect>
                                  </p:childTnLst>
                                </p:cTn>
                              </p:par>
                              <p:par>
                                <p:cTn id="32" presetID="2" presetClass="entr" presetSubtype="8" fill="hold" grpId="0" nodeType="withEffect">
                                  <p:stCondLst>
                                    <p:cond delay="300"/>
                                  </p:stCondLst>
                                  <p:childTnLst>
                                    <p:set>
                                      <p:cBhvr>
                                        <p:cTn id="33" dur="1" fill="hold">
                                          <p:stCondLst>
                                            <p:cond delay="0"/>
                                          </p:stCondLst>
                                        </p:cTn>
                                        <p:tgtEl>
                                          <p:spTgt spid="11"/>
                                        </p:tgtEl>
                                        <p:attrNameLst>
                                          <p:attrName>style.visibility</p:attrName>
                                        </p:attrNameLst>
                                      </p:cBhvr>
                                      <p:to>
                                        <p:strVal val="visible"/>
                                      </p:to>
                                    </p:set>
                                    <p:anim calcmode="lin" valueType="num">
                                      <p:cBhvr additive="base">
                                        <p:cTn id="34" dur="500" fill="hold"/>
                                        <p:tgtEl>
                                          <p:spTgt spid="11"/>
                                        </p:tgtEl>
                                        <p:attrNameLst>
                                          <p:attrName>ppt_x</p:attrName>
                                        </p:attrNameLst>
                                      </p:cBhvr>
                                      <p:tavLst>
                                        <p:tav tm="0">
                                          <p:val>
                                            <p:strVal val="0-#ppt_w/2"/>
                                          </p:val>
                                        </p:tav>
                                        <p:tav tm="100000">
                                          <p:val>
                                            <p:strVal val="#ppt_x"/>
                                          </p:val>
                                        </p:tav>
                                      </p:tavLst>
                                    </p:anim>
                                    <p:anim calcmode="lin" valueType="num">
                                      <p:cBhvr additive="base">
                                        <p:cTn id="35" dur="500" fill="hold"/>
                                        <p:tgtEl>
                                          <p:spTgt spid="11"/>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300"/>
                                  </p:stCondLst>
                                  <p:childTnLst>
                                    <p:set>
                                      <p:cBhvr>
                                        <p:cTn id="37" dur="1" fill="hold">
                                          <p:stCondLst>
                                            <p:cond delay="0"/>
                                          </p:stCondLst>
                                        </p:cTn>
                                        <p:tgtEl>
                                          <p:spTgt spid="12"/>
                                        </p:tgtEl>
                                        <p:attrNameLst>
                                          <p:attrName>style.visibility</p:attrName>
                                        </p:attrNameLst>
                                      </p:cBhvr>
                                      <p:to>
                                        <p:strVal val="visible"/>
                                      </p:to>
                                    </p:set>
                                    <p:anim calcmode="lin" valueType="num">
                                      <p:cBhvr additive="base">
                                        <p:cTn id="38" dur="500" fill="hold"/>
                                        <p:tgtEl>
                                          <p:spTgt spid="12"/>
                                        </p:tgtEl>
                                        <p:attrNameLst>
                                          <p:attrName>ppt_x</p:attrName>
                                        </p:attrNameLst>
                                      </p:cBhvr>
                                      <p:tavLst>
                                        <p:tav tm="0">
                                          <p:val>
                                            <p:strVal val="1+#ppt_w/2"/>
                                          </p:val>
                                        </p:tav>
                                        <p:tav tm="100000">
                                          <p:val>
                                            <p:strVal val="#ppt_x"/>
                                          </p:val>
                                        </p:tav>
                                      </p:tavLst>
                                    </p:anim>
                                    <p:anim calcmode="lin" valueType="num">
                                      <p:cBhvr additive="base">
                                        <p:cTn id="39" dur="500" fill="hold"/>
                                        <p:tgtEl>
                                          <p:spTgt spid="12"/>
                                        </p:tgtEl>
                                        <p:attrNameLst>
                                          <p:attrName>ppt_y</p:attrName>
                                        </p:attrNameLst>
                                      </p:cBhvr>
                                      <p:tavLst>
                                        <p:tav tm="0">
                                          <p:val>
                                            <p:strVal val="#ppt_y"/>
                                          </p:val>
                                        </p:tav>
                                        <p:tav tm="100000">
                                          <p:val>
                                            <p:strVal val="#ppt_y"/>
                                          </p:val>
                                        </p:tav>
                                      </p:tavLst>
                                    </p:anim>
                                  </p:childTnLst>
                                </p:cTn>
                              </p:par>
                              <p:par>
                                <p:cTn id="40" presetID="2" presetClass="entr" presetSubtype="8" fill="hold" grpId="0" nodeType="withEffect">
                                  <p:stCondLst>
                                    <p:cond delay="500"/>
                                  </p:stCondLst>
                                  <p:childTnLst>
                                    <p:set>
                                      <p:cBhvr>
                                        <p:cTn id="41" dur="1" fill="hold">
                                          <p:stCondLst>
                                            <p:cond delay="0"/>
                                          </p:stCondLst>
                                        </p:cTn>
                                        <p:tgtEl>
                                          <p:spTgt spid="7"/>
                                        </p:tgtEl>
                                        <p:attrNameLst>
                                          <p:attrName>style.visibility</p:attrName>
                                        </p:attrNameLst>
                                      </p:cBhvr>
                                      <p:to>
                                        <p:strVal val="visible"/>
                                      </p:to>
                                    </p:set>
                                    <p:anim calcmode="lin" valueType="num">
                                      <p:cBhvr additive="base">
                                        <p:cTn id="42" dur="500" fill="hold"/>
                                        <p:tgtEl>
                                          <p:spTgt spid="7"/>
                                        </p:tgtEl>
                                        <p:attrNameLst>
                                          <p:attrName>ppt_x</p:attrName>
                                        </p:attrNameLst>
                                      </p:cBhvr>
                                      <p:tavLst>
                                        <p:tav tm="0">
                                          <p:val>
                                            <p:strVal val="0-#ppt_w/2"/>
                                          </p:val>
                                        </p:tav>
                                        <p:tav tm="100000">
                                          <p:val>
                                            <p:strVal val="#ppt_x"/>
                                          </p:val>
                                        </p:tav>
                                      </p:tavLst>
                                    </p:anim>
                                    <p:anim calcmode="lin" valueType="num">
                                      <p:cBhvr additive="base">
                                        <p:cTn id="43" dur="500" fill="hold"/>
                                        <p:tgtEl>
                                          <p:spTgt spid="7"/>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500"/>
                                  </p:stCondLst>
                                  <p:childTnLst>
                                    <p:set>
                                      <p:cBhvr>
                                        <p:cTn id="45" dur="1" fill="hold">
                                          <p:stCondLst>
                                            <p:cond delay="0"/>
                                          </p:stCondLst>
                                        </p:cTn>
                                        <p:tgtEl>
                                          <p:spTgt spid="13"/>
                                        </p:tgtEl>
                                        <p:attrNameLst>
                                          <p:attrName>style.visibility</p:attrName>
                                        </p:attrNameLst>
                                      </p:cBhvr>
                                      <p:to>
                                        <p:strVal val="visible"/>
                                      </p:to>
                                    </p:set>
                                    <p:anim calcmode="lin" valueType="num">
                                      <p:cBhvr additive="base">
                                        <p:cTn id="46" dur="500" fill="hold"/>
                                        <p:tgtEl>
                                          <p:spTgt spid="13"/>
                                        </p:tgtEl>
                                        <p:attrNameLst>
                                          <p:attrName>ppt_x</p:attrName>
                                        </p:attrNameLst>
                                      </p:cBhvr>
                                      <p:tavLst>
                                        <p:tav tm="0">
                                          <p:val>
                                            <p:strVal val="1+#ppt_w/2"/>
                                          </p:val>
                                        </p:tav>
                                        <p:tav tm="100000">
                                          <p:val>
                                            <p:strVal val="#ppt_x"/>
                                          </p:val>
                                        </p:tav>
                                      </p:tavLst>
                                    </p:anim>
                                    <p:anim calcmode="lin" valueType="num">
                                      <p:cBhvr additive="base">
                                        <p:cTn id="47" dur="500" fill="hold"/>
                                        <p:tgtEl>
                                          <p:spTgt spid="13"/>
                                        </p:tgtEl>
                                        <p:attrNameLst>
                                          <p:attrName>ppt_y</p:attrName>
                                        </p:attrNameLst>
                                      </p:cBhvr>
                                      <p:tavLst>
                                        <p:tav tm="0">
                                          <p:val>
                                            <p:strVal val="#ppt_y"/>
                                          </p:val>
                                        </p:tav>
                                        <p:tav tm="100000">
                                          <p:val>
                                            <p:strVal val="#ppt_y"/>
                                          </p:val>
                                        </p:tav>
                                      </p:tavLst>
                                    </p:anim>
                                  </p:childTnLst>
                                </p:cTn>
                              </p:par>
                              <p:par>
                                <p:cTn id="48" presetID="2" presetClass="entr" presetSubtype="8" fill="hold" grpId="0" nodeType="withEffect">
                                  <p:stCondLst>
                                    <p:cond delay="700"/>
                                  </p:stCondLst>
                                  <p:childTnLst>
                                    <p:set>
                                      <p:cBhvr>
                                        <p:cTn id="49" dur="1" fill="hold">
                                          <p:stCondLst>
                                            <p:cond delay="0"/>
                                          </p:stCondLst>
                                        </p:cTn>
                                        <p:tgtEl>
                                          <p:spTgt spid="8"/>
                                        </p:tgtEl>
                                        <p:attrNameLst>
                                          <p:attrName>style.visibility</p:attrName>
                                        </p:attrNameLst>
                                      </p:cBhvr>
                                      <p:to>
                                        <p:strVal val="visible"/>
                                      </p:to>
                                    </p:set>
                                    <p:anim calcmode="lin" valueType="num">
                                      <p:cBhvr additive="base">
                                        <p:cTn id="50" dur="500" fill="hold"/>
                                        <p:tgtEl>
                                          <p:spTgt spid="8"/>
                                        </p:tgtEl>
                                        <p:attrNameLst>
                                          <p:attrName>ppt_x</p:attrName>
                                        </p:attrNameLst>
                                      </p:cBhvr>
                                      <p:tavLst>
                                        <p:tav tm="0">
                                          <p:val>
                                            <p:strVal val="0-#ppt_w/2"/>
                                          </p:val>
                                        </p:tav>
                                        <p:tav tm="100000">
                                          <p:val>
                                            <p:strVal val="#ppt_x"/>
                                          </p:val>
                                        </p:tav>
                                      </p:tavLst>
                                    </p:anim>
                                    <p:anim calcmode="lin" valueType="num">
                                      <p:cBhvr additive="base">
                                        <p:cTn id="51" dur="500" fill="hold"/>
                                        <p:tgtEl>
                                          <p:spTgt spid="8"/>
                                        </p:tgtEl>
                                        <p:attrNameLst>
                                          <p:attrName>ppt_y</p:attrName>
                                        </p:attrNameLst>
                                      </p:cBhvr>
                                      <p:tavLst>
                                        <p:tav tm="0">
                                          <p:val>
                                            <p:strVal val="#ppt_y"/>
                                          </p:val>
                                        </p:tav>
                                        <p:tav tm="100000">
                                          <p:val>
                                            <p:strVal val="#ppt_y"/>
                                          </p:val>
                                        </p:tav>
                                      </p:tavLst>
                                    </p:anim>
                                  </p:childTnLst>
                                </p:cTn>
                              </p:par>
                              <p:par>
                                <p:cTn id="52" presetID="2" presetClass="entr" presetSubtype="2" fill="hold" grpId="0" nodeType="withEffect">
                                  <p:stCondLst>
                                    <p:cond delay="700"/>
                                  </p:stCondLst>
                                  <p:childTnLst>
                                    <p:set>
                                      <p:cBhvr>
                                        <p:cTn id="53" dur="1" fill="hold">
                                          <p:stCondLst>
                                            <p:cond delay="0"/>
                                          </p:stCondLst>
                                        </p:cTn>
                                        <p:tgtEl>
                                          <p:spTgt spid="14"/>
                                        </p:tgtEl>
                                        <p:attrNameLst>
                                          <p:attrName>style.visibility</p:attrName>
                                        </p:attrNameLst>
                                      </p:cBhvr>
                                      <p:to>
                                        <p:strVal val="visible"/>
                                      </p:to>
                                    </p:set>
                                    <p:anim calcmode="lin" valueType="num">
                                      <p:cBhvr additive="base">
                                        <p:cTn id="54" dur="500" fill="hold"/>
                                        <p:tgtEl>
                                          <p:spTgt spid="14"/>
                                        </p:tgtEl>
                                        <p:attrNameLst>
                                          <p:attrName>ppt_x</p:attrName>
                                        </p:attrNameLst>
                                      </p:cBhvr>
                                      <p:tavLst>
                                        <p:tav tm="0">
                                          <p:val>
                                            <p:strVal val="1+#ppt_w/2"/>
                                          </p:val>
                                        </p:tav>
                                        <p:tav tm="100000">
                                          <p:val>
                                            <p:strVal val="#ppt_x"/>
                                          </p:val>
                                        </p:tav>
                                      </p:tavLst>
                                    </p:anim>
                                    <p:anim calcmode="lin" valueType="num">
                                      <p:cBhvr additive="base">
                                        <p:cTn id="55" dur="500" fill="hold"/>
                                        <p:tgtEl>
                                          <p:spTgt spid="14"/>
                                        </p:tgtEl>
                                        <p:attrNameLst>
                                          <p:attrName>ppt_y</p:attrName>
                                        </p:attrNameLst>
                                      </p:cBhvr>
                                      <p:tavLst>
                                        <p:tav tm="0">
                                          <p:val>
                                            <p:strVal val="#ppt_y"/>
                                          </p:val>
                                        </p:tav>
                                        <p:tav tm="100000">
                                          <p:val>
                                            <p:strVal val="#ppt_y"/>
                                          </p:val>
                                        </p:tav>
                                      </p:tavLst>
                                    </p:anim>
                                  </p:childTnLst>
                                </p:cTn>
                              </p:par>
                              <p:par>
                                <p:cTn id="56" presetID="2" presetClass="entr" presetSubtype="8" fill="hold" grpId="0" nodeType="withEffect">
                                  <p:stCondLst>
                                    <p:cond delay="900"/>
                                  </p:stCondLst>
                                  <p:childTnLst>
                                    <p:set>
                                      <p:cBhvr>
                                        <p:cTn id="57" dur="1" fill="hold">
                                          <p:stCondLst>
                                            <p:cond delay="0"/>
                                          </p:stCondLst>
                                        </p:cTn>
                                        <p:tgtEl>
                                          <p:spTgt spid="9"/>
                                        </p:tgtEl>
                                        <p:attrNameLst>
                                          <p:attrName>style.visibility</p:attrName>
                                        </p:attrNameLst>
                                      </p:cBhvr>
                                      <p:to>
                                        <p:strVal val="visible"/>
                                      </p:to>
                                    </p:set>
                                    <p:anim calcmode="lin" valueType="num">
                                      <p:cBhvr additive="base">
                                        <p:cTn id="58" dur="500" fill="hold"/>
                                        <p:tgtEl>
                                          <p:spTgt spid="9"/>
                                        </p:tgtEl>
                                        <p:attrNameLst>
                                          <p:attrName>ppt_x</p:attrName>
                                        </p:attrNameLst>
                                      </p:cBhvr>
                                      <p:tavLst>
                                        <p:tav tm="0">
                                          <p:val>
                                            <p:strVal val="0-#ppt_w/2"/>
                                          </p:val>
                                        </p:tav>
                                        <p:tav tm="100000">
                                          <p:val>
                                            <p:strVal val="#ppt_x"/>
                                          </p:val>
                                        </p:tav>
                                      </p:tavLst>
                                    </p:anim>
                                    <p:anim calcmode="lin" valueType="num">
                                      <p:cBhvr additive="base">
                                        <p:cTn id="59" dur="500" fill="hold"/>
                                        <p:tgtEl>
                                          <p:spTgt spid="9"/>
                                        </p:tgtEl>
                                        <p:attrNameLst>
                                          <p:attrName>ppt_y</p:attrName>
                                        </p:attrNameLst>
                                      </p:cBhvr>
                                      <p:tavLst>
                                        <p:tav tm="0">
                                          <p:val>
                                            <p:strVal val="#ppt_y"/>
                                          </p:val>
                                        </p:tav>
                                        <p:tav tm="100000">
                                          <p:val>
                                            <p:strVal val="#ppt_y"/>
                                          </p:val>
                                        </p:tav>
                                      </p:tavLst>
                                    </p:anim>
                                  </p:childTnLst>
                                </p:cTn>
                              </p:par>
                              <p:par>
                                <p:cTn id="60" presetID="2" presetClass="entr" presetSubtype="2" fill="hold" grpId="0" nodeType="withEffect">
                                  <p:stCondLst>
                                    <p:cond delay="900"/>
                                  </p:stCondLst>
                                  <p:childTnLst>
                                    <p:set>
                                      <p:cBhvr>
                                        <p:cTn id="61" dur="1" fill="hold">
                                          <p:stCondLst>
                                            <p:cond delay="0"/>
                                          </p:stCondLst>
                                        </p:cTn>
                                        <p:tgtEl>
                                          <p:spTgt spid="15"/>
                                        </p:tgtEl>
                                        <p:attrNameLst>
                                          <p:attrName>style.visibility</p:attrName>
                                        </p:attrNameLst>
                                      </p:cBhvr>
                                      <p:to>
                                        <p:strVal val="visible"/>
                                      </p:to>
                                    </p:set>
                                    <p:anim calcmode="lin" valueType="num">
                                      <p:cBhvr additive="base">
                                        <p:cTn id="62" dur="500" fill="hold"/>
                                        <p:tgtEl>
                                          <p:spTgt spid="15"/>
                                        </p:tgtEl>
                                        <p:attrNameLst>
                                          <p:attrName>ppt_x</p:attrName>
                                        </p:attrNameLst>
                                      </p:cBhvr>
                                      <p:tavLst>
                                        <p:tav tm="0">
                                          <p:val>
                                            <p:strVal val="1+#ppt_w/2"/>
                                          </p:val>
                                        </p:tav>
                                        <p:tav tm="100000">
                                          <p:val>
                                            <p:strVal val="#ppt_x"/>
                                          </p:val>
                                        </p:tav>
                                      </p:tavLst>
                                    </p:anim>
                                    <p:anim calcmode="lin" valueType="num">
                                      <p:cBhvr additive="base">
                                        <p:cTn id="63" dur="500" fill="hold"/>
                                        <p:tgtEl>
                                          <p:spTgt spid="15"/>
                                        </p:tgtEl>
                                        <p:attrNameLst>
                                          <p:attrName>ppt_y</p:attrName>
                                        </p:attrNameLst>
                                      </p:cBhvr>
                                      <p:tavLst>
                                        <p:tav tm="0">
                                          <p:val>
                                            <p:strVal val="#ppt_y"/>
                                          </p:val>
                                        </p:tav>
                                        <p:tav tm="100000">
                                          <p:val>
                                            <p:strVal val="#ppt_y"/>
                                          </p:val>
                                        </p:tav>
                                      </p:tavLst>
                                    </p:anim>
                                  </p:childTnLst>
                                </p:cTn>
                              </p:par>
                              <p:par>
                                <p:cTn id="64" presetID="2" presetClass="entr" presetSubtype="8" fill="hold" grpId="0" nodeType="withEffect">
                                  <p:stCondLst>
                                    <p:cond delay="1200"/>
                                  </p:stCondLst>
                                  <p:childTnLst>
                                    <p:set>
                                      <p:cBhvr>
                                        <p:cTn id="65" dur="1" fill="hold">
                                          <p:stCondLst>
                                            <p:cond delay="0"/>
                                          </p:stCondLst>
                                        </p:cTn>
                                        <p:tgtEl>
                                          <p:spTgt spid="10"/>
                                        </p:tgtEl>
                                        <p:attrNameLst>
                                          <p:attrName>style.visibility</p:attrName>
                                        </p:attrNameLst>
                                      </p:cBhvr>
                                      <p:to>
                                        <p:strVal val="visible"/>
                                      </p:to>
                                    </p:set>
                                    <p:anim calcmode="lin" valueType="num">
                                      <p:cBhvr additive="base">
                                        <p:cTn id="66" dur="500" fill="hold"/>
                                        <p:tgtEl>
                                          <p:spTgt spid="10"/>
                                        </p:tgtEl>
                                        <p:attrNameLst>
                                          <p:attrName>ppt_x</p:attrName>
                                        </p:attrNameLst>
                                      </p:cBhvr>
                                      <p:tavLst>
                                        <p:tav tm="0">
                                          <p:val>
                                            <p:strVal val="0-#ppt_w/2"/>
                                          </p:val>
                                        </p:tav>
                                        <p:tav tm="100000">
                                          <p:val>
                                            <p:strVal val="#ppt_x"/>
                                          </p:val>
                                        </p:tav>
                                      </p:tavLst>
                                    </p:anim>
                                    <p:anim calcmode="lin" valueType="num">
                                      <p:cBhvr additive="base">
                                        <p:cTn id="67" dur="500" fill="hold"/>
                                        <p:tgtEl>
                                          <p:spTgt spid="10"/>
                                        </p:tgtEl>
                                        <p:attrNameLst>
                                          <p:attrName>ppt_y</p:attrName>
                                        </p:attrNameLst>
                                      </p:cBhvr>
                                      <p:tavLst>
                                        <p:tav tm="0">
                                          <p:val>
                                            <p:strVal val="#ppt_y"/>
                                          </p:val>
                                        </p:tav>
                                        <p:tav tm="100000">
                                          <p:val>
                                            <p:strVal val="#ppt_y"/>
                                          </p:val>
                                        </p:tav>
                                      </p:tavLst>
                                    </p:anim>
                                  </p:childTnLst>
                                </p:cTn>
                              </p:par>
                              <p:par>
                                <p:cTn id="68" presetID="2" presetClass="entr" presetSubtype="2" fill="hold" grpId="0" nodeType="withEffect">
                                  <p:stCondLst>
                                    <p:cond delay="1200"/>
                                  </p:stCondLst>
                                  <p:childTnLst>
                                    <p:set>
                                      <p:cBhvr>
                                        <p:cTn id="69" dur="1" fill="hold">
                                          <p:stCondLst>
                                            <p:cond delay="0"/>
                                          </p:stCondLst>
                                        </p:cTn>
                                        <p:tgtEl>
                                          <p:spTgt spid="16"/>
                                        </p:tgtEl>
                                        <p:attrNameLst>
                                          <p:attrName>style.visibility</p:attrName>
                                        </p:attrNameLst>
                                      </p:cBhvr>
                                      <p:to>
                                        <p:strVal val="visible"/>
                                      </p:to>
                                    </p:set>
                                    <p:anim calcmode="lin" valueType="num">
                                      <p:cBhvr additive="base">
                                        <p:cTn id="70" dur="500" fill="hold"/>
                                        <p:tgtEl>
                                          <p:spTgt spid="16"/>
                                        </p:tgtEl>
                                        <p:attrNameLst>
                                          <p:attrName>ppt_x</p:attrName>
                                        </p:attrNameLst>
                                      </p:cBhvr>
                                      <p:tavLst>
                                        <p:tav tm="0">
                                          <p:val>
                                            <p:strVal val="1+#ppt_w/2"/>
                                          </p:val>
                                        </p:tav>
                                        <p:tav tm="100000">
                                          <p:val>
                                            <p:strVal val="#ppt_x"/>
                                          </p:val>
                                        </p:tav>
                                      </p:tavLst>
                                    </p:anim>
                                    <p:anim calcmode="lin" valueType="num">
                                      <p:cBhvr additive="base">
                                        <p:cTn id="71" dur="5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5" grpId="0"/>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bg>
      <p:bgPr>
        <a:pattFill prst="trellis">
          <a:fgClr>
            <a:schemeClr val="tx2">
              <a:lumMod val="20000"/>
              <a:lumOff val="80000"/>
            </a:schemeClr>
          </a:fgClr>
          <a:bgClr>
            <a:schemeClr val="bg1"/>
          </a:bgClr>
        </a:pattFill>
        <a:effectLst/>
      </p:bgPr>
    </p:bg>
    <p:spTree>
      <p:nvGrpSpPr>
        <p:cNvPr id="1" name=""/>
        <p:cNvGrpSpPr/>
        <p:nvPr/>
      </p:nvGrpSpPr>
      <p:grpSpPr>
        <a:xfrm>
          <a:off x="0" y="0"/>
          <a:ext cx="0" cy="0"/>
          <a:chOff x="0" y="0"/>
          <a:chExt cx="0" cy="0"/>
        </a:xfrm>
      </p:grpSpPr>
      <p:grpSp>
        <p:nvGrpSpPr>
          <p:cNvPr id="2" name="组合 1"/>
          <p:cNvGrpSpPr>
            <a:grpSpLocks/>
          </p:cNvGrpSpPr>
          <p:nvPr/>
        </p:nvGrpSpPr>
        <p:grpSpPr bwMode="auto">
          <a:xfrm>
            <a:off x="1244600" y="1033463"/>
            <a:ext cx="7072313" cy="3482975"/>
            <a:chOff x="1358950" y="1173758"/>
            <a:chExt cx="7072312" cy="3482975"/>
          </a:xfrm>
        </p:grpSpPr>
        <p:sp>
          <p:nvSpPr>
            <p:cNvPr id="3" name="Freeform 5"/>
            <p:cNvSpPr>
              <a:spLocks/>
            </p:cNvSpPr>
            <p:nvPr/>
          </p:nvSpPr>
          <p:spPr bwMode="auto">
            <a:xfrm>
              <a:off x="1358950" y="1173758"/>
              <a:ext cx="7072312" cy="3482975"/>
            </a:xfrm>
            <a:custGeom>
              <a:avLst/>
              <a:gdLst>
                <a:gd name="T0" fmla="*/ 97 w 9549"/>
                <a:gd name="T1" fmla="*/ 0 h 4700"/>
                <a:gd name="T2" fmla="*/ 9452 w 9549"/>
                <a:gd name="T3" fmla="*/ 0 h 4700"/>
                <a:gd name="T4" fmla="*/ 9549 w 9549"/>
                <a:gd name="T5" fmla="*/ 97 h 4700"/>
                <a:gd name="T6" fmla="*/ 9549 w 9549"/>
                <a:gd name="T7" fmla="*/ 4603 h 4700"/>
                <a:gd name="T8" fmla="*/ 9452 w 9549"/>
                <a:gd name="T9" fmla="*/ 4700 h 4700"/>
                <a:gd name="T10" fmla="*/ 97 w 9549"/>
                <a:gd name="T11" fmla="*/ 4700 h 4700"/>
                <a:gd name="T12" fmla="*/ 0 w 9549"/>
                <a:gd name="T13" fmla="*/ 4603 h 4700"/>
                <a:gd name="T14" fmla="*/ 0 w 9549"/>
                <a:gd name="T15" fmla="*/ 97 h 4700"/>
                <a:gd name="T16" fmla="*/ 97 w 9549"/>
                <a:gd name="T17" fmla="*/ 0 h 4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49" h="4700">
                  <a:moveTo>
                    <a:pt x="97" y="0"/>
                  </a:moveTo>
                  <a:lnTo>
                    <a:pt x="9452" y="0"/>
                  </a:lnTo>
                  <a:cubicBezTo>
                    <a:pt x="9505" y="0"/>
                    <a:pt x="9549" y="43"/>
                    <a:pt x="9549" y="97"/>
                  </a:cubicBezTo>
                  <a:lnTo>
                    <a:pt x="9549" y="4603"/>
                  </a:lnTo>
                  <a:cubicBezTo>
                    <a:pt x="9549" y="4656"/>
                    <a:pt x="9505" y="4700"/>
                    <a:pt x="9452" y="4700"/>
                  </a:cubicBezTo>
                  <a:lnTo>
                    <a:pt x="97" y="4700"/>
                  </a:lnTo>
                  <a:cubicBezTo>
                    <a:pt x="44" y="4700"/>
                    <a:pt x="0" y="4656"/>
                    <a:pt x="0" y="4603"/>
                  </a:cubicBezTo>
                  <a:lnTo>
                    <a:pt x="0" y="97"/>
                  </a:lnTo>
                  <a:cubicBezTo>
                    <a:pt x="0" y="43"/>
                    <a:pt x="44" y="0"/>
                    <a:pt x="97" y="0"/>
                  </a:cubicBezTo>
                  <a:close/>
                </a:path>
              </a:pathLst>
            </a:cu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5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5854" name="Freeform 8"/>
            <p:cNvSpPr>
              <a:spLocks/>
            </p:cNvSpPr>
            <p:nvPr/>
          </p:nvSpPr>
          <p:spPr bwMode="auto">
            <a:xfrm>
              <a:off x="7851825" y="4077295"/>
              <a:ext cx="579437" cy="579438"/>
            </a:xfrm>
            <a:custGeom>
              <a:avLst/>
              <a:gdLst>
                <a:gd name="T0" fmla="*/ 579437 w 782"/>
                <a:gd name="T1" fmla="*/ 0 h 782"/>
                <a:gd name="T2" fmla="*/ 579437 w 782"/>
                <a:gd name="T3" fmla="*/ 507564 h 782"/>
                <a:gd name="T4" fmla="*/ 507563 w 782"/>
                <a:gd name="T5" fmla="*/ 579438 h 782"/>
                <a:gd name="T6" fmla="*/ 0 w 782"/>
                <a:gd name="T7" fmla="*/ 579438 h 782"/>
                <a:gd name="T8" fmla="*/ 579437 w 782"/>
                <a:gd name="T9" fmla="*/ 0 h 782"/>
                <a:gd name="T10" fmla="*/ 0 60000 65536"/>
                <a:gd name="T11" fmla="*/ 0 60000 65536"/>
                <a:gd name="T12" fmla="*/ 0 60000 65536"/>
                <a:gd name="T13" fmla="*/ 0 60000 65536"/>
                <a:gd name="T14" fmla="*/ 0 60000 65536"/>
                <a:gd name="T15" fmla="*/ 0 w 782"/>
                <a:gd name="T16" fmla="*/ 0 h 782"/>
                <a:gd name="T17" fmla="*/ 782 w 782"/>
                <a:gd name="T18" fmla="*/ 782 h 782"/>
              </a:gdLst>
              <a:ahLst/>
              <a:cxnLst>
                <a:cxn ang="T10">
                  <a:pos x="T0" y="T1"/>
                </a:cxn>
                <a:cxn ang="T11">
                  <a:pos x="T2" y="T3"/>
                </a:cxn>
                <a:cxn ang="T12">
                  <a:pos x="T4" y="T5"/>
                </a:cxn>
                <a:cxn ang="T13">
                  <a:pos x="T6" y="T7"/>
                </a:cxn>
                <a:cxn ang="T14">
                  <a:pos x="T8" y="T9"/>
                </a:cxn>
              </a:cxnLst>
              <a:rect l="T15" t="T16" r="T17" b="T18"/>
              <a:pathLst>
                <a:path w="782" h="782">
                  <a:moveTo>
                    <a:pt x="782" y="0"/>
                  </a:moveTo>
                  <a:lnTo>
                    <a:pt x="782" y="685"/>
                  </a:lnTo>
                  <a:cubicBezTo>
                    <a:pt x="782" y="738"/>
                    <a:pt x="738" y="782"/>
                    <a:pt x="685" y="782"/>
                  </a:cubicBezTo>
                  <a:lnTo>
                    <a:pt x="0" y="782"/>
                  </a:lnTo>
                  <a:lnTo>
                    <a:pt x="782" y="0"/>
                  </a:lnTo>
                  <a:close/>
                </a:path>
              </a:pathLst>
            </a:custGeom>
            <a:solidFill>
              <a:srgbClr val="0070C0"/>
            </a:solidFill>
            <a:ln w="9525">
              <a:noFill/>
              <a:round/>
              <a:headEnd/>
              <a:tailEnd/>
            </a:ln>
          </p:spPr>
          <p:txBody>
            <a:bodyPr/>
            <a:lstStyle/>
            <a:p>
              <a:endParaRPr lang="zh-CN" altLang="en-US"/>
            </a:p>
          </p:txBody>
        </p:sp>
      </p:grpSp>
      <p:sp>
        <p:nvSpPr>
          <p:cNvPr id="5" name="Freeform 6"/>
          <p:cNvSpPr>
            <a:spLocks/>
          </p:cNvSpPr>
          <p:nvPr/>
        </p:nvSpPr>
        <p:spPr bwMode="auto">
          <a:xfrm>
            <a:off x="1146175" y="831850"/>
            <a:ext cx="2422525" cy="193675"/>
          </a:xfrm>
          <a:custGeom>
            <a:avLst/>
            <a:gdLst>
              <a:gd name="T0" fmla="*/ 249 w 3270"/>
              <a:gd name="T1" fmla="*/ 261 h 261"/>
              <a:gd name="T2" fmla="*/ 3270 w 3270"/>
              <a:gd name="T3" fmla="*/ 261 h 261"/>
              <a:gd name="T4" fmla="*/ 3022 w 3270"/>
              <a:gd name="T5" fmla="*/ 0 h 261"/>
              <a:gd name="T6" fmla="*/ 0 w 3270"/>
              <a:gd name="T7" fmla="*/ 0 h 261"/>
              <a:gd name="T8" fmla="*/ 249 w 3270"/>
              <a:gd name="T9" fmla="*/ 261 h 261"/>
            </a:gdLst>
            <a:ahLst/>
            <a:cxnLst>
              <a:cxn ang="0">
                <a:pos x="T0" y="T1"/>
              </a:cxn>
              <a:cxn ang="0">
                <a:pos x="T2" y="T3"/>
              </a:cxn>
              <a:cxn ang="0">
                <a:pos x="T4" y="T5"/>
              </a:cxn>
              <a:cxn ang="0">
                <a:pos x="T6" y="T7"/>
              </a:cxn>
              <a:cxn ang="0">
                <a:pos x="T8" y="T9"/>
              </a:cxn>
            </a:cxnLst>
            <a:rect l="0" t="0" r="r" b="b"/>
            <a:pathLst>
              <a:path w="3270" h="261">
                <a:moveTo>
                  <a:pt x="249" y="261"/>
                </a:moveTo>
                <a:lnTo>
                  <a:pt x="3270" y="261"/>
                </a:lnTo>
                <a:lnTo>
                  <a:pt x="3022" y="0"/>
                </a:lnTo>
                <a:lnTo>
                  <a:pt x="0" y="0"/>
                </a:lnTo>
                <a:lnTo>
                  <a:pt x="249" y="261"/>
                </a:lnTo>
                <a:close/>
              </a:path>
            </a:pathLst>
          </a:custGeom>
          <a:solidFill>
            <a:schemeClr val="accent4">
              <a:lumMod val="75000"/>
            </a:schemeClr>
          </a:solidFill>
          <a:ln>
            <a:noFill/>
          </a:ln>
        </p:spPr>
        <p:txBody>
          <a:bodyPr/>
          <a:lstStyle/>
          <a:p>
            <a:pPr fontAlgn="auto">
              <a:spcBef>
                <a:spcPts val="0"/>
              </a:spcBef>
              <a:spcAft>
                <a:spcPts val="0"/>
              </a:spcAft>
              <a:defRPr/>
            </a:pPr>
            <a:endParaRPr lang="zh-CN" altLang="en-US">
              <a:solidFill>
                <a:srgbClr val="FEAE01"/>
              </a:solidFill>
              <a:latin typeface="微软雅黑" panose="020B0503020204020204" pitchFamily="34" charset="-122"/>
              <a:ea typeface="微软雅黑" panose="020B0503020204020204" pitchFamily="34" charset="-122"/>
            </a:endParaRPr>
          </a:p>
        </p:txBody>
      </p:sp>
      <p:sp>
        <p:nvSpPr>
          <p:cNvPr id="6" name="Freeform 7"/>
          <p:cNvSpPr>
            <a:spLocks/>
          </p:cNvSpPr>
          <p:nvPr/>
        </p:nvSpPr>
        <p:spPr bwMode="auto">
          <a:xfrm>
            <a:off x="1146175" y="831850"/>
            <a:ext cx="2238375" cy="1554163"/>
          </a:xfrm>
          <a:custGeom>
            <a:avLst/>
            <a:gdLst>
              <a:gd name="T0" fmla="*/ 2238375 w 3022"/>
              <a:gd name="T1" fmla="*/ 0 h 2098"/>
              <a:gd name="T2" fmla="*/ 0 w 3022"/>
              <a:gd name="T3" fmla="*/ 0 h 2098"/>
              <a:gd name="T4" fmla="*/ 0 w 3022"/>
              <a:gd name="T5" fmla="*/ 1554163 h 2098"/>
              <a:gd name="T6" fmla="*/ 1603601 w 3022"/>
              <a:gd name="T7" fmla="*/ 1554163 h 2098"/>
              <a:gd name="T8" fmla="*/ 2238375 w 3022"/>
              <a:gd name="T9" fmla="*/ 0 h 2098"/>
              <a:gd name="T10" fmla="*/ 0 60000 65536"/>
              <a:gd name="T11" fmla="*/ 0 60000 65536"/>
              <a:gd name="T12" fmla="*/ 0 60000 65536"/>
              <a:gd name="T13" fmla="*/ 0 60000 65536"/>
              <a:gd name="T14" fmla="*/ 0 60000 65536"/>
              <a:gd name="T15" fmla="*/ 0 w 3022"/>
              <a:gd name="T16" fmla="*/ 0 h 2098"/>
              <a:gd name="T17" fmla="*/ 3022 w 3022"/>
              <a:gd name="T18" fmla="*/ 2098 h 2098"/>
            </a:gdLst>
            <a:ahLst/>
            <a:cxnLst>
              <a:cxn ang="T10">
                <a:pos x="T0" y="T1"/>
              </a:cxn>
              <a:cxn ang="T11">
                <a:pos x="T2" y="T3"/>
              </a:cxn>
              <a:cxn ang="T12">
                <a:pos x="T4" y="T5"/>
              </a:cxn>
              <a:cxn ang="T13">
                <a:pos x="T6" y="T7"/>
              </a:cxn>
              <a:cxn ang="T14">
                <a:pos x="T8" y="T9"/>
              </a:cxn>
            </a:cxnLst>
            <a:rect l="T15" t="T16" r="T17" b="T18"/>
            <a:pathLst>
              <a:path w="3022" h="2098">
                <a:moveTo>
                  <a:pt x="3022" y="0"/>
                </a:moveTo>
                <a:lnTo>
                  <a:pt x="0" y="0"/>
                </a:lnTo>
                <a:lnTo>
                  <a:pt x="0" y="2098"/>
                </a:lnTo>
                <a:lnTo>
                  <a:pt x="2165" y="2098"/>
                </a:lnTo>
                <a:lnTo>
                  <a:pt x="3022" y="0"/>
                </a:lnTo>
                <a:close/>
              </a:path>
            </a:pathLst>
          </a:custGeom>
          <a:solidFill>
            <a:srgbClr val="0070C0"/>
          </a:solidFill>
          <a:ln w="9525">
            <a:noFill/>
            <a:round/>
            <a:headEnd/>
            <a:tailEnd/>
          </a:ln>
        </p:spPr>
        <p:txBody>
          <a:bodyPr/>
          <a:lstStyle/>
          <a:p>
            <a:endParaRPr lang="zh-CN" altLang="en-US"/>
          </a:p>
        </p:txBody>
      </p:sp>
      <p:sp>
        <p:nvSpPr>
          <p:cNvPr id="35845" name="Freeform 9"/>
          <p:cNvSpPr>
            <a:spLocks noEditPoints="1"/>
          </p:cNvSpPr>
          <p:nvPr/>
        </p:nvSpPr>
        <p:spPr bwMode="auto">
          <a:xfrm>
            <a:off x="8039100" y="4262438"/>
            <a:ext cx="198438" cy="198437"/>
          </a:xfrm>
          <a:custGeom>
            <a:avLst/>
            <a:gdLst>
              <a:gd name="T0" fmla="*/ 108104 w 268"/>
              <a:gd name="T1" fmla="*/ 167339 h 268"/>
              <a:gd name="T2" fmla="*/ 92555 w 268"/>
              <a:gd name="T3" fmla="*/ 154752 h 268"/>
              <a:gd name="T4" fmla="*/ 131057 w 268"/>
              <a:gd name="T5" fmla="*/ 109585 h 268"/>
              <a:gd name="T6" fmla="*/ 31839 w 268"/>
              <a:gd name="T7" fmla="*/ 109585 h 268"/>
              <a:gd name="T8" fmla="*/ 31839 w 268"/>
              <a:gd name="T9" fmla="*/ 88853 h 268"/>
              <a:gd name="T10" fmla="*/ 131057 w 268"/>
              <a:gd name="T11" fmla="*/ 88853 h 268"/>
              <a:gd name="T12" fmla="*/ 92555 w 268"/>
              <a:gd name="T13" fmla="*/ 44426 h 268"/>
              <a:gd name="T14" fmla="*/ 108104 w 268"/>
              <a:gd name="T15" fmla="*/ 31098 h 268"/>
              <a:gd name="T16" fmla="*/ 165858 w 268"/>
              <a:gd name="T17" fmla="*/ 99219 h 268"/>
              <a:gd name="T18" fmla="*/ 108104 w 268"/>
              <a:gd name="T19" fmla="*/ 167339 h 268"/>
              <a:gd name="T20" fmla="*/ 99219 w 268"/>
              <a:gd name="T21" fmla="*/ 0 h 268"/>
              <a:gd name="T22" fmla="*/ 198437 w 268"/>
              <a:gd name="T23" fmla="*/ 99219 h 268"/>
              <a:gd name="T24" fmla="*/ 99219 w 268"/>
              <a:gd name="T25" fmla="*/ 198438 h 268"/>
              <a:gd name="T26" fmla="*/ 0 w 268"/>
              <a:gd name="T27" fmla="*/ 99219 h 268"/>
              <a:gd name="T28" fmla="*/ 99219 w 268"/>
              <a:gd name="T29" fmla="*/ 0 h 268"/>
              <a:gd name="T30" fmla="*/ 99219 w 268"/>
              <a:gd name="T31" fmla="*/ 12587 h 268"/>
              <a:gd name="T32" fmla="*/ 185109 w 268"/>
              <a:gd name="T33" fmla="*/ 99219 h 268"/>
              <a:gd name="T34" fmla="*/ 99219 w 268"/>
              <a:gd name="T35" fmla="*/ 185850 h 268"/>
              <a:gd name="T36" fmla="*/ 12587 w 268"/>
              <a:gd name="T37" fmla="*/ 99219 h 268"/>
              <a:gd name="T38" fmla="*/ 99219 w 268"/>
              <a:gd name="T39" fmla="*/ 12587 h 26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68"/>
              <a:gd name="T61" fmla="*/ 0 h 268"/>
              <a:gd name="T62" fmla="*/ 268 w 268"/>
              <a:gd name="T63" fmla="*/ 268 h 26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68" h="268">
                <a:moveTo>
                  <a:pt x="146" y="226"/>
                </a:moveTo>
                <a:lnTo>
                  <a:pt x="125" y="209"/>
                </a:lnTo>
                <a:lnTo>
                  <a:pt x="177" y="148"/>
                </a:lnTo>
                <a:lnTo>
                  <a:pt x="43" y="148"/>
                </a:lnTo>
                <a:lnTo>
                  <a:pt x="43" y="120"/>
                </a:lnTo>
                <a:lnTo>
                  <a:pt x="177" y="120"/>
                </a:lnTo>
                <a:lnTo>
                  <a:pt x="125" y="60"/>
                </a:lnTo>
                <a:lnTo>
                  <a:pt x="146" y="42"/>
                </a:lnTo>
                <a:lnTo>
                  <a:pt x="224" y="134"/>
                </a:lnTo>
                <a:lnTo>
                  <a:pt x="146" y="226"/>
                </a:lnTo>
                <a:close/>
                <a:moveTo>
                  <a:pt x="134" y="0"/>
                </a:moveTo>
                <a:cubicBezTo>
                  <a:pt x="208" y="0"/>
                  <a:pt x="268" y="60"/>
                  <a:pt x="268" y="134"/>
                </a:cubicBezTo>
                <a:cubicBezTo>
                  <a:pt x="268" y="208"/>
                  <a:pt x="208" y="268"/>
                  <a:pt x="134" y="268"/>
                </a:cubicBezTo>
                <a:cubicBezTo>
                  <a:pt x="60" y="268"/>
                  <a:pt x="0" y="208"/>
                  <a:pt x="0" y="134"/>
                </a:cubicBezTo>
                <a:cubicBezTo>
                  <a:pt x="0" y="60"/>
                  <a:pt x="60" y="0"/>
                  <a:pt x="134" y="0"/>
                </a:cubicBezTo>
                <a:close/>
                <a:moveTo>
                  <a:pt x="134" y="17"/>
                </a:moveTo>
                <a:cubicBezTo>
                  <a:pt x="198" y="17"/>
                  <a:pt x="250" y="70"/>
                  <a:pt x="250" y="134"/>
                </a:cubicBezTo>
                <a:cubicBezTo>
                  <a:pt x="250" y="199"/>
                  <a:pt x="198" y="251"/>
                  <a:pt x="134" y="251"/>
                </a:cubicBezTo>
                <a:cubicBezTo>
                  <a:pt x="69" y="251"/>
                  <a:pt x="17" y="199"/>
                  <a:pt x="17" y="134"/>
                </a:cubicBezTo>
                <a:cubicBezTo>
                  <a:pt x="17" y="70"/>
                  <a:pt x="69" y="17"/>
                  <a:pt x="134" y="17"/>
                </a:cubicBezTo>
                <a:close/>
              </a:path>
            </a:pathLst>
          </a:custGeom>
          <a:solidFill>
            <a:srgbClr val="FFFFFF"/>
          </a:solidFill>
          <a:ln w="9525">
            <a:noFill/>
            <a:round/>
            <a:headEnd/>
            <a:tailEnd/>
          </a:ln>
        </p:spPr>
        <p:txBody>
          <a:bodyPr/>
          <a:lstStyle/>
          <a:p>
            <a:endParaRPr lang="zh-CN" altLang="en-US"/>
          </a:p>
        </p:txBody>
      </p:sp>
      <p:sp>
        <p:nvSpPr>
          <p:cNvPr id="8" name="TextBox 7"/>
          <p:cNvSpPr txBox="1">
            <a:spLocks noChangeArrowheads="1"/>
          </p:cNvSpPr>
          <p:nvPr/>
        </p:nvSpPr>
        <p:spPr bwMode="auto">
          <a:xfrm>
            <a:off x="1755775" y="996950"/>
            <a:ext cx="698500" cy="1322388"/>
          </a:xfrm>
          <a:prstGeom prst="rect">
            <a:avLst/>
          </a:prstGeom>
          <a:noFill/>
          <a:ln w="9525">
            <a:noFill/>
            <a:miter lim="800000"/>
            <a:headEnd/>
            <a:tailEnd/>
          </a:ln>
        </p:spPr>
        <p:txBody>
          <a:bodyPr>
            <a:spAutoFit/>
          </a:bodyPr>
          <a:lstStyle/>
          <a:p>
            <a:r>
              <a:rPr lang="en-US" altLang="zh-CN" sz="8000" b="1">
                <a:solidFill>
                  <a:srgbClr val="F8F8F8"/>
                </a:solidFill>
                <a:latin typeface="微软雅黑" pitchFamily="34" charset="-122"/>
                <a:ea typeface="微软雅黑" pitchFamily="34" charset="-122"/>
              </a:rPr>
              <a:t>3</a:t>
            </a:r>
            <a:endParaRPr lang="zh-CN" altLang="en-US" sz="8000" b="1">
              <a:solidFill>
                <a:srgbClr val="F8F8F8"/>
              </a:solidFill>
              <a:latin typeface="微软雅黑" pitchFamily="34" charset="-122"/>
              <a:ea typeface="微软雅黑" pitchFamily="34" charset="-122"/>
            </a:endParaRPr>
          </a:p>
        </p:txBody>
      </p:sp>
      <p:sp>
        <p:nvSpPr>
          <p:cNvPr id="9" name="TextBox 8"/>
          <p:cNvSpPr txBox="1">
            <a:spLocks noChangeArrowheads="1"/>
          </p:cNvSpPr>
          <p:nvPr/>
        </p:nvSpPr>
        <p:spPr bwMode="auto">
          <a:xfrm>
            <a:off x="3267075" y="1397000"/>
            <a:ext cx="4040188" cy="584200"/>
          </a:xfrm>
          <a:prstGeom prst="rect">
            <a:avLst/>
          </a:prstGeom>
          <a:noFill/>
          <a:ln w="9525">
            <a:noFill/>
            <a:miter lim="800000"/>
            <a:headEnd/>
            <a:tailEnd/>
          </a:ln>
        </p:spPr>
        <p:txBody>
          <a:bodyPr>
            <a:spAutoFit/>
          </a:bodyPr>
          <a:lstStyle/>
          <a:p>
            <a:r>
              <a:rPr lang="zh-CN" altLang="en-US" sz="3200" b="1">
                <a:solidFill>
                  <a:srgbClr val="2B2A30"/>
                </a:solidFill>
                <a:latin typeface="微软雅黑" pitchFamily="34" charset="-122"/>
                <a:ea typeface="微软雅黑" pitchFamily="34" charset="-122"/>
              </a:rPr>
              <a:t>请输入第一部分标题</a:t>
            </a:r>
          </a:p>
        </p:txBody>
      </p:sp>
      <p:sp>
        <p:nvSpPr>
          <p:cNvPr id="10" name="Rectangle 13"/>
          <p:cNvSpPr>
            <a:spLocks noChangeArrowheads="1"/>
          </p:cNvSpPr>
          <p:nvPr/>
        </p:nvSpPr>
        <p:spPr bwMode="auto">
          <a:xfrm>
            <a:off x="1236663" y="1711325"/>
            <a:ext cx="566737" cy="354013"/>
          </a:xfrm>
          <a:prstGeom prst="rect">
            <a:avLst/>
          </a:prstGeom>
          <a:noFill/>
          <a:ln w="9525">
            <a:noFill/>
            <a:miter lim="800000"/>
            <a:headEnd/>
            <a:tailEnd/>
          </a:ln>
        </p:spPr>
        <p:txBody>
          <a:bodyPr wrap="none" lIns="0" tIns="0" rIns="0" bIns="0">
            <a:spAutoFit/>
          </a:bodyPr>
          <a:lstStyle/>
          <a:p>
            <a:r>
              <a:rPr lang="zh-CN" altLang="zh-CN" sz="2300">
                <a:solidFill>
                  <a:srgbClr val="FFFFFF"/>
                </a:solidFill>
                <a:latin typeface="微软雅黑" pitchFamily="34" charset="-122"/>
                <a:ea typeface="微软雅黑" pitchFamily="34" charset="-122"/>
              </a:rPr>
              <a:t>Part</a:t>
            </a:r>
            <a:endParaRPr lang="zh-CN" altLang="zh-CN">
              <a:solidFill>
                <a:srgbClr val="FEAE01"/>
              </a:solidFill>
              <a:latin typeface="微软雅黑" pitchFamily="34" charset="-122"/>
              <a:ea typeface="微软雅黑" pitchFamily="34" charset="-122"/>
            </a:endParaRPr>
          </a:p>
        </p:txBody>
      </p:sp>
      <p:sp>
        <p:nvSpPr>
          <p:cNvPr id="11" name="TextBox 10"/>
          <p:cNvSpPr txBox="1">
            <a:spLocks noChangeArrowheads="1"/>
          </p:cNvSpPr>
          <p:nvPr/>
        </p:nvSpPr>
        <p:spPr bwMode="auto">
          <a:xfrm>
            <a:off x="2105025" y="2647950"/>
            <a:ext cx="5318125" cy="1014413"/>
          </a:xfrm>
          <a:prstGeom prst="rect">
            <a:avLst/>
          </a:prstGeom>
          <a:noFill/>
          <a:ln w="9525">
            <a:noFill/>
            <a:miter lim="800000"/>
            <a:headEnd/>
            <a:tailEnd/>
          </a:ln>
        </p:spPr>
        <p:txBody>
          <a:bodyPr>
            <a:spAutoFit/>
          </a:bodyPr>
          <a:lstStyle/>
          <a:p>
            <a:pPr>
              <a:lnSpc>
                <a:spcPct val="150000"/>
              </a:lnSpc>
            </a:pPr>
            <a:r>
              <a:rPr lang="zh-CN" altLang="en-US" sz="2000">
                <a:solidFill>
                  <a:srgbClr val="2B2A30"/>
                </a:solidFill>
                <a:latin typeface="微软雅黑" pitchFamily="34" charset="-122"/>
                <a:ea typeface="微软雅黑" pitchFamily="34" charset="-122"/>
              </a:rPr>
              <a:t>点击添加文字内容点击添加文字内容点击添加文字内容点击添加文字内容点击添加文字内容。</a:t>
            </a:r>
          </a:p>
        </p:txBody>
      </p:sp>
      <p:sp>
        <p:nvSpPr>
          <p:cNvPr id="12" name="TextBox 11"/>
          <p:cNvSpPr txBox="1">
            <a:spLocks noChangeArrowheads="1"/>
          </p:cNvSpPr>
          <p:nvPr/>
        </p:nvSpPr>
        <p:spPr bwMode="auto">
          <a:xfrm>
            <a:off x="3246438" y="1990725"/>
            <a:ext cx="4276725" cy="368300"/>
          </a:xfrm>
          <a:prstGeom prst="rect">
            <a:avLst/>
          </a:prstGeom>
          <a:noFill/>
          <a:ln w="9525">
            <a:noFill/>
            <a:miter lim="800000"/>
            <a:headEnd/>
            <a:tailEnd/>
          </a:ln>
        </p:spPr>
        <p:txBody>
          <a:bodyPr>
            <a:spAutoFit/>
          </a:bodyPr>
          <a:lstStyle/>
          <a:p>
            <a:r>
              <a:rPr lang="en-US" altLang="zh-CN">
                <a:solidFill>
                  <a:srgbClr val="2B2A30"/>
                </a:solidFill>
                <a:latin typeface="微软雅黑" pitchFamily="34" charset="-122"/>
                <a:ea typeface="微软雅黑" pitchFamily="34" charset="-122"/>
              </a:rPr>
              <a:t>◎</a:t>
            </a:r>
            <a:r>
              <a:rPr lang="zh-CN" altLang="en-US">
                <a:solidFill>
                  <a:srgbClr val="2B2A30"/>
                </a:solidFill>
                <a:latin typeface="微软雅黑" pitchFamily="34" charset="-122"/>
                <a:ea typeface="微软雅黑" pitchFamily="34" charset="-122"/>
              </a:rPr>
              <a:t>节标题一   </a:t>
            </a:r>
            <a:r>
              <a:rPr lang="en-US" altLang="zh-CN">
                <a:solidFill>
                  <a:srgbClr val="2B2A30"/>
                </a:solidFill>
                <a:latin typeface="微软雅黑" pitchFamily="34" charset="-122"/>
                <a:ea typeface="微软雅黑" pitchFamily="34" charset="-122"/>
              </a:rPr>
              <a:t>◎</a:t>
            </a:r>
            <a:r>
              <a:rPr lang="zh-CN" altLang="en-US">
                <a:solidFill>
                  <a:srgbClr val="2B2A30"/>
                </a:solidFill>
                <a:latin typeface="微软雅黑" pitchFamily="34" charset="-122"/>
                <a:ea typeface="微软雅黑" pitchFamily="34" charset="-122"/>
              </a:rPr>
              <a:t>节标题二  </a:t>
            </a:r>
            <a:r>
              <a:rPr lang="en-US" altLang="zh-CN">
                <a:solidFill>
                  <a:srgbClr val="2B2A30"/>
                </a:solidFill>
                <a:latin typeface="微软雅黑" pitchFamily="34" charset="-122"/>
                <a:ea typeface="微软雅黑" pitchFamily="34" charset="-122"/>
              </a:rPr>
              <a:t>◎</a:t>
            </a:r>
            <a:r>
              <a:rPr lang="zh-CN" altLang="en-US">
                <a:solidFill>
                  <a:srgbClr val="2B2A30"/>
                </a:solidFill>
                <a:latin typeface="微软雅黑" pitchFamily="34" charset="-122"/>
                <a:ea typeface="微软雅黑" pitchFamily="34" charset="-122"/>
              </a:rPr>
              <a:t>节标题三</a:t>
            </a:r>
          </a:p>
        </p:txBody>
      </p:sp>
    </p:spTree>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500"/>
                                        <p:tgtEl>
                                          <p:spTgt spid="5"/>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up)">
                                      <p:cBhvr>
                                        <p:cTn id="15" dur="500"/>
                                        <p:tgtEl>
                                          <p:spTgt spid="6"/>
                                        </p:tgtEl>
                                      </p:cBhvr>
                                    </p:animEffect>
                                  </p:childTnLst>
                                </p:cTn>
                              </p:par>
                            </p:childTnLst>
                          </p:cTn>
                        </p:par>
                        <p:par>
                          <p:cTn id="16" fill="hold">
                            <p:stCondLst>
                              <p:cond delay="1500"/>
                            </p:stCondLst>
                            <p:childTnLst>
                              <p:par>
                                <p:cTn id="17" presetID="31"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 calcmode="lin" valueType="num">
                                      <p:cBhvr>
                                        <p:cTn id="21" dur="500" fill="hold"/>
                                        <p:tgtEl>
                                          <p:spTgt spid="8"/>
                                        </p:tgtEl>
                                        <p:attrNameLst>
                                          <p:attrName>style.rotation</p:attrName>
                                        </p:attrNameLst>
                                      </p:cBhvr>
                                      <p:tavLst>
                                        <p:tav tm="0">
                                          <p:val>
                                            <p:fltVal val="90"/>
                                          </p:val>
                                        </p:tav>
                                        <p:tav tm="100000">
                                          <p:val>
                                            <p:fltVal val="0"/>
                                          </p:val>
                                        </p:tav>
                                      </p:tavLst>
                                    </p:anim>
                                    <p:animEffect transition="in" filter="fade">
                                      <p:cBhvr>
                                        <p:cTn id="22" dur="500"/>
                                        <p:tgtEl>
                                          <p:spTgt spid="8"/>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p:cTn id="25" dur="500" fill="hold"/>
                                        <p:tgtEl>
                                          <p:spTgt spid="10"/>
                                        </p:tgtEl>
                                        <p:attrNameLst>
                                          <p:attrName>ppt_w</p:attrName>
                                        </p:attrNameLst>
                                      </p:cBhvr>
                                      <p:tavLst>
                                        <p:tav tm="0">
                                          <p:val>
                                            <p:fltVal val="0"/>
                                          </p:val>
                                        </p:tav>
                                        <p:tav tm="100000">
                                          <p:val>
                                            <p:strVal val="#ppt_w"/>
                                          </p:val>
                                        </p:tav>
                                      </p:tavLst>
                                    </p:anim>
                                    <p:anim calcmode="lin" valueType="num">
                                      <p:cBhvr>
                                        <p:cTn id="26" dur="500" fill="hold"/>
                                        <p:tgtEl>
                                          <p:spTgt spid="10"/>
                                        </p:tgtEl>
                                        <p:attrNameLst>
                                          <p:attrName>ppt_h</p:attrName>
                                        </p:attrNameLst>
                                      </p:cBhvr>
                                      <p:tavLst>
                                        <p:tav tm="0">
                                          <p:val>
                                            <p:fltVal val="0"/>
                                          </p:val>
                                        </p:tav>
                                        <p:tav tm="100000">
                                          <p:val>
                                            <p:strVal val="#ppt_h"/>
                                          </p:val>
                                        </p:tav>
                                      </p:tavLst>
                                    </p:anim>
                                    <p:anim calcmode="lin" valueType="num">
                                      <p:cBhvr>
                                        <p:cTn id="27" dur="500" fill="hold"/>
                                        <p:tgtEl>
                                          <p:spTgt spid="10"/>
                                        </p:tgtEl>
                                        <p:attrNameLst>
                                          <p:attrName>style.rotation</p:attrName>
                                        </p:attrNameLst>
                                      </p:cBhvr>
                                      <p:tavLst>
                                        <p:tav tm="0">
                                          <p:val>
                                            <p:fltVal val="90"/>
                                          </p:val>
                                        </p:tav>
                                        <p:tav tm="100000">
                                          <p:val>
                                            <p:fltVal val="0"/>
                                          </p:val>
                                        </p:tav>
                                      </p:tavLst>
                                    </p:anim>
                                    <p:animEffect transition="in" filter="fade">
                                      <p:cBhvr>
                                        <p:cTn id="28" dur="500"/>
                                        <p:tgtEl>
                                          <p:spTgt spid="10"/>
                                        </p:tgtEl>
                                      </p:cBhvr>
                                    </p:animEffect>
                                  </p:childTnLst>
                                </p:cTn>
                              </p:par>
                            </p:childTnLst>
                          </p:cTn>
                        </p:par>
                        <p:par>
                          <p:cTn id="29" fill="hold">
                            <p:stCondLst>
                              <p:cond delay="2000"/>
                            </p:stCondLst>
                            <p:childTnLst>
                              <p:par>
                                <p:cTn id="30" presetID="22" presetClass="entr" presetSubtype="8"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wipe(left)">
                                      <p:cBhvr>
                                        <p:cTn id="35" dur="500"/>
                                        <p:tgtEl>
                                          <p:spTgt spid="12"/>
                                        </p:tgtEl>
                                      </p:cBhvr>
                                    </p:animEffect>
                                  </p:childTnLst>
                                </p:cTn>
                              </p:par>
                            </p:childTnLst>
                          </p:cTn>
                        </p:par>
                        <p:par>
                          <p:cTn id="36" fill="hold">
                            <p:stCondLst>
                              <p:cond delay="2500"/>
                            </p:stCondLst>
                            <p:childTnLst>
                              <p:par>
                                <p:cTn id="37" presetID="31" presetClass="entr" presetSubtype="0"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 calcmode="lin" valueType="num">
                                      <p:cBhvr>
                                        <p:cTn id="39" dur="500" fill="hold"/>
                                        <p:tgtEl>
                                          <p:spTgt spid="11"/>
                                        </p:tgtEl>
                                        <p:attrNameLst>
                                          <p:attrName>ppt_w</p:attrName>
                                        </p:attrNameLst>
                                      </p:cBhvr>
                                      <p:tavLst>
                                        <p:tav tm="0">
                                          <p:val>
                                            <p:fltVal val="0"/>
                                          </p:val>
                                        </p:tav>
                                        <p:tav tm="100000">
                                          <p:val>
                                            <p:strVal val="#ppt_w"/>
                                          </p:val>
                                        </p:tav>
                                      </p:tavLst>
                                    </p:anim>
                                    <p:anim calcmode="lin" valueType="num">
                                      <p:cBhvr>
                                        <p:cTn id="40" dur="500" fill="hold"/>
                                        <p:tgtEl>
                                          <p:spTgt spid="11"/>
                                        </p:tgtEl>
                                        <p:attrNameLst>
                                          <p:attrName>ppt_h</p:attrName>
                                        </p:attrNameLst>
                                      </p:cBhvr>
                                      <p:tavLst>
                                        <p:tav tm="0">
                                          <p:val>
                                            <p:fltVal val="0"/>
                                          </p:val>
                                        </p:tav>
                                        <p:tav tm="100000">
                                          <p:val>
                                            <p:strVal val="#ppt_h"/>
                                          </p:val>
                                        </p:tav>
                                      </p:tavLst>
                                    </p:anim>
                                    <p:anim calcmode="lin" valueType="num">
                                      <p:cBhvr>
                                        <p:cTn id="41" dur="500" fill="hold"/>
                                        <p:tgtEl>
                                          <p:spTgt spid="11"/>
                                        </p:tgtEl>
                                        <p:attrNameLst>
                                          <p:attrName>style.rotation</p:attrName>
                                        </p:attrNameLst>
                                      </p:cBhvr>
                                      <p:tavLst>
                                        <p:tav tm="0">
                                          <p:val>
                                            <p:fltVal val="90"/>
                                          </p:val>
                                        </p:tav>
                                        <p:tav tm="100000">
                                          <p:val>
                                            <p:fltVal val="0"/>
                                          </p:val>
                                        </p:tav>
                                      </p:tavLst>
                                    </p:anim>
                                    <p:animEffect transition="in" filter="fade">
                                      <p:cBhvr>
                                        <p:cTn id="4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p:bldP spid="9" grpId="0"/>
      <p:bldP spid="10" grpId="0"/>
      <p:bldP spid="11" grpId="0"/>
      <p:bldP spid="12"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pattFill prst="trellis">
          <a:fgClr>
            <a:schemeClr val="tx2">
              <a:lumMod val="20000"/>
              <a:lumOff val="80000"/>
            </a:schemeClr>
          </a:fgClr>
          <a:bgClr>
            <a:schemeClr val="bg1"/>
          </a:bgClr>
        </a:pattFill>
        <a:effectLst/>
      </p:bgPr>
    </p:bg>
    <p:spTree>
      <p:nvGrpSpPr>
        <p:cNvPr id="1" name=""/>
        <p:cNvGrpSpPr/>
        <p:nvPr/>
      </p:nvGrpSpPr>
      <p:grpSpPr>
        <a:xfrm>
          <a:off x="0" y="0"/>
          <a:ext cx="0" cy="0"/>
          <a:chOff x="0" y="0"/>
          <a:chExt cx="0" cy="0"/>
        </a:xfrm>
      </p:grpSpPr>
      <p:sp>
        <p:nvSpPr>
          <p:cNvPr id="2" name="矩形 1"/>
          <p:cNvSpPr/>
          <p:nvPr/>
        </p:nvSpPr>
        <p:spPr>
          <a:xfrm>
            <a:off x="360363" y="195263"/>
            <a:ext cx="360362" cy="360362"/>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 name="矩形 2"/>
          <p:cNvSpPr/>
          <p:nvPr/>
        </p:nvSpPr>
        <p:spPr>
          <a:xfrm>
            <a:off x="534988" y="342900"/>
            <a:ext cx="290512" cy="290513"/>
          </a:xfrm>
          <a:prstGeom prst="rect">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4" name="直接连接符 3"/>
          <p:cNvCxnSpPr/>
          <p:nvPr/>
        </p:nvCxnSpPr>
        <p:spPr>
          <a:xfrm>
            <a:off x="896938" y="608013"/>
            <a:ext cx="8212137"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标题 1"/>
          <p:cNvSpPr txBox="1">
            <a:spLocks/>
          </p:cNvSpPr>
          <p:nvPr/>
        </p:nvSpPr>
        <p:spPr bwMode="auto">
          <a:xfrm>
            <a:off x="1116013" y="95250"/>
            <a:ext cx="8229600" cy="565150"/>
          </a:xfrm>
          <a:prstGeom prst="rect">
            <a:avLst/>
          </a:prstGeom>
          <a:noFill/>
          <a:ln w="9525">
            <a:noFill/>
            <a:miter lim="800000"/>
            <a:headEnd/>
            <a:tailEnd/>
          </a:ln>
        </p:spPr>
        <p:txBody>
          <a:bodyPr/>
          <a:lstStyle/>
          <a:p>
            <a:r>
              <a:rPr lang="zh-CN" altLang="en-US" sz="2800" b="1">
                <a:solidFill>
                  <a:srgbClr val="0070C0"/>
                </a:solidFill>
                <a:latin typeface="微软雅黑" pitchFamily="34" charset="-122"/>
                <a:ea typeface="微软雅黑" pitchFamily="34" charset="-122"/>
              </a:rPr>
              <a:t>点击此处添加标题</a:t>
            </a:r>
          </a:p>
        </p:txBody>
      </p:sp>
      <p:sp>
        <p:nvSpPr>
          <p:cNvPr id="6" name="矩形 5"/>
          <p:cNvSpPr/>
          <p:nvPr/>
        </p:nvSpPr>
        <p:spPr>
          <a:xfrm>
            <a:off x="5291138" y="2516188"/>
            <a:ext cx="3852862" cy="9620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C00000"/>
              </a:solidFill>
            </a:endParaRPr>
          </a:p>
        </p:txBody>
      </p:sp>
      <p:sp>
        <p:nvSpPr>
          <p:cNvPr id="7" name="矩形 6"/>
          <p:cNvSpPr/>
          <p:nvPr/>
        </p:nvSpPr>
        <p:spPr>
          <a:xfrm>
            <a:off x="5291138" y="1555750"/>
            <a:ext cx="3852862" cy="960438"/>
          </a:xfrm>
          <a:prstGeom prst="rect">
            <a:avLst/>
          </a:prstGeom>
          <a:solidFill>
            <a:srgbClr val="0070C0"/>
          </a:solidFill>
          <a:ln>
            <a:noFill/>
          </a:ln>
          <a:effectLst>
            <a:outerShdw blurRad="241300" dist="127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C00000"/>
              </a:solidFill>
            </a:endParaRPr>
          </a:p>
        </p:txBody>
      </p:sp>
      <p:sp>
        <p:nvSpPr>
          <p:cNvPr id="8" name="矩形 7"/>
          <p:cNvSpPr/>
          <p:nvPr/>
        </p:nvSpPr>
        <p:spPr>
          <a:xfrm>
            <a:off x="0" y="3478213"/>
            <a:ext cx="3709988" cy="96202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C00000"/>
              </a:solidFill>
            </a:endParaRPr>
          </a:p>
        </p:txBody>
      </p:sp>
      <p:sp>
        <p:nvSpPr>
          <p:cNvPr id="9" name="矩形 8"/>
          <p:cNvSpPr/>
          <p:nvPr/>
        </p:nvSpPr>
        <p:spPr>
          <a:xfrm>
            <a:off x="0" y="2516188"/>
            <a:ext cx="3709988" cy="962025"/>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C00000"/>
              </a:solidFill>
            </a:endParaRPr>
          </a:p>
        </p:txBody>
      </p:sp>
      <p:pic>
        <p:nvPicPr>
          <p:cNvPr id="10" name="Picture 3"/>
          <p:cNvPicPr>
            <a:picLocks noChangeAspect="1" noChangeArrowheads="1"/>
          </p:cNvPicPr>
          <p:nvPr/>
        </p:nvPicPr>
        <p:blipFill>
          <a:blip r:embed="rId3"/>
          <a:srcRect t="2766" r="57680" b="7205"/>
          <a:stretch>
            <a:fillRect/>
          </a:stretch>
        </p:blipFill>
        <p:spPr bwMode="auto">
          <a:xfrm>
            <a:off x="5291138" y="627063"/>
            <a:ext cx="469900" cy="4176712"/>
          </a:xfrm>
          <a:prstGeom prst="rect">
            <a:avLst/>
          </a:prstGeom>
          <a:noFill/>
          <a:ln w="9525">
            <a:noFill/>
            <a:miter lim="800000"/>
            <a:headEnd/>
            <a:tailEnd/>
          </a:ln>
        </p:spPr>
      </p:pic>
      <p:pic>
        <p:nvPicPr>
          <p:cNvPr id="11" name="Picture 3"/>
          <p:cNvPicPr>
            <a:picLocks noChangeAspect="1" noChangeArrowheads="1"/>
          </p:cNvPicPr>
          <p:nvPr/>
        </p:nvPicPr>
        <p:blipFill>
          <a:blip r:embed="rId4"/>
          <a:srcRect l="57680" t="7205" b="2766"/>
          <a:stretch>
            <a:fillRect/>
          </a:stretch>
        </p:blipFill>
        <p:spPr bwMode="auto">
          <a:xfrm>
            <a:off x="3348038" y="1390650"/>
            <a:ext cx="361950" cy="4175125"/>
          </a:xfrm>
          <a:prstGeom prst="rect">
            <a:avLst/>
          </a:prstGeom>
          <a:noFill/>
          <a:ln w="9525">
            <a:noFill/>
            <a:miter lim="800000"/>
            <a:headEnd/>
            <a:tailEnd/>
          </a:ln>
        </p:spPr>
      </p:pic>
      <p:sp>
        <p:nvSpPr>
          <p:cNvPr id="12" name="TextBox 11"/>
          <p:cNvSpPr txBox="1">
            <a:spLocks noChangeArrowheads="1"/>
          </p:cNvSpPr>
          <p:nvPr/>
        </p:nvSpPr>
        <p:spPr bwMode="auto">
          <a:xfrm>
            <a:off x="3779838" y="2716213"/>
            <a:ext cx="696912" cy="646112"/>
          </a:xfrm>
          <a:prstGeom prst="rect">
            <a:avLst/>
          </a:prstGeom>
          <a:noFill/>
          <a:ln w="9525">
            <a:noFill/>
            <a:miter lim="800000"/>
            <a:headEnd/>
            <a:tailEnd/>
          </a:ln>
        </p:spPr>
        <p:txBody>
          <a:bodyPr wrap="none">
            <a:spAutoFit/>
          </a:bodyPr>
          <a:lstStyle/>
          <a:p>
            <a:r>
              <a:rPr lang="en-US" altLang="zh-CN" sz="3600" b="1">
                <a:solidFill>
                  <a:srgbClr val="FF9900"/>
                </a:solidFill>
                <a:latin typeface="Arial Unicode MS"/>
                <a:ea typeface="Arial Unicode MS"/>
                <a:cs typeface="Arial Unicode MS"/>
              </a:rPr>
              <a:t>01</a:t>
            </a:r>
            <a:endParaRPr lang="zh-CN" altLang="en-US" sz="900" b="1">
              <a:solidFill>
                <a:srgbClr val="FF9900"/>
              </a:solidFill>
              <a:latin typeface="Arial Unicode MS"/>
              <a:ea typeface="Arial Unicode MS"/>
              <a:cs typeface="Arial Unicode MS"/>
            </a:endParaRPr>
          </a:p>
        </p:txBody>
      </p:sp>
      <p:sp>
        <p:nvSpPr>
          <p:cNvPr id="13" name="TextBox 12"/>
          <p:cNvSpPr txBox="1">
            <a:spLocks noChangeArrowheads="1"/>
          </p:cNvSpPr>
          <p:nvPr/>
        </p:nvSpPr>
        <p:spPr bwMode="auto">
          <a:xfrm>
            <a:off x="3779838" y="3635375"/>
            <a:ext cx="696912" cy="646113"/>
          </a:xfrm>
          <a:prstGeom prst="rect">
            <a:avLst/>
          </a:prstGeom>
          <a:noFill/>
          <a:ln w="9525">
            <a:noFill/>
            <a:miter lim="800000"/>
            <a:headEnd/>
            <a:tailEnd/>
          </a:ln>
        </p:spPr>
        <p:txBody>
          <a:bodyPr wrap="none">
            <a:spAutoFit/>
          </a:bodyPr>
          <a:lstStyle/>
          <a:p>
            <a:r>
              <a:rPr lang="en-US" altLang="zh-CN" sz="3600" b="1">
                <a:solidFill>
                  <a:srgbClr val="0070C0"/>
                </a:solidFill>
                <a:latin typeface="Arial Unicode MS"/>
                <a:ea typeface="Arial Unicode MS"/>
                <a:cs typeface="Arial Unicode MS"/>
              </a:rPr>
              <a:t>02</a:t>
            </a:r>
            <a:endParaRPr lang="zh-CN" altLang="en-US" sz="900" b="1">
              <a:solidFill>
                <a:srgbClr val="0070C0"/>
              </a:solidFill>
              <a:latin typeface="Arial Unicode MS"/>
              <a:ea typeface="Arial Unicode MS"/>
              <a:cs typeface="Arial Unicode MS"/>
            </a:endParaRPr>
          </a:p>
        </p:txBody>
      </p:sp>
      <p:sp>
        <p:nvSpPr>
          <p:cNvPr id="14" name="TextBox 13"/>
          <p:cNvSpPr txBox="1">
            <a:spLocks noChangeArrowheads="1"/>
          </p:cNvSpPr>
          <p:nvPr/>
        </p:nvSpPr>
        <p:spPr bwMode="auto">
          <a:xfrm>
            <a:off x="4518025" y="1749425"/>
            <a:ext cx="696913" cy="647700"/>
          </a:xfrm>
          <a:prstGeom prst="rect">
            <a:avLst/>
          </a:prstGeom>
          <a:noFill/>
          <a:ln w="9525">
            <a:noFill/>
            <a:miter lim="800000"/>
            <a:headEnd/>
            <a:tailEnd/>
          </a:ln>
        </p:spPr>
        <p:txBody>
          <a:bodyPr wrap="none">
            <a:spAutoFit/>
          </a:bodyPr>
          <a:lstStyle/>
          <a:p>
            <a:r>
              <a:rPr lang="en-US" altLang="zh-CN" sz="3600" b="1">
                <a:solidFill>
                  <a:srgbClr val="0070C0"/>
                </a:solidFill>
                <a:latin typeface="Arial Unicode MS"/>
                <a:ea typeface="Arial Unicode MS"/>
                <a:cs typeface="Arial Unicode MS"/>
              </a:rPr>
              <a:t>03</a:t>
            </a:r>
            <a:endParaRPr lang="zh-CN" altLang="en-US" sz="900" b="1">
              <a:solidFill>
                <a:srgbClr val="0070C0"/>
              </a:solidFill>
              <a:latin typeface="Arial Unicode MS"/>
              <a:ea typeface="Arial Unicode MS"/>
              <a:cs typeface="Arial Unicode MS"/>
            </a:endParaRPr>
          </a:p>
        </p:txBody>
      </p:sp>
      <p:sp>
        <p:nvSpPr>
          <p:cNvPr id="15" name="TextBox 14"/>
          <p:cNvSpPr txBox="1">
            <a:spLocks noChangeArrowheads="1"/>
          </p:cNvSpPr>
          <p:nvPr/>
        </p:nvSpPr>
        <p:spPr bwMode="auto">
          <a:xfrm>
            <a:off x="4518025" y="2670175"/>
            <a:ext cx="696913" cy="646113"/>
          </a:xfrm>
          <a:prstGeom prst="rect">
            <a:avLst/>
          </a:prstGeom>
          <a:noFill/>
          <a:ln w="9525">
            <a:noFill/>
            <a:miter lim="800000"/>
            <a:headEnd/>
            <a:tailEnd/>
          </a:ln>
        </p:spPr>
        <p:txBody>
          <a:bodyPr wrap="none">
            <a:spAutoFit/>
          </a:bodyPr>
          <a:lstStyle/>
          <a:p>
            <a:r>
              <a:rPr lang="en-US" altLang="zh-CN" sz="3600" b="1">
                <a:solidFill>
                  <a:srgbClr val="FF9900"/>
                </a:solidFill>
                <a:latin typeface="Arial Unicode MS"/>
                <a:ea typeface="Arial Unicode MS"/>
                <a:cs typeface="Arial Unicode MS"/>
              </a:rPr>
              <a:t>04</a:t>
            </a:r>
            <a:endParaRPr lang="zh-CN" altLang="en-US" sz="900" b="1">
              <a:solidFill>
                <a:srgbClr val="FF9900"/>
              </a:solidFill>
              <a:latin typeface="Arial Unicode MS"/>
              <a:ea typeface="Arial Unicode MS"/>
              <a:cs typeface="Arial Unicode MS"/>
            </a:endParaRPr>
          </a:p>
        </p:txBody>
      </p:sp>
      <p:sp>
        <p:nvSpPr>
          <p:cNvPr id="16" name="Text Box 40"/>
          <p:cNvSpPr txBox="1">
            <a:spLocks noChangeArrowheads="1"/>
          </p:cNvSpPr>
          <p:nvPr/>
        </p:nvSpPr>
        <p:spPr bwMode="gray">
          <a:xfrm>
            <a:off x="227013" y="2641600"/>
            <a:ext cx="3255962" cy="609600"/>
          </a:xfrm>
          <a:prstGeom prst="rect">
            <a:avLst/>
          </a:prstGeom>
          <a:noFill/>
          <a:ln w="9525">
            <a:noFill/>
            <a:miter lim="800000"/>
            <a:headEnd/>
            <a:tailEnd/>
          </a:ln>
        </p:spPr>
        <p:txBody>
          <a:bodyPr>
            <a:spAutoFit/>
          </a:bodyPr>
          <a:lstStyle/>
          <a:p>
            <a:pPr algn="r" fontAlgn="auto">
              <a:lnSpc>
                <a:spcPct val="120000"/>
              </a:lnSpc>
              <a:spcBef>
                <a:spcPts val="0"/>
              </a:spcBef>
              <a:spcAft>
                <a:spcPts val="0"/>
              </a:spcAft>
              <a:defRPr/>
            </a:pPr>
            <a:r>
              <a:rPr lang="zh-CN" altLang="en-US" sz="1400" kern="0" dirty="0">
                <a:solidFill>
                  <a:srgbClr val="000000"/>
                </a:solidFill>
                <a:latin typeface="微软雅黑" pitchFamily="34" charset="-122"/>
                <a:ea typeface="微软雅黑" pitchFamily="34" charset="-122"/>
              </a:rPr>
              <a:t>单击此处输入文字单击此处输入文字</a:t>
            </a:r>
          </a:p>
          <a:p>
            <a:pPr algn="r" fontAlgn="auto">
              <a:lnSpc>
                <a:spcPct val="120000"/>
              </a:lnSpc>
              <a:spcBef>
                <a:spcPts val="0"/>
              </a:spcBef>
              <a:spcAft>
                <a:spcPts val="0"/>
              </a:spcAft>
              <a:defRPr/>
            </a:pPr>
            <a:r>
              <a:rPr lang="zh-CN" altLang="en-US" sz="1400" kern="0" dirty="0">
                <a:solidFill>
                  <a:srgbClr val="000000"/>
                </a:solidFill>
                <a:latin typeface="微软雅黑" pitchFamily="34" charset="-122"/>
                <a:ea typeface="微软雅黑" pitchFamily="34" charset="-122"/>
              </a:rPr>
              <a:t>单击此处输入文字单击此处输入文字</a:t>
            </a:r>
            <a:endParaRPr lang="zh-CN" altLang="en-US" sz="1400" kern="0" dirty="0">
              <a:solidFill>
                <a:srgbClr val="000000"/>
              </a:solidFill>
              <a:latin typeface="微软雅黑" pitchFamily="34" charset="-122"/>
              <a:ea typeface="微软雅黑" pitchFamily="34" charset="-122"/>
            </a:endParaRPr>
          </a:p>
        </p:txBody>
      </p:sp>
      <p:sp>
        <p:nvSpPr>
          <p:cNvPr id="17" name="Text Box 40"/>
          <p:cNvSpPr txBox="1">
            <a:spLocks noChangeArrowheads="1"/>
          </p:cNvSpPr>
          <p:nvPr/>
        </p:nvSpPr>
        <p:spPr bwMode="gray">
          <a:xfrm>
            <a:off x="227013" y="3660775"/>
            <a:ext cx="3255962" cy="609600"/>
          </a:xfrm>
          <a:prstGeom prst="rect">
            <a:avLst/>
          </a:prstGeom>
          <a:noFill/>
          <a:ln w="9525">
            <a:noFill/>
            <a:miter lim="800000"/>
            <a:headEnd/>
            <a:tailEnd/>
          </a:ln>
        </p:spPr>
        <p:txBody>
          <a:bodyPr>
            <a:spAutoFit/>
          </a:bodyPr>
          <a:lstStyle/>
          <a:p>
            <a:pPr algn="r" fontAlgn="auto">
              <a:lnSpc>
                <a:spcPct val="120000"/>
              </a:lnSpc>
              <a:spcBef>
                <a:spcPts val="0"/>
              </a:spcBef>
              <a:spcAft>
                <a:spcPts val="0"/>
              </a:spcAft>
              <a:defRPr/>
            </a:pPr>
            <a:r>
              <a:rPr lang="zh-CN" altLang="en-US" sz="1400" kern="0" dirty="0">
                <a:solidFill>
                  <a:schemeClr val="bg1"/>
                </a:solidFill>
                <a:latin typeface="微软雅黑" pitchFamily="34" charset="-122"/>
                <a:ea typeface="微软雅黑" pitchFamily="34" charset="-122"/>
              </a:rPr>
              <a:t>单击此处输入文字单击此处输入文字</a:t>
            </a:r>
          </a:p>
          <a:p>
            <a:pPr algn="r" fontAlgn="auto">
              <a:lnSpc>
                <a:spcPct val="120000"/>
              </a:lnSpc>
              <a:spcBef>
                <a:spcPts val="0"/>
              </a:spcBef>
              <a:spcAft>
                <a:spcPts val="0"/>
              </a:spcAft>
              <a:defRPr/>
            </a:pPr>
            <a:r>
              <a:rPr lang="zh-CN" altLang="en-US" sz="1400" kern="0" dirty="0">
                <a:solidFill>
                  <a:schemeClr val="bg1"/>
                </a:solidFill>
                <a:latin typeface="微软雅黑" pitchFamily="34" charset="-122"/>
                <a:ea typeface="微软雅黑" pitchFamily="34" charset="-122"/>
              </a:rPr>
              <a:t>单击此处输入文字单击此处输入文字</a:t>
            </a:r>
            <a:endParaRPr lang="zh-CN" altLang="en-US" sz="1400" kern="0" dirty="0">
              <a:solidFill>
                <a:schemeClr val="bg1"/>
              </a:solidFill>
              <a:latin typeface="微软雅黑" pitchFamily="34" charset="-122"/>
              <a:ea typeface="微软雅黑" pitchFamily="34" charset="-122"/>
            </a:endParaRPr>
          </a:p>
        </p:txBody>
      </p:sp>
      <p:sp>
        <p:nvSpPr>
          <p:cNvPr id="18" name="Text Box 40"/>
          <p:cNvSpPr txBox="1">
            <a:spLocks noChangeArrowheads="1"/>
          </p:cNvSpPr>
          <p:nvPr/>
        </p:nvSpPr>
        <p:spPr bwMode="gray">
          <a:xfrm>
            <a:off x="5526088" y="1727200"/>
            <a:ext cx="3255962" cy="609600"/>
          </a:xfrm>
          <a:prstGeom prst="rect">
            <a:avLst/>
          </a:prstGeom>
          <a:noFill/>
          <a:ln w="9525">
            <a:noFill/>
            <a:miter lim="800000"/>
            <a:headEnd/>
            <a:tailEnd/>
          </a:ln>
        </p:spPr>
        <p:txBody>
          <a:bodyPr>
            <a:spAutoFit/>
          </a:bodyPr>
          <a:lstStyle/>
          <a:p>
            <a:pPr algn="r" fontAlgn="auto">
              <a:lnSpc>
                <a:spcPct val="120000"/>
              </a:lnSpc>
              <a:spcBef>
                <a:spcPts val="0"/>
              </a:spcBef>
              <a:spcAft>
                <a:spcPts val="0"/>
              </a:spcAft>
              <a:defRPr/>
            </a:pPr>
            <a:r>
              <a:rPr lang="zh-CN" altLang="en-US" sz="1400" kern="0" dirty="0">
                <a:solidFill>
                  <a:schemeClr val="bg1"/>
                </a:solidFill>
                <a:latin typeface="微软雅黑" pitchFamily="34" charset="-122"/>
                <a:ea typeface="微软雅黑" pitchFamily="34" charset="-122"/>
              </a:rPr>
              <a:t>单击此处输入文字单击此处输入文字</a:t>
            </a:r>
          </a:p>
          <a:p>
            <a:pPr algn="r" fontAlgn="auto">
              <a:lnSpc>
                <a:spcPct val="120000"/>
              </a:lnSpc>
              <a:spcBef>
                <a:spcPts val="0"/>
              </a:spcBef>
              <a:spcAft>
                <a:spcPts val="0"/>
              </a:spcAft>
              <a:defRPr/>
            </a:pPr>
            <a:r>
              <a:rPr lang="zh-CN" altLang="en-US" sz="1400" kern="0" dirty="0">
                <a:solidFill>
                  <a:schemeClr val="bg1"/>
                </a:solidFill>
                <a:latin typeface="微软雅黑" pitchFamily="34" charset="-122"/>
                <a:ea typeface="微软雅黑" pitchFamily="34" charset="-122"/>
              </a:rPr>
              <a:t>单击此处输入文字单击此处输入文字</a:t>
            </a:r>
            <a:endParaRPr lang="zh-CN" altLang="en-US" sz="1400" kern="0" dirty="0">
              <a:solidFill>
                <a:schemeClr val="bg1"/>
              </a:solidFill>
              <a:latin typeface="微软雅黑" pitchFamily="34" charset="-122"/>
              <a:ea typeface="微软雅黑" pitchFamily="34" charset="-122"/>
            </a:endParaRPr>
          </a:p>
        </p:txBody>
      </p:sp>
      <p:sp>
        <p:nvSpPr>
          <p:cNvPr id="19" name="Text Box 40"/>
          <p:cNvSpPr txBox="1">
            <a:spLocks noChangeArrowheads="1"/>
          </p:cNvSpPr>
          <p:nvPr/>
        </p:nvSpPr>
        <p:spPr bwMode="gray">
          <a:xfrm>
            <a:off x="5526088" y="2689225"/>
            <a:ext cx="3255962" cy="608013"/>
          </a:xfrm>
          <a:prstGeom prst="rect">
            <a:avLst/>
          </a:prstGeom>
          <a:noFill/>
          <a:ln w="9525">
            <a:noFill/>
            <a:miter lim="800000"/>
            <a:headEnd/>
            <a:tailEnd/>
          </a:ln>
        </p:spPr>
        <p:txBody>
          <a:bodyPr>
            <a:spAutoFit/>
          </a:bodyPr>
          <a:lstStyle/>
          <a:p>
            <a:pPr algn="r" fontAlgn="auto">
              <a:lnSpc>
                <a:spcPct val="120000"/>
              </a:lnSpc>
              <a:spcBef>
                <a:spcPts val="0"/>
              </a:spcBef>
              <a:spcAft>
                <a:spcPts val="0"/>
              </a:spcAft>
              <a:defRPr/>
            </a:pPr>
            <a:r>
              <a:rPr lang="zh-CN" altLang="en-US" sz="1400" kern="0" dirty="0">
                <a:solidFill>
                  <a:srgbClr val="000000"/>
                </a:solidFill>
                <a:latin typeface="微软雅黑" pitchFamily="34" charset="-122"/>
                <a:ea typeface="微软雅黑" pitchFamily="34" charset="-122"/>
              </a:rPr>
              <a:t>单击此处输入文字单击此处输入文字</a:t>
            </a:r>
          </a:p>
          <a:p>
            <a:pPr algn="r" fontAlgn="auto">
              <a:lnSpc>
                <a:spcPct val="120000"/>
              </a:lnSpc>
              <a:spcBef>
                <a:spcPts val="0"/>
              </a:spcBef>
              <a:spcAft>
                <a:spcPts val="0"/>
              </a:spcAft>
              <a:defRPr/>
            </a:pPr>
            <a:r>
              <a:rPr lang="zh-CN" altLang="en-US" sz="1400" kern="0" dirty="0">
                <a:solidFill>
                  <a:srgbClr val="000000"/>
                </a:solidFill>
                <a:latin typeface="微软雅黑" pitchFamily="34" charset="-122"/>
                <a:ea typeface="微软雅黑" pitchFamily="34" charset="-122"/>
              </a:rPr>
              <a:t>单击此处输入文字单击此处输入文字</a:t>
            </a:r>
            <a:endParaRPr lang="zh-CN" altLang="en-US" sz="1400" kern="0" dirty="0">
              <a:solidFill>
                <a:srgbClr val="000000"/>
              </a:solidFill>
              <a:latin typeface="微软雅黑" pitchFamily="34" charset="-122"/>
              <a:ea typeface="微软雅黑" pitchFamily="34" charset="-122"/>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300" fill="hold"/>
                                        <p:tgtEl>
                                          <p:spTgt spid="2"/>
                                        </p:tgtEl>
                                        <p:attrNameLst>
                                          <p:attrName>ppt_w</p:attrName>
                                        </p:attrNameLst>
                                      </p:cBhvr>
                                      <p:tavLst>
                                        <p:tav tm="0">
                                          <p:val>
                                            <p:fltVal val="0"/>
                                          </p:val>
                                        </p:tav>
                                        <p:tav tm="100000">
                                          <p:val>
                                            <p:strVal val="#ppt_w"/>
                                          </p:val>
                                        </p:tav>
                                      </p:tavLst>
                                    </p:anim>
                                    <p:anim calcmode="lin" valueType="num">
                                      <p:cBhvr>
                                        <p:cTn id="8" dur="300" fill="hold"/>
                                        <p:tgtEl>
                                          <p:spTgt spid="2"/>
                                        </p:tgtEl>
                                        <p:attrNameLst>
                                          <p:attrName>ppt_h</p:attrName>
                                        </p:attrNameLst>
                                      </p:cBhvr>
                                      <p:tavLst>
                                        <p:tav tm="0">
                                          <p:val>
                                            <p:fltVal val="0"/>
                                          </p:val>
                                        </p:tav>
                                        <p:tav tm="100000">
                                          <p:val>
                                            <p:strVal val="#ppt_h"/>
                                          </p:val>
                                        </p:tav>
                                      </p:tavLst>
                                    </p:anim>
                                    <p:anim calcmode="lin" valueType="num">
                                      <p:cBhvr>
                                        <p:cTn id="9" dur="300" fill="hold"/>
                                        <p:tgtEl>
                                          <p:spTgt spid="2"/>
                                        </p:tgtEl>
                                        <p:attrNameLst>
                                          <p:attrName>style.rotation</p:attrName>
                                        </p:attrNameLst>
                                      </p:cBhvr>
                                      <p:tavLst>
                                        <p:tav tm="0">
                                          <p:val>
                                            <p:fltVal val="90"/>
                                          </p:val>
                                        </p:tav>
                                        <p:tav tm="100000">
                                          <p:val>
                                            <p:fltVal val="0"/>
                                          </p:val>
                                        </p:tav>
                                      </p:tavLst>
                                    </p:anim>
                                    <p:animEffect transition="in" filter="fade">
                                      <p:cBhvr>
                                        <p:cTn id="10" dur="300"/>
                                        <p:tgtEl>
                                          <p:spTgt spid="2"/>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300" fill="hold"/>
                                        <p:tgtEl>
                                          <p:spTgt spid="3"/>
                                        </p:tgtEl>
                                        <p:attrNameLst>
                                          <p:attrName>ppt_w</p:attrName>
                                        </p:attrNameLst>
                                      </p:cBhvr>
                                      <p:tavLst>
                                        <p:tav tm="0">
                                          <p:val>
                                            <p:fltVal val="0"/>
                                          </p:val>
                                        </p:tav>
                                        <p:tav tm="100000">
                                          <p:val>
                                            <p:strVal val="#ppt_w"/>
                                          </p:val>
                                        </p:tav>
                                      </p:tavLst>
                                    </p:anim>
                                    <p:anim calcmode="lin" valueType="num">
                                      <p:cBhvr>
                                        <p:cTn id="14" dur="300" fill="hold"/>
                                        <p:tgtEl>
                                          <p:spTgt spid="3"/>
                                        </p:tgtEl>
                                        <p:attrNameLst>
                                          <p:attrName>ppt_h</p:attrName>
                                        </p:attrNameLst>
                                      </p:cBhvr>
                                      <p:tavLst>
                                        <p:tav tm="0">
                                          <p:val>
                                            <p:fltVal val="0"/>
                                          </p:val>
                                        </p:tav>
                                        <p:tav tm="100000">
                                          <p:val>
                                            <p:strVal val="#ppt_h"/>
                                          </p:val>
                                        </p:tav>
                                      </p:tavLst>
                                    </p:anim>
                                    <p:anim calcmode="lin" valueType="num">
                                      <p:cBhvr>
                                        <p:cTn id="15" dur="300" fill="hold"/>
                                        <p:tgtEl>
                                          <p:spTgt spid="3"/>
                                        </p:tgtEl>
                                        <p:attrNameLst>
                                          <p:attrName>style.rotation</p:attrName>
                                        </p:attrNameLst>
                                      </p:cBhvr>
                                      <p:tavLst>
                                        <p:tav tm="0">
                                          <p:val>
                                            <p:fltVal val="90"/>
                                          </p:val>
                                        </p:tav>
                                        <p:tav tm="100000">
                                          <p:val>
                                            <p:fltVal val="0"/>
                                          </p:val>
                                        </p:tav>
                                      </p:tavLst>
                                    </p:anim>
                                    <p:animEffect transition="in" filter="fade">
                                      <p:cBhvr>
                                        <p:cTn id="16" dur="300"/>
                                        <p:tgtEl>
                                          <p:spTgt spid="3"/>
                                        </p:tgtEl>
                                      </p:cBhvr>
                                    </p:animEffect>
                                  </p:childTnLst>
                                </p:cTn>
                              </p:par>
                            </p:childTnLst>
                          </p:cTn>
                        </p:par>
                        <p:par>
                          <p:cTn id="17" fill="hold">
                            <p:stCondLst>
                              <p:cond delay="300"/>
                            </p:stCondLst>
                            <p:childTnLst>
                              <p:par>
                                <p:cTn id="18" presetID="22" presetClass="entr" presetSubtype="8"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left)">
                                      <p:cBhvr>
                                        <p:cTn id="20" dur="300"/>
                                        <p:tgtEl>
                                          <p:spTgt spid="4"/>
                                        </p:tgtEl>
                                      </p:cBhvr>
                                    </p:animEffect>
                                  </p:childTnLst>
                                </p:cTn>
                              </p:par>
                              <p:par>
                                <p:cTn id="21" presetID="41" presetClass="entr" presetSubtype="0" fill="hold" grpId="0" nodeType="withEffect">
                                  <p:stCondLst>
                                    <p:cond delay="0"/>
                                  </p:stCondLst>
                                  <p:iterate type="lt">
                                    <p:tmPct val="10000"/>
                                  </p:iterate>
                                  <p:childTnLst>
                                    <p:set>
                                      <p:cBhvr>
                                        <p:cTn id="22" dur="1" fill="hold">
                                          <p:stCondLst>
                                            <p:cond delay="0"/>
                                          </p:stCondLst>
                                        </p:cTn>
                                        <p:tgtEl>
                                          <p:spTgt spid="5"/>
                                        </p:tgtEl>
                                        <p:attrNameLst>
                                          <p:attrName>style.visibility</p:attrName>
                                        </p:attrNameLst>
                                      </p:cBhvr>
                                      <p:to>
                                        <p:strVal val="visible"/>
                                      </p:to>
                                    </p:set>
                                    <p:anim calcmode="lin" valueType="num">
                                      <p:cBhvr>
                                        <p:cTn id="23" dur="3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4" dur="300" fill="hold"/>
                                        <p:tgtEl>
                                          <p:spTgt spid="5"/>
                                        </p:tgtEl>
                                        <p:attrNameLst>
                                          <p:attrName>ppt_y</p:attrName>
                                        </p:attrNameLst>
                                      </p:cBhvr>
                                      <p:tavLst>
                                        <p:tav tm="0">
                                          <p:val>
                                            <p:strVal val="#ppt_y"/>
                                          </p:val>
                                        </p:tav>
                                        <p:tav tm="100000">
                                          <p:val>
                                            <p:strVal val="#ppt_y"/>
                                          </p:val>
                                        </p:tav>
                                      </p:tavLst>
                                    </p:anim>
                                    <p:anim calcmode="lin" valueType="num">
                                      <p:cBhvr>
                                        <p:cTn id="25" dur="3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6" dur="3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7" dur="300" tmFilter="0,0; .5, 1; 1, 1"/>
                                        <p:tgtEl>
                                          <p:spTgt spid="5"/>
                                        </p:tgtEl>
                                      </p:cBhvr>
                                    </p:animEffect>
                                  </p:childTnLst>
                                </p:cTn>
                              </p:par>
                            </p:childTnLst>
                          </p:cTn>
                        </p:par>
                        <p:par>
                          <p:cTn id="28" fill="hold">
                            <p:stCondLst>
                              <p:cond delay="810"/>
                            </p:stCondLst>
                            <p:childTnLst>
                              <p:par>
                                <p:cTn id="29" presetID="12" presetClass="entr" presetSubtype="8"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500"/>
                                        <p:tgtEl>
                                          <p:spTgt spid="7"/>
                                        </p:tgtEl>
                                        <p:attrNameLst>
                                          <p:attrName>ppt_x</p:attrName>
                                        </p:attrNameLst>
                                      </p:cBhvr>
                                      <p:tavLst>
                                        <p:tav tm="0">
                                          <p:val>
                                            <p:strVal val="#ppt_x-#ppt_w*1.125000"/>
                                          </p:val>
                                        </p:tav>
                                        <p:tav tm="100000">
                                          <p:val>
                                            <p:strVal val="#ppt_x"/>
                                          </p:val>
                                        </p:tav>
                                      </p:tavLst>
                                    </p:anim>
                                    <p:animEffect transition="in" filter="wipe(right)">
                                      <p:cBhvr>
                                        <p:cTn id="32" dur="500"/>
                                        <p:tgtEl>
                                          <p:spTgt spid="7"/>
                                        </p:tgtEl>
                                      </p:cBhvr>
                                    </p:animEffect>
                                  </p:childTnLst>
                                </p:cTn>
                              </p:par>
                              <p:par>
                                <p:cTn id="33" presetID="12" presetClass="entr" presetSubtype="8" fill="hold" grpId="0" nodeType="with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additive="base">
                                        <p:cTn id="35" dur="750"/>
                                        <p:tgtEl>
                                          <p:spTgt spid="6"/>
                                        </p:tgtEl>
                                        <p:attrNameLst>
                                          <p:attrName>ppt_x</p:attrName>
                                        </p:attrNameLst>
                                      </p:cBhvr>
                                      <p:tavLst>
                                        <p:tav tm="0">
                                          <p:val>
                                            <p:strVal val="#ppt_x-#ppt_w*1.125000"/>
                                          </p:val>
                                        </p:tav>
                                        <p:tav tm="100000">
                                          <p:val>
                                            <p:strVal val="#ppt_x"/>
                                          </p:val>
                                        </p:tav>
                                      </p:tavLst>
                                    </p:anim>
                                    <p:animEffect transition="in" filter="wipe(right)">
                                      <p:cBhvr>
                                        <p:cTn id="36" dur="750"/>
                                        <p:tgtEl>
                                          <p:spTgt spid="6"/>
                                        </p:tgtEl>
                                      </p:cBhvr>
                                    </p:animEffect>
                                  </p:childTnLst>
                                </p:cTn>
                              </p:par>
                              <p:par>
                                <p:cTn id="37" presetID="12" presetClass="entr" presetSubtype="2" fill="hold" grpId="0" nodeType="with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additive="base">
                                        <p:cTn id="39" dur="500"/>
                                        <p:tgtEl>
                                          <p:spTgt spid="9"/>
                                        </p:tgtEl>
                                        <p:attrNameLst>
                                          <p:attrName>ppt_x</p:attrName>
                                        </p:attrNameLst>
                                      </p:cBhvr>
                                      <p:tavLst>
                                        <p:tav tm="0">
                                          <p:val>
                                            <p:strVal val="#ppt_x+#ppt_w*1.125000"/>
                                          </p:val>
                                        </p:tav>
                                        <p:tav tm="100000">
                                          <p:val>
                                            <p:strVal val="#ppt_x"/>
                                          </p:val>
                                        </p:tav>
                                      </p:tavLst>
                                    </p:anim>
                                    <p:animEffect transition="in" filter="wipe(left)">
                                      <p:cBhvr>
                                        <p:cTn id="40" dur="500"/>
                                        <p:tgtEl>
                                          <p:spTgt spid="9"/>
                                        </p:tgtEl>
                                      </p:cBhvr>
                                    </p:animEffect>
                                  </p:childTnLst>
                                </p:cTn>
                              </p:par>
                              <p:par>
                                <p:cTn id="41" presetID="12" presetClass="entr" presetSubtype="2" fill="hold" grpId="0" nodeType="withEffect">
                                  <p:stCondLst>
                                    <p:cond delay="0"/>
                                  </p:stCondLst>
                                  <p:childTnLst>
                                    <p:set>
                                      <p:cBhvr>
                                        <p:cTn id="42" dur="1" fill="hold">
                                          <p:stCondLst>
                                            <p:cond delay="0"/>
                                          </p:stCondLst>
                                        </p:cTn>
                                        <p:tgtEl>
                                          <p:spTgt spid="8"/>
                                        </p:tgtEl>
                                        <p:attrNameLst>
                                          <p:attrName>style.visibility</p:attrName>
                                        </p:attrNameLst>
                                      </p:cBhvr>
                                      <p:to>
                                        <p:strVal val="visible"/>
                                      </p:to>
                                    </p:set>
                                    <p:anim calcmode="lin" valueType="num">
                                      <p:cBhvr additive="base">
                                        <p:cTn id="43" dur="750"/>
                                        <p:tgtEl>
                                          <p:spTgt spid="8"/>
                                        </p:tgtEl>
                                        <p:attrNameLst>
                                          <p:attrName>ppt_x</p:attrName>
                                        </p:attrNameLst>
                                      </p:cBhvr>
                                      <p:tavLst>
                                        <p:tav tm="0">
                                          <p:val>
                                            <p:strVal val="#ppt_x+#ppt_w*1.125000"/>
                                          </p:val>
                                        </p:tav>
                                        <p:tav tm="100000">
                                          <p:val>
                                            <p:strVal val="#ppt_x"/>
                                          </p:val>
                                        </p:tav>
                                      </p:tavLst>
                                    </p:anim>
                                    <p:animEffect transition="in" filter="wipe(left)">
                                      <p:cBhvr>
                                        <p:cTn id="44" dur="750"/>
                                        <p:tgtEl>
                                          <p:spTgt spid="8"/>
                                        </p:tgtEl>
                                      </p:cBhvr>
                                    </p:animEffect>
                                  </p:childTnLst>
                                </p:cTn>
                              </p:par>
                            </p:childTnLst>
                          </p:cTn>
                        </p:par>
                        <p:par>
                          <p:cTn id="45" fill="hold">
                            <p:stCondLst>
                              <p:cond delay="1560"/>
                            </p:stCondLst>
                            <p:childTnLst>
                              <p:par>
                                <p:cTn id="46" presetID="23" presetClass="entr" presetSubtype="32" fill="hold" grpId="0" nodeType="afterEffect">
                                  <p:stCondLst>
                                    <p:cond delay="0"/>
                                  </p:stCondLst>
                                  <p:childTnLst>
                                    <p:set>
                                      <p:cBhvr>
                                        <p:cTn id="47" dur="1" fill="hold">
                                          <p:stCondLst>
                                            <p:cond delay="0"/>
                                          </p:stCondLst>
                                        </p:cTn>
                                        <p:tgtEl>
                                          <p:spTgt spid="12"/>
                                        </p:tgtEl>
                                        <p:attrNameLst>
                                          <p:attrName>style.visibility</p:attrName>
                                        </p:attrNameLst>
                                      </p:cBhvr>
                                      <p:to>
                                        <p:strVal val="visible"/>
                                      </p:to>
                                    </p:set>
                                    <p:anim calcmode="lin" valueType="num">
                                      <p:cBhvr>
                                        <p:cTn id="48" dur="750" fill="hold"/>
                                        <p:tgtEl>
                                          <p:spTgt spid="12"/>
                                        </p:tgtEl>
                                        <p:attrNameLst>
                                          <p:attrName>ppt_w</p:attrName>
                                        </p:attrNameLst>
                                      </p:cBhvr>
                                      <p:tavLst>
                                        <p:tav tm="0">
                                          <p:val>
                                            <p:strVal val="4*#ppt_w"/>
                                          </p:val>
                                        </p:tav>
                                        <p:tav tm="100000">
                                          <p:val>
                                            <p:strVal val="#ppt_w"/>
                                          </p:val>
                                        </p:tav>
                                      </p:tavLst>
                                    </p:anim>
                                    <p:anim calcmode="lin" valueType="num">
                                      <p:cBhvr>
                                        <p:cTn id="49" dur="750" fill="hold"/>
                                        <p:tgtEl>
                                          <p:spTgt spid="12"/>
                                        </p:tgtEl>
                                        <p:attrNameLst>
                                          <p:attrName>ppt_h</p:attrName>
                                        </p:attrNameLst>
                                      </p:cBhvr>
                                      <p:tavLst>
                                        <p:tav tm="0">
                                          <p:val>
                                            <p:strVal val="4*#ppt_h"/>
                                          </p:val>
                                        </p:tav>
                                        <p:tav tm="100000">
                                          <p:val>
                                            <p:strVal val="#ppt_h"/>
                                          </p:val>
                                        </p:tav>
                                      </p:tavLst>
                                    </p:anim>
                                  </p:childTnLst>
                                </p:cTn>
                              </p:par>
                              <p:par>
                                <p:cTn id="50" presetID="8" presetClass="emph" presetSubtype="0" fill="hold" grpId="1" nodeType="withEffect">
                                  <p:stCondLst>
                                    <p:cond delay="0"/>
                                  </p:stCondLst>
                                  <p:childTnLst>
                                    <p:animRot by="21600000">
                                      <p:cBhvr>
                                        <p:cTn id="51" dur="750" fill="hold"/>
                                        <p:tgtEl>
                                          <p:spTgt spid="12"/>
                                        </p:tgtEl>
                                        <p:attrNameLst>
                                          <p:attrName>r</p:attrName>
                                        </p:attrNameLst>
                                      </p:cBhvr>
                                    </p:animRot>
                                  </p:childTnLst>
                                </p:cTn>
                              </p:par>
                              <p:par>
                                <p:cTn id="52" presetID="23" presetClass="entr" presetSubtype="32" fill="hold" grpId="0" nodeType="withEffect">
                                  <p:stCondLst>
                                    <p:cond delay="0"/>
                                  </p:stCondLst>
                                  <p:childTnLst>
                                    <p:set>
                                      <p:cBhvr>
                                        <p:cTn id="53" dur="1" fill="hold">
                                          <p:stCondLst>
                                            <p:cond delay="0"/>
                                          </p:stCondLst>
                                        </p:cTn>
                                        <p:tgtEl>
                                          <p:spTgt spid="14"/>
                                        </p:tgtEl>
                                        <p:attrNameLst>
                                          <p:attrName>style.visibility</p:attrName>
                                        </p:attrNameLst>
                                      </p:cBhvr>
                                      <p:to>
                                        <p:strVal val="visible"/>
                                      </p:to>
                                    </p:set>
                                    <p:anim calcmode="lin" valueType="num">
                                      <p:cBhvr>
                                        <p:cTn id="54" dur="750" fill="hold"/>
                                        <p:tgtEl>
                                          <p:spTgt spid="14"/>
                                        </p:tgtEl>
                                        <p:attrNameLst>
                                          <p:attrName>ppt_w</p:attrName>
                                        </p:attrNameLst>
                                      </p:cBhvr>
                                      <p:tavLst>
                                        <p:tav tm="0">
                                          <p:val>
                                            <p:strVal val="4*#ppt_w"/>
                                          </p:val>
                                        </p:tav>
                                        <p:tav tm="100000">
                                          <p:val>
                                            <p:strVal val="#ppt_w"/>
                                          </p:val>
                                        </p:tav>
                                      </p:tavLst>
                                    </p:anim>
                                    <p:anim calcmode="lin" valueType="num">
                                      <p:cBhvr>
                                        <p:cTn id="55" dur="750" fill="hold"/>
                                        <p:tgtEl>
                                          <p:spTgt spid="14"/>
                                        </p:tgtEl>
                                        <p:attrNameLst>
                                          <p:attrName>ppt_h</p:attrName>
                                        </p:attrNameLst>
                                      </p:cBhvr>
                                      <p:tavLst>
                                        <p:tav tm="0">
                                          <p:val>
                                            <p:strVal val="4*#ppt_h"/>
                                          </p:val>
                                        </p:tav>
                                        <p:tav tm="100000">
                                          <p:val>
                                            <p:strVal val="#ppt_h"/>
                                          </p:val>
                                        </p:tav>
                                      </p:tavLst>
                                    </p:anim>
                                  </p:childTnLst>
                                </p:cTn>
                              </p:par>
                              <p:par>
                                <p:cTn id="56" presetID="8" presetClass="emph" presetSubtype="0" fill="hold" grpId="1" nodeType="withEffect">
                                  <p:stCondLst>
                                    <p:cond delay="0"/>
                                  </p:stCondLst>
                                  <p:childTnLst>
                                    <p:animRot by="21600000">
                                      <p:cBhvr>
                                        <p:cTn id="57" dur="750" fill="hold"/>
                                        <p:tgtEl>
                                          <p:spTgt spid="14"/>
                                        </p:tgtEl>
                                        <p:attrNameLst>
                                          <p:attrName>r</p:attrName>
                                        </p:attrNameLst>
                                      </p:cBhvr>
                                    </p:animRot>
                                  </p:childTnLst>
                                </p:cTn>
                              </p:par>
                              <p:par>
                                <p:cTn id="58" presetID="23" presetClass="entr" presetSubtype="32" fill="hold" grpId="0" nodeType="withEffect">
                                  <p:stCondLst>
                                    <p:cond delay="0"/>
                                  </p:stCondLst>
                                  <p:childTnLst>
                                    <p:set>
                                      <p:cBhvr>
                                        <p:cTn id="59" dur="1" fill="hold">
                                          <p:stCondLst>
                                            <p:cond delay="0"/>
                                          </p:stCondLst>
                                        </p:cTn>
                                        <p:tgtEl>
                                          <p:spTgt spid="15"/>
                                        </p:tgtEl>
                                        <p:attrNameLst>
                                          <p:attrName>style.visibility</p:attrName>
                                        </p:attrNameLst>
                                      </p:cBhvr>
                                      <p:to>
                                        <p:strVal val="visible"/>
                                      </p:to>
                                    </p:set>
                                    <p:anim calcmode="lin" valueType="num">
                                      <p:cBhvr>
                                        <p:cTn id="60" dur="750" fill="hold"/>
                                        <p:tgtEl>
                                          <p:spTgt spid="15"/>
                                        </p:tgtEl>
                                        <p:attrNameLst>
                                          <p:attrName>ppt_w</p:attrName>
                                        </p:attrNameLst>
                                      </p:cBhvr>
                                      <p:tavLst>
                                        <p:tav tm="0">
                                          <p:val>
                                            <p:strVal val="4*#ppt_w"/>
                                          </p:val>
                                        </p:tav>
                                        <p:tav tm="100000">
                                          <p:val>
                                            <p:strVal val="#ppt_w"/>
                                          </p:val>
                                        </p:tav>
                                      </p:tavLst>
                                    </p:anim>
                                    <p:anim calcmode="lin" valueType="num">
                                      <p:cBhvr>
                                        <p:cTn id="61" dur="750" fill="hold"/>
                                        <p:tgtEl>
                                          <p:spTgt spid="15"/>
                                        </p:tgtEl>
                                        <p:attrNameLst>
                                          <p:attrName>ppt_h</p:attrName>
                                        </p:attrNameLst>
                                      </p:cBhvr>
                                      <p:tavLst>
                                        <p:tav tm="0">
                                          <p:val>
                                            <p:strVal val="4*#ppt_h"/>
                                          </p:val>
                                        </p:tav>
                                        <p:tav tm="100000">
                                          <p:val>
                                            <p:strVal val="#ppt_h"/>
                                          </p:val>
                                        </p:tav>
                                      </p:tavLst>
                                    </p:anim>
                                  </p:childTnLst>
                                </p:cTn>
                              </p:par>
                              <p:par>
                                <p:cTn id="62" presetID="8" presetClass="emph" presetSubtype="0" fill="hold" grpId="1" nodeType="withEffect">
                                  <p:stCondLst>
                                    <p:cond delay="0"/>
                                  </p:stCondLst>
                                  <p:childTnLst>
                                    <p:animRot by="21600000">
                                      <p:cBhvr>
                                        <p:cTn id="63" dur="750" fill="hold"/>
                                        <p:tgtEl>
                                          <p:spTgt spid="15"/>
                                        </p:tgtEl>
                                        <p:attrNameLst>
                                          <p:attrName>r</p:attrName>
                                        </p:attrNameLst>
                                      </p:cBhvr>
                                    </p:animRot>
                                  </p:childTnLst>
                                </p:cTn>
                              </p:par>
                              <p:par>
                                <p:cTn id="64" presetID="23" presetClass="entr" presetSubtype="32" fill="hold" grpId="0" nodeType="withEffect">
                                  <p:stCondLst>
                                    <p:cond delay="0"/>
                                  </p:stCondLst>
                                  <p:childTnLst>
                                    <p:set>
                                      <p:cBhvr>
                                        <p:cTn id="65" dur="1" fill="hold">
                                          <p:stCondLst>
                                            <p:cond delay="0"/>
                                          </p:stCondLst>
                                        </p:cTn>
                                        <p:tgtEl>
                                          <p:spTgt spid="13"/>
                                        </p:tgtEl>
                                        <p:attrNameLst>
                                          <p:attrName>style.visibility</p:attrName>
                                        </p:attrNameLst>
                                      </p:cBhvr>
                                      <p:to>
                                        <p:strVal val="visible"/>
                                      </p:to>
                                    </p:set>
                                    <p:anim calcmode="lin" valueType="num">
                                      <p:cBhvr>
                                        <p:cTn id="66" dur="750" fill="hold"/>
                                        <p:tgtEl>
                                          <p:spTgt spid="13"/>
                                        </p:tgtEl>
                                        <p:attrNameLst>
                                          <p:attrName>ppt_w</p:attrName>
                                        </p:attrNameLst>
                                      </p:cBhvr>
                                      <p:tavLst>
                                        <p:tav tm="0">
                                          <p:val>
                                            <p:strVal val="4*#ppt_w"/>
                                          </p:val>
                                        </p:tav>
                                        <p:tav tm="100000">
                                          <p:val>
                                            <p:strVal val="#ppt_w"/>
                                          </p:val>
                                        </p:tav>
                                      </p:tavLst>
                                    </p:anim>
                                    <p:anim calcmode="lin" valueType="num">
                                      <p:cBhvr>
                                        <p:cTn id="67" dur="750" fill="hold"/>
                                        <p:tgtEl>
                                          <p:spTgt spid="13"/>
                                        </p:tgtEl>
                                        <p:attrNameLst>
                                          <p:attrName>ppt_h</p:attrName>
                                        </p:attrNameLst>
                                      </p:cBhvr>
                                      <p:tavLst>
                                        <p:tav tm="0">
                                          <p:val>
                                            <p:strVal val="4*#ppt_h"/>
                                          </p:val>
                                        </p:tav>
                                        <p:tav tm="100000">
                                          <p:val>
                                            <p:strVal val="#ppt_h"/>
                                          </p:val>
                                        </p:tav>
                                      </p:tavLst>
                                    </p:anim>
                                  </p:childTnLst>
                                </p:cTn>
                              </p:par>
                              <p:par>
                                <p:cTn id="68" presetID="8" presetClass="emph" presetSubtype="0" fill="hold" grpId="1" nodeType="withEffect">
                                  <p:stCondLst>
                                    <p:cond delay="0"/>
                                  </p:stCondLst>
                                  <p:childTnLst>
                                    <p:animRot by="21600000">
                                      <p:cBhvr>
                                        <p:cTn id="69" dur="750" fill="hold"/>
                                        <p:tgtEl>
                                          <p:spTgt spid="13"/>
                                        </p:tgtEl>
                                        <p:attrNameLst>
                                          <p:attrName>r</p:attrName>
                                        </p:attrNameLst>
                                      </p:cBhvr>
                                    </p:animRot>
                                  </p:childTnLst>
                                </p:cTn>
                              </p:par>
                            </p:childTnLst>
                          </p:cTn>
                        </p:par>
                        <p:par>
                          <p:cTn id="70" fill="hold">
                            <p:stCondLst>
                              <p:cond delay="2310"/>
                            </p:stCondLst>
                            <p:childTnLst>
                              <p:par>
                                <p:cTn id="71" presetID="10" presetClass="entr" presetSubtype="0" fill="hold" nodeType="afterEffect">
                                  <p:stCondLst>
                                    <p:cond delay="0"/>
                                  </p:stCondLst>
                                  <p:childTnLst>
                                    <p:set>
                                      <p:cBhvr>
                                        <p:cTn id="72" dur="1" fill="hold">
                                          <p:stCondLst>
                                            <p:cond delay="0"/>
                                          </p:stCondLst>
                                        </p:cTn>
                                        <p:tgtEl>
                                          <p:spTgt spid="10"/>
                                        </p:tgtEl>
                                        <p:attrNameLst>
                                          <p:attrName>style.visibility</p:attrName>
                                        </p:attrNameLst>
                                      </p:cBhvr>
                                      <p:to>
                                        <p:strVal val="visible"/>
                                      </p:to>
                                    </p:set>
                                    <p:animEffect transition="in" filter="fade">
                                      <p:cBhvr>
                                        <p:cTn id="73" dur="500"/>
                                        <p:tgtEl>
                                          <p:spTgt spid="10"/>
                                        </p:tgtEl>
                                      </p:cBhvr>
                                    </p:animEffect>
                                  </p:childTnLst>
                                </p:cTn>
                              </p:par>
                              <p:par>
                                <p:cTn id="74" presetID="10" presetClass="entr" presetSubtype="0" fill="hold" nodeType="withEffect">
                                  <p:stCondLst>
                                    <p:cond delay="0"/>
                                  </p:stCondLst>
                                  <p:childTnLst>
                                    <p:set>
                                      <p:cBhvr>
                                        <p:cTn id="75" dur="1" fill="hold">
                                          <p:stCondLst>
                                            <p:cond delay="0"/>
                                          </p:stCondLst>
                                        </p:cTn>
                                        <p:tgtEl>
                                          <p:spTgt spid="11"/>
                                        </p:tgtEl>
                                        <p:attrNameLst>
                                          <p:attrName>style.visibility</p:attrName>
                                        </p:attrNameLst>
                                      </p:cBhvr>
                                      <p:to>
                                        <p:strVal val="visible"/>
                                      </p:to>
                                    </p:set>
                                    <p:animEffect transition="in" filter="fade">
                                      <p:cBhvr>
                                        <p:cTn id="76" dur="500"/>
                                        <p:tgtEl>
                                          <p:spTgt spid="11"/>
                                        </p:tgtEl>
                                      </p:cBhvr>
                                    </p:animEffect>
                                  </p:childTnLst>
                                </p:cTn>
                              </p:par>
                            </p:childTnLst>
                          </p:cTn>
                        </p:par>
                        <p:par>
                          <p:cTn id="77" fill="hold">
                            <p:stCondLst>
                              <p:cond delay="2810"/>
                            </p:stCondLst>
                            <p:childTnLst>
                              <p:par>
                                <p:cTn id="78" presetID="42" presetClass="entr" presetSubtype="0" fill="hold" grpId="0" nodeType="afterEffect">
                                  <p:stCondLst>
                                    <p:cond delay="0"/>
                                  </p:stCondLst>
                                  <p:childTnLst>
                                    <p:set>
                                      <p:cBhvr>
                                        <p:cTn id="79" dur="1" fill="hold">
                                          <p:stCondLst>
                                            <p:cond delay="0"/>
                                          </p:stCondLst>
                                        </p:cTn>
                                        <p:tgtEl>
                                          <p:spTgt spid="16"/>
                                        </p:tgtEl>
                                        <p:attrNameLst>
                                          <p:attrName>style.visibility</p:attrName>
                                        </p:attrNameLst>
                                      </p:cBhvr>
                                      <p:to>
                                        <p:strVal val="visible"/>
                                      </p:to>
                                    </p:set>
                                    <p:animEffect transition="in" filter="fade">
                                      <p:cBhvr>
                                        <p:cTn id="80" dur="750"/>
                                        <p:tgtEl>
                                          <p:spTgt spid="16"/>
                                        </p:tgtEl>
                                      </p:cBhvr>
                                    </p:animEffect>
                                    <p:anim calcmode="lin" valueType="num">
                                      <p:cBhvr>
                                        <p:cTn id="81" dur="750" fill="hold"/>
                                        <p:tgtEl>
                                          <p:spTgt spid="16"/>
                                        </p:tgtEl>
                                        <p:attrNameLst>
                                          <p:attrName>ppt_x</p:attrName>
                                        </p:attrNameLst>
                                      </p:cBhvr>
                                      <p:tavLst>
                                        <p:tav tm="0">
                                          <p:val>
                                            <p:strVal val="#ppt_x"/>
                                          </p:val>
                                        </p:tav>
                                        <p:tav tm="100000">
                                          <p:val>
                                            <p:strVal val="#ppt_x"/>
                                          </p:val>
                                        </p:tav>
                                      </p:tavLst>
                                    </p:anim>
                                    <p:anim calcmode="lin" valueType="num">
                                      <p:cBhvr>
                                        <p:cTn id="82" dur="750" fill="hold"/>
                                        <p:tgtEl>
                                          <p:spTgt spid="16"/>
                                        </p:tgtEl>
                                        <p:attrNameLst>
                                          <p:attrName>ppt_y</p:attrName>
                                        </p:attrNameLst>
                                      </p:cBhvr>
                                      <p:tavLst>
                                        <p:tav tm="0">
                                          <p:val>
                                            <p:strVal val="#ppt_y+.1"/>
                                          </p:val>
                                        </p:tav>
                                        <p:tav tm="100000">
                                          <p:val>
                                            <p:strVal val="#ppt_y"/>
                                          </p:val>
                                        </p:tav>
                                      </p:tavLst>
                                    </p:anim>
                                  </p:childTnLst>
                                </p:cTn>
                              </p:par>
                            </p:childTnLst>
                          </p:cTn>
                        </p:par>
                        <p:par>
                          <p:cTn id="83" fill="hold">
                            <p:stCondLst>
                              <p:cond delay="3560"/>
                            </p:stCondLst>
                            <p:childTnLst>
                              <p:par>
                                <p:cTn id="84" presetID="42" presetClass="entr" presetSubtype="0" fill="hold" grpId="0" nodeType="afterEffect">
                                  <p:stCondLst>
                                    <p:cond delay="0"/>
                                  </p:stCondLst>
                                  <p:childTnLst>
                                    <p:set>
                                      <p:cBhvr>
                                        <p:cTn id="85" dur="1" fill="hold">
                                          <p:stCondLst>
                                            <p:cond delay="0"/>
                                          </p:stCondLst>
                                        </p:cTn>
                                        <p:tgtEl>
                                          <p:spTgt spid="17"/>
                                        </p:tgtEl>
                                        <p:attrNameLst>
                                          <p:attrName>style.visibility</p:attrName>
                                        </p:attrNameLst>
                                      </p:cBhvr>
                                      <p:to>
                                        <p:strVal val="visible"/>
                                      </p:to>
                                    </p:set>
                                    <p:animEffect transition="in" filter="fade">
                                      <p:cBhvr>
                                        <p:cTn id="86" dur="750"/>
                                        <p:tgtEl>
                                          <p:spTgt spid="17"/>
                                        </p:tgtEl>
                                      </p:cBhvr>
                                    </p:animEffect>
                                    <p:anim calcmode="lin" valueType="num">
                                      <p:cBhvr>
                                        <p:cTn id="87" dur="750" fill="hold"/>
                                        <p:tgtEl>
                                          <p:spTgt spid="17"/>
                                        </p:tgtEl>
                                        <p:attrNameLst>
                                          <p:attrName>ppt_x</p:attrName>
                                        </p:attrNameLst>
                                      </p:cBhvr>
                                      <p:tavLst>
                                        <p:tav tm="0">
                                          <p:val>
                                            <p:strVal val="#ppt_x"/>
                                          </p:val>
                                        </p:tav>
                                        <p:tav tm="100000">
                                          <p:val>
                                            <p:strVal val="#ppt_x"/>
                                          </p:val>
                                        </p:tav>
                                      </p:tavLst>
                                    </p:anim>
                                    <p:anim calcmode="lin" valueType="num">
                                      <p:cBhvr>
                                        <p:cTn id="88" dur="750" fill="hold"/>
                                        <p:tgtEl>
                                          <p:spTgt spid="17"/>
                                        </p:tgtEl>
                                        <p:attrNameLst>
                                          <p:attrName>ppt_y</p:attrName>
                                        </p:attrNameLst>
                                      </p:cBhvr>
                                      <p:tavLst>
                                        <p:tav tm="0">
                                          <p:val>
                                            <p:strVal val="#ppt_y+.1"/>
                                          </p:val>
                                        </p:tav>
                                        <p:tav tm="100000">
                                          <p:val>
                                            <p:strVal val="#ppt_y"/>
                                          </p:val>
                                        </p:tav>
                                      </p:tavLst>
                                    </p:anim>
                                  </p:childTnLst>
                                </p:cTn>
                              </p:par>
                            </p:childTnLst>
                          </p:cTn>
                        </p:par>
                        <p:par>
                          <p:cTn id="89" fill="hold">
                            <p:stCondLst>
                              <p:cond delay="4310"/>
                            </p:stCondLst>
                            <p:childTnLst>
                              <p:par>
                                <p:cTn id="90" presetID="42" presetClass="entr" presetSubtype="0" fill="hold" grpId="0" nodeType="afterEffect">
                                  <p:stCondLst>
                                    <p:cond delay="0"/>
                                  </p:stCondLst>
                                  <p:childTnLst>
                                    <p:set>
                                      <p:cBhvr>
                                        <p:cTn id="91" dur="1" fill="hold">
                                          <p:stCondLst>
                                            <p:cond delay="0"/>
                                          </p:stCondLst>
                                        </p:cTn>
                                        <p:tgtEl>
                                          <p:spTgt spid="18"/>
                                        </p:tgtEl>
                                        <p:attrNameLst>
                                          <p:attrName>style.visibility</p:attrName>
                                        </p:attrNameLst>
                                      </p:cBhvr>
                                      <p:to>
                                        <p:strVal val="visible"/>
                                      </p:to>
                                    </p:set>
                                    <p:animEffect transition="in" filter="fade">
                                      <p:cBhvr>
                                        <p:cTn id="92" dur="750"/>
                                        <p:tgtEl>
                                          <p:spTgt spid="18"/>
                                        </p:tgtEl>
                                      </p:cBhvr>
                                    </p:animEffect>
                                    <p:anim calcmode="lin" valueType="num">
                                      <p:cBhvr>
                                        <p:cTn id="93" dur="750" fill="hold"/>
                                        <p:tgtEl>
                                          <p:spTgt spid="18"/>
                                        </p:tgtEl>
                                        <p:attrNameLst>
                                          <p:attrName>ppt_x</p:attrName>
                                        </p:attrNameLst>
                                      </p:cBhvr>
                                      <p:tavLst>
                                        <p:tav tm="0">
                                          <p:val>
                                            <p:strVal val="#ppt_x"/>
                                          </p:val>
                                        </p:tav>
                                        <p:tav tm="100000">
                                          <p:val>
                                            <p:strVal val="#ppt_x"/>
                                          </p:val>
                                        </p:tav>
                                      </p:tavLst>
                                    </p:anim>
                                    <p:anim calcmode="lin" valueType="num">
                                      <p:cBhvr>
                                        <p:cTn id="94" dur="750" fill="hold"/>
                                        <p:tgtEl>
                                          <p:spTgt spid="18"/>
                                        </p:tgtEl>
                                        <p:attrNameLst>
                                          <p:attrName>ppt_y</p:attrName>
                                        </p:attrNameLst>
                                      </p:cBhvr>
                                      <p:tavLst>
                                        <p:tav tm="0">
                                          <p:val>
                                            <p:strVal val="#ppt_y+.1"/>
                                          </p:val>
                                        </p:tav>
                                        <p:tav tm="100000">
                                          <p:val>
                                            <p:strVal val="#ppt_y"/>
                                          </p:val>
                                        </p:tav>
                                      </p:tavLst>
                                    </p:anim>
                                  </p:childTnLst>
                                </p:cTn>
                              </p:par>
                            </p:childTnLst>
                          </p:cTn>
                        </p:par>
                        <p:par>
                          <p:cTn id="95" fill="hold">
                            <p:stCondLst>
                              <p:cond delay="5060"/>
                            </p:stCondLst>
                            <p:childTnLst>
                              <p:par>
                                <p:cTn id="96" presetID="42" presetClass="entr" presetSubtype="0" fill="hold" grpId="0" nodeType="afterEffect">
                                  <p:stCondLst>
                                    <p:cond delay="0"/>
                                  </p:stCondLst>
                                  <p:childTnLst>
                                    <p:set>
                                      <p:cBhvr>
                                        <p:cTn id="97" dur="1" fill="hold">
                                          <p:stCondLst>
                                            <p:cond delay="0"/>
                                          </p:stCondLst>
                                        </p:cTn>
                                        <p:tgtEl>
                                          <p:spTgt spid="19"/>
                                        </p:tgtEl>
                                        <p:attrNameLst>
                                          <p:attrName>style.visibility</p:attrName>
                                        </p:attrNameLst>
                                      </p:cBhvr>
                                      <p:to>
                                        <p:strVal val="visible"/>
                                      </p:to>
                                    </p:set>
                                    <p:animEffect transition="in" filter="fade">
                                      <p:cBhvr>
                                        <p:cTn id="98" dur="750"/>
                                        <p:tgtEl>
                                          <p:spTgt spid="19"/>
                                        </p:tgtEl>
                                      </p:cBhvr>
                                    </p:animEffect>
                                    <p:anim calcmode="lin" valueType="num">
                                      <p:cBhvr>
                                        <p:cTn id="99" dur="750" fill="hold"/>
                                        <p:tgtEl>
                                          <p:spTgt spid="19"/>
                                        </p:tgtEl>
                                        <p:attrNameLst>
                                          <p:attrName>ppt_x</p:attrName>
                                        </p:attrNameLst>
                                      </p:cBhvr>
                                      <p:tavLst>
                                        <p:tav tm="0">
                                          <p:val>
                                            <p:strVal val="#ppt_x"/>
                                          </p:val>
                                        </p:tav>
                                        <p:tav tm="100000">
                                          <p:val>
                                            <p:strVal val="#ppt_x"/>
                                          </p:val>
                                        </p:tav>
                                      </p:tavLst>
                                    </p:anim>
                                    <p:anim calcmode="lin" valueType="num">
                                      <p:cBhvr>
                                        <p:cTn id="100" dur="75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5" grpId="0"/>
      <p:bldP spid="6" grpId="0" animBg="1"/>
      <p:bldP spid="7" grpId="0" animBg="1"/>
      <p:bldP spid="8" grpId="0" animBg="1"/>
      <p:bldP spid="9" grpId="0" animBg="1"/>
      <p:bldP spid="12" grpId="0"/>
      <p:bldP spid="12" grpId="1"/>
      <p:bldP spid="13" grpId="0"/>
      <p:bldP spid="13" grpId="1"/>
      <p:bldP spid="14" grpId="0"/>
      <p:bldP spid="14" grpId="1"/>
      <p:bldP spid="15" grpId="0"/>
      <p:bldP spid="15" grpId="1"/>
      <p:bldP spid="16" grpId="0"/>
      <p:bldP spid="17" grpId="0"/>
      <p:bldP spid="18" grpId="0"/>
      <p:bldP spid="19"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pattFill prst="trellis">
          <a:fgClr>
            <a:schemeClr val="tx2">
              <a:lumMod val="20000"/>
              <a:lumOff val="80000"/>
            </a:schemeClr>
          </a:fgClr>
          <a:bgClr>
            <a:schemeClr val="bg1"/>
          </a:bgClr>
        </a:pattFill>
        <a:effectLst/>
      </p:bgPr>
    </p:bg>
    <p:spTree>
      <p:nvGrpSpPr>
        <p:cNvPr id="1" name=""/>
        <p:cNvGrpSpPr/>
        <p:nvPr/>
      </p:nvGrpSpPr>
      <p:grpSpPr>
        <a:xfrm>
          <a:off x="0" y="0"/>
          <a:ext cx="0" cy="0"/>
          <a:chOff x="0" y="0"/>
          <a:chExt cx="0" cy="0"/>
        </a:xfrm>
      </p:grpSpPr>
      <p:sp>
        <p:nvSpPr>
          <p:cNvPr id="2" name="矩形 1"/>
          <p:cNvSpPr/>
          <p:nvPr/>
        </p:nvSpPr>
        <p:spPr>
          <a:xfrm>
            <a:off x="360363" y="195263"/>
            <a:ext cx="360362" cy="360362"/>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 name="矩形 2"/>
          <p:cNvSpPr/>
          <p:nvPr/>
        </p:nvSpPr>
        <p:spPr>
          <a:xfrm>
            <a:off x="534988" y="342900"/>
            <a:ext cx="290512" cy="290513"/>
          </a:xfrm>
          <a:prstGeom prst="rect">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4" name="直接连接符 3"/>
          <p:cNvCxnSpPr/>
          <p:nvPr/>
        </p:nvCxnSpPr>
        <p:spPr>
          <a:xfrm>
            <a:off x="896938" y="608013"/>
            <a:ext cx="8212137"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标题 1"/>
          <p:cNvSpPr txBox="1">
            <a:spLocks/>
          </p:cNvSpPr>
          <p:nvPr/>
        </p:nvSpPr>
        <p:spPr bwMode="auto">
          <a:xfrm>
            <a:off x="1116013" y="95250"/>
            <a:ext cx="8229600" cy="565150"/>
          </a:xfrm>
          <a:prstGeom prst="rect">
            <a:avLst/>
          </a:prstGeom>
          <a:noFill/>
          <a:ln w="9525">
            <a:noFill/>
            <a:miter lim="800000"/>
            <a:headEnd/>
            <a:tailEnd/>
          </a:ln>
        </p:spPr>
        <p:txBody>
          <a:bodyPr/>
          <a:lstStyle/>
          <a:p>
            <a:r>
              <a:rPr lang="zh-CN" altLang="en-US" sz="2800" b="1">
                <a:solidFill>
                  <a:srgbClr val="0070C0"/>
                </a:solidFill>
                <a:latin typeface="微软雅黑" pitchFamily="34" charset="-122"/>
                <a:ea typeface="微软雅黑" pitchFamily="34" charset="-122"/>
              </a:rPr>
              <a:t>点击此处添加标题</a:t>
            </a:r>
          </a:p>
        </p:txBody>
      </p:sp>
      <p:sp>
        <p:nvSpPr>
          <p:cNvPr id="6" name="AutoShape 10"/>
          <p:cNvSpPr>
            <a:spLocks noChangeArrowheads="1"/>
          </p:cNvSpPr>
          <p:nvPr/>
        </p:nvSpPr>
        <p:spPr bwMode="auto">
          <a:xfrm rot="-5400000">
            <a:off x="3893344" y="-1085056"/>
            <a:ext cx="1400175" cy="7675563"/>
          </a:xfrm>
          <a:prstGeom prst="downArrow">
            <a:avLst>
              <a:gd name="adj1" fmla="val 49065"/>
              <a:gd name="adj2" fmla="val 44769"/>
            </a:avLst>
          </a:prstGeom>
          <a:solidFill>
            <a:srgbClr val="0070C0"/>
          </a:solidFill>
          <a:ln w="9525">
            <a:noFill/>
            <a:miter lim="800000"/>
            <a:headEnd/>
            <a:tailEnd/>
          </a:ln>
        </p:spPr>
        <p:txBody>
          <a:bodyPr vert="eaVert"/>
          <a:lstStyle/>
          <a:p>
            <a:endParaRPr lang="zh-CN" altLang="en-US" sz="2000">
              <a:solidFill>
                <a:srgbClr val="C00000"/>
              </a:solidFill>
              <a:latin typeface="微软雅黑" pitchFamily="34" charset="-122"/>
              <a:ea typeface="微软雅黑" pitchFamily="34" charset="-122"/>
            </a:endParaRPr>
          </a:p>
        </p:txBody>
      </p:sp>
      <p:grpSp>
        <p:nvGrpSpPr>
          <p:cNvPr id="7" name="组合 6"/>
          <p:cNvGrpSpPr>
            <a:grpSpLocks/>
          </p:cNvGrpSpPr>
          <p:nvPr/>
        </p:nvGrpSpPr>
        <p:grpSpPr bwMode="auto">
          <a:xfrm>
            <a:off x="2589213" y="2017713"/>
            <a:ext cx="1701800" cy="1539875"/>
            <a:chOff x="1214414" y="2786058"/>
            <a:chExt cx="1935848" cy="1751017"/>
          </a:xfrm>
        </p:grpSpPr>
        <p:grpSp>
          <p:nvGrpSpPr>
            <p:cNvPr id="39967" name="Group 6"/>
            <p:cNvGrpSpPr>
              <a:grpSpLocks/>
            </p:cNvGrpSpPr>
            <p:nvPr/>
          </p:nvGrpSpPr>
          <p:grpSpPr bwMode="auto">
            <a:xfrm>
              <a:off x="1295400" y="2786058"/>
              <a:ext cx="1753450" cy="1751017"/>
              <a:chOff x="1823" y="2371"/>
              <a:chExt cx="1801" cy="1801"/>
            </a:xfrm>
          </p:grpSpPr>
          <p:sp>
            <p:nvSpPr>
              <p:cNvPr id="39969" name="Oval 7"/>
              <p:cNvSpPr>
                <a:spLocks noChangeArrowheads="1"/>
              </p:cNvSpPr>
              <p:nvPr/>
            </p:nvSpPr>
            <p:spPr bwMode="auto">
              <a:xfrm>
                <a:off x="1823" y="2371"/>
                <a:ext cx="1801" cy="1801"/>
              </a:xfrm>
              <a:prstGeom prst="ellipse">
                <a:avLst/>
              </a:prstGeom>
              <a:solidFill>
                <a:srgbClr val="D8D8D8">
                  <a:alpha val="47842"/>
                </a:srgbClr>
              </a:solidFill>
              <a:ln w="9525">
                <a:noFill/>
                <a:round/>
                <a:headEnd/>
                <a:tailEnd/>
              </a:ln>
            </p:spPr>
            <p:txBody>
              <a:bodyPr/>
              <a:lstStyle/>
              <a:p>
                <a:endParaRPr lang="zh-CN" altLang="en-US" sz="2000">
                  <a:solidFill>
                    <a:srgbClr val="0070C0"/>
                  </a:solidFill>
                  <a:latin typeface="微软雅黑" pitchFamily="34" charset="-122"/>
                  <a:ea typeface="微软雅黑" pitchFamily="34" charset="-122"/>
                </a:endParaRPr>
              </a:p>
            </p:txBody>
          </p:sp>
          <p:sp>
            <p:nvSpPr>
              <p:cNvPr id="11" name="Oval 8"/>
              <p:cNvSpPr>
                <a:spLocks noChangeArrowheads="1"/>
              </p:cNvSpPr>
              <p:nvPr/>
            </p:nvSpPr>
            <p:spPr bwMode="auto">
              <a:xfrm>
                <a:off x="1946" y="2494"/>
                <a:ext cx="1556" cy="1556"/>
              </a:xfrm>
              <a:prstGeom prst="ellipse">
                <a:avLst/>
              </a:prstGeom>
              <a:solidFill>
                <a:schemeClr val="bg1">
                  <a:lumMod val="75000"/>
                </a:schemeClr>
              </a:solidFill>
              <a:ln w="38100">
                <a:solidFill>
                  <a:srgbClr val="FFFFFF"/>
                </a:solidFill>
                <a:round/>
                <a:headEnd/>
                <a:tailEnd/>
              </a:ln>
            </p:spPr>
            <p:txBody>
              <a:bodyPr/>
              <a:lstStyle/>
              <a:p>
                <a:pPr fontAlgn="auto">
                  <a:spcBef>
                    <a:spcPts val="0"/>
                  </a:spcBef>
                  <a:spcAft>
                    <a:spcPts val="0"/>
                  </a:spcAft>
                  <a:defRPr/>
                </a:pPr>
                <a:endParaRPr lang="zh-CN" altLang="en-US" sz="2000">
                  <a:solidFill>
                    <a:srgbClr val="0070C0"/>
                  </a:solidFill>
                  <a:latin typeface="微软雅黑" pitchFamily="34" charset="-122"/>
                  <a:ea typeface="微软雅黑" pitchFamily="34" charset="-122"/>
                </a:endParaRPr>
              </a:p>
            </p:txBody>
          </p:sp>
        </p:grpSp>
        <p:sp>
          <p:nvSpPr>
            <p:cNvPr id="39968" name="Text Box 9"/>
            <p:cNvSpPr txBox="1">
              <a:spLocks noChangeArrowheads="1"/>
            </p:cNvSpPr>
            <p:nvPr/>
          </p:nvSpPr>
          <p:spPr bwMode="auto">
            <a:xfrm>
              <a:off x="1214414" y="3413118"/>
              <a:ext cx="1935848" cy="620153"/>
            </a:xfrm>
            <a:prstGeom prst="rect">
              <a:avLst/>
            </a:prstGeom>
            <a:noFill/>
            <a:ln w="9525">
              <a:noFill/>
              <a:miter lim="800000"/>
              <a:headEnd/>
              <a:tailEnd/>
            </a:ln>
          </p:spPr>
          <p:txBody>
            <a:bodyPr/>
            <a:lstStyle/>
            <a:p>
              <a:pPr algn="ctr"/>
              <a:r>
                <a:rPr lang="zh-CN" altLang="en-US" sz="2000" b="1">
                  <a:solidFill>
                    <a:srgbClr val="0070C0"/>
                  </a:solidFill>
                  <a:latin typeface="微软雅黑" pitchFamily="34" charset="-122"/>
                  <a:ea typeface="微软雅黑" pitchFamily="34" charset="-122"/>
                </a:rPr>
                <a:t>写入文本</a:t>
              </a:r>
            </a:p>
          </p:txBody>
        </p:sp>
      </p:grpSp>
      <p:grpSp>
        <p:nvGrpSpPr>
          <p:cNvPr id="12" name="组合 11"/>
          <p:cNvGrpSpPr>
            <a:grpSpLocks/>
          </p:cNvGrpSpPr>
          <p:nvPr/>
        </p:nvGrpSpPr>
        <p:grpSpPr bwMode="auto">
          <a:xfrm>
            <a:off x="4291013" y="2017713"/>
            <a:ext cx="1701800" cy="1539875"/>
            <a:chOff x="1214414" y="2786058"/>
            <a:chExt cx="1935848" cy="1751017"/>
          </a:xfrm>
        </p:grpSpPr>
        <p:grpSp>
          <p:nvGrpSpPr>
            <p:cNvPr id="39963" name="Group 6"/>
            <p:cNvGrpSpPr>
              <a:grpSpLocks/>
            </p:cNvGrpSpPr>
            <p:nvPr/>
          </p:nvGrpSpPr>
          <p:grpSpPr bwMode="auto">
            <a:xfrm>
              <a:off x="1295400" y="2786058"/>
              <a:ext cx="1753450" cy="1751017"/>
              <a:chOff x="1823" y="2371"/>
              <a:chExt cx="1801" cy="1801"/>
            </a:xfrm>
          </p:grpSpPr>
          <p:sp>
            <p:nvSpPr>
              <p:cNvPr id="39965" name="Oval 7"/>
              <p:cNvSpPr>
                <a:spLocks noChangeArrowheads="1"/>
              </p:cNvSpPr>
              <p:nvPr/>
            </p:nvSpPr>
            <p:spPr bwMode="auto">
              <a:xfrm>
                <a:off x="1823" y="2371"/>
                <a:ext cx="1801" cy="1801"/>
              </a:xfrm>
              <a:prstGeom prst="ellipse">
                <a:avLst/>
              </a:prstGeom>
              <a:solidFill>
                <a:srgbClr val="D8D8D8">
                  <a:alpha val="47842"/>
                </a:srgbClr>
              </a:solidFill>
              <a:ln w="9525">
                <a:noFill/>
                <a:round/>
                <a:headEnd/>
                <a:tailEnd/>
              </a:ln>
            </p:spPr>
            <p:txBody>
              <a:bodyPr/>
              <a:lstStyle/>
              <a:p>
                <a:endParaRPr lang="zh-CN" altLang="en-US" sz="2000">
                  <a:solidFill>
                    <a:srgbClr val="0070C0"/>
                  </a:solidFill>
                  <a:latin typeface="微软雅黑" pitchFamily="34" charset="-122"/>
                  <a:ea typeface="微软雅黑" pitchFamily="34" charset="-122"/>
                </a:endParaRPr>
              </a:p>
            </p:txBody>
          </p:sp>
          <p:sp>
            <p:nvSpPr>
              <p:cNvPr id="16" name="Oval 8"/>
              <p:cNvSpPr>
                <a:spLocks noChangeArrowheads="1"/>
              </p:cNvSpPr>
              <p:nvPr/>
            </p:nvSpPr>
            <p:spPr bwMode="auto">
              <a:xfrm>
                <a:off x="1946" y="2494"/>
                <a:ext cx="1556" cy="1556"/>
              </a:xfrm>
              <a:prstGeom prst="ellipse">
                <a:avLst/>
              </a:prstGeom>
              <a:solidFill>
                <a:schemeClr val="bg1">
                  <a:lumMod val="75000"/>
                </a:schemeClr>
              </a:solidFill>
              <a:ln w="38100">
                <a:solidFill>
                  <a:srgbClr val="FFFFFF"/>
                </a:solidFill>
                <a:round/>
                <a:headEnd/>
                <a:tailEnd/>
              </a:ln>
            </p:spPr>
            <p:txBody>
              <a:bodyPr/>
              <a:lstStyle/>
              <a:p>
                <a:pPr fontAlgn="auto">
                  <a:spcBef>
                    <a:spcPts val="0"/>
                  </a:spcBef>
                  <a:spcAft>
                    <a:spcPts val="0"/>
                  </a:spcAft>
                  <a:defRPr/>
                </a:pPr>
                <a:endParaRPr lang="zh-CN" altLang="en-US" sz="2000">
                  <a:solidFill>
                    <a:srgbClr val="0070C0"/>
                  </a:solidFill>
                  <a:latin typeface="微软雅黑" pitchFamily="34" charset="-122"/>
                  <a:ea typeface="微软雅黑" pitchFamily="34" charset="-122"/>
                </a:endParaRPr>
              </a:p>
            </p:txBody>
          </p:sp>
        </p:grpSp>
        <p:sp>
          <p:nvSpPr>
            <p:cNvPr id="39964" name="Text Box 9"/>
            <p:cNvSpPr txBox="1">
              <a:spLocks noChangeArrowheads="1"/>
            </p:cNvSpPr>
            <p:nvPr/>
          </p:nvSpPr>
          <p:spPr bwMode="auto">
            <a:xfrm>
              <a:off x="1214414" y="3394068"/>
              <a:ext cx="1935848" cy="620153"/>
            </a:xfrm>
            <a:prstGeom prst="rect">
              <a:avLst/>
            </a:prstGeom>
            <a:noFill/>
            <a:ln w="9525">
              <a:noFill/>
              <a:miter lim="800000"/>
              <a:headEnd/>
              <a:tailEnd/>
            </a:ln>
          </p:spPr>
          <p:txBody>
            <a:bodyPr/>
            <a:lstStyle/>
            <a:p>
              <a:pPr algn="ctr"/>
              <a:r>
                <a:rPr lang="zh-CN" altLang="en-US" sz="2000" b="1">
                  <a:solidFill>
                    <a:srgbClr val="0070C0"/>
                  </a:solidFill>
                  <a:latin typeface="微软雅黑" pitchFamily="34" charset="-122"/>
                  <a:ea typeface="微软雅黑" pitchFamily="34" charset="-122"/>
                </a:rPr>
                <a:t>写入文本</a:t>
              </a:r>
            </a:p>
          </p:txBody>
        </p:sp>
      </p:grpSp>
      <p:grpSp>
        <p:nvGrpSpPr>
          <p:cNvPr id="17" name="组合 16"/>
          <p:cNvGrpSpPr>
            <a:grpSpLocks/>
          </p:cNvGrpSpPr>
          <p:nvPr/>
        </p:nvGrpSpPr>
        <p:grpSpPr bwMode="auto">
          <a:xfrm>
            <a:off x="6010275" y="2017713"/>
            <a:ext cx="1701800" cy="1539875"/>
            <a:chOff x="1214414" y="2786058"/>
            <a:chExt cx="1935848" cy="1751017"/>
          </a:xfrm>
        </p:grpSpPr>
        <p:grpSp>
          <p:nvGrpSpPr>
            <p:cNvPr id="39959" name="Group 6"/>
            <p:cNvGrpSpPr>
              <a:grpSpLocks/>
            </p:cNvGrpSpPr>
            <p:nvPr/>
          </p:nvGrpSpPr>
          <p:grpSpPr bwMode="auto">
            <a:xfrm>
              <a:off x="1295400" y="2786058"/>
              <a:ext cx="1753450" cy="1751017"/>
              <a:chOff x="1823" y="2371"/>
              <a:chExt cx="1801" cy="1801"/>
            </a:xfrm>
          </p:grpSpPr>
          <p:sp>
            <p:nvSpPr>
              <p:cNvPr id="39961" name="Oval 7"/>
              <p:cNvSpPr>
                <a:spLocks noChangeArrowheads="1"/>
              </p:cNvSpPr>
              <p:nvPr/>
            </p:nvSpPr>
            <p:spPr bwMode="auto">
              <a:xfrm>
                <a:off x="1823" y="2371"/>
                <a:ext cx="1801" cy="1801"/>
              </a:xfrm>
              <a:prstGeom prst="ellipse">
                <a:avLst/>
              </a:prstGeom>
              <a:solidFill>
                <a:srgbClr val="D8D8D8">
                  <a:alpha val="47842"/>
                </a:srgbClr>
              </a:solidFill>
              <a:ln w="9525">
                <a:noFill/>
                <a:round/>
                <a:headEnd/>
                <a:tailEnd/>
              </a:ln>
            </p:spPr>
            <p:txBody>
              <a:bodyPr/>
              <a:lstStyle/>
              <a:p>
                <a:endParaRPr lang="zh-CN" altLang="en-US" sz="2000">
                  <a:solidFill>
                    <a:srgbClr val="0070C0"/>
                  </a:solidFill>
                  <a:latin typeface="微软雅黑" pitchFamily="34" charset="-122"/>
                  <a:ea typeface="微软雅黑" pitchFamily="34" charset="-122"/>
                </a:endParaRPr>
              </a:p>
            </p:txBody>
          </p:sp>
          <p:sp>
            <p:nvSpPr>
              <p:cNvPr id="21" name="Oval 8"/>
              <p:cNvSpPr>
                <a:spLocks noChangeArrowheads="1"/>
              </p:cNvSpPr>
              <p:nvPr/>
            </p:nvSpPr>
            <p:spPr bwMode="auto">
              <a:xfrm>
                <a:off x="1946" y="2494"/>
                <a:ext cx="1556" cy="1556"/>
              </a:xfrm>
              <a:prstGeom prst="ellipse">
                <a:avLst/>
              </a:prstGeom>
              <a:solidFill>
                <a:schemeClr val="bg1">
                  <a:lumMod val="75000"/>
                </a:schemeClr>
              </a:solidFill>
              <a:ln w="38100">
                <a:solidFill>
                  <a:srgbClr val="FFFFFF"/>
                </a:solidFill>
                <a:round/>
                <a:headEnd/>
                <a:tailEnd/>
              </a:ln>
            </p:spPr>
            <p:txBody>
              <a:bodyPr/>
              <a:lstStyle/>
              <a:p>
                <a:pPr fontAlgn="auto">
                  <a:spcBef>
                    <a:spcPts val="0"/>
                  </a:spcBef>
                  <a:spcAft>
                    <a:spcPts val="0"/>
                  </a:spcAft>
                  <a:defRPr/>
                </a:pPr>
                <a:endParaRPr lang="zh-CN" altLang="en-US" sz="2000">
                  <a:solidFill>
                    <a:srgbClr val="0070C0"/>
                  </a:solidFill>
                  <a:latin typeface="微软雅黑" pitchFamily="34" charset="-122"/>
                  <a:ea typeface="微软雅黑" pitchFamily="34" charset="-122"/>
                </a:endParaRPr>
              </a:p>
            </p:txBody>
          </p:sp>
        </p:grpSp>
        <p:sp>
          <p:nvSpPr>
            <p:cNvPr id="39960" name="Text Box 9"/>
            <p:cNvSpPr txBox="1">
              <a:spLocks noChangeArrowheads="1"/>
            </p:cNvSpPr>
            <p:nvPr/>
          </p:nvSpPr>
          <p:spPr bwMode="auto">
            <a:xfrm>
              <a:off x="1214414" y="3394068"/>
              <a:ext cx="1935848" cy="620153"/>
            </a:xfrm>
            <a:prstGeom prst="rect">
              <a:avLst/>
            </a:prstGeom>
            <a:noFill/>
            <a:ln w="9525">
              <a:noFill/>
              <a:miter lim="800000"/>
              <a:headEnd/>
              <a:tailEnd/>
            </a:ln>
          </p:spPr>
          <p:txBody>
            <a:bodyPr/>
            <a:lstStyle/>
            <a:p>
              <a:pPr algn="ctr"/>
              <a:r>
                <a:rPr lang="zh-CN" altLang="en-US" sz="2000" b="1">
                  <a:solidFill>
                    <a:srgbClr val="0070C0"/>
                  </a:solidFill>
                  <a:latin typeface="微软雅黑" pitchFamily="34" charset="-122"/>
                  <a:ea typeface="微软雅黑" pitchFamily="34" charset="-122"/>
                </a:rPr>
                <a:t>写入文本</a:t>
              </a:r>
            </a:p>
          </p:txBody>
        </p:sp>
      </p:grpSp>
      <p:grpSp>
        <p:nvGrpSpPr>
          <p:cNvPr id="22" name="组合 40"/>
          <p:cNvGrpSpPr>
            <a:grpSpLocks/>
          </p:cNvGrpSpPr>
          <p:nvPr/>
        </p:nvGrpSpPr>
        <p:grpSpPr bwMode="auto">
          <a:xfrm>
            <a:off x="925513" y="2017713"/>
            <a:ext cx="1701800" cy="1539875"/>
            <a:chOff x="1214414" y="2786058"/>
            <a:chExt cx="1935848" cy="1751017"/>
          </a:xfrm>
        </p:grpSpPr>
        <p:grpSp>
          <p:nvGrpSpPr>
            <p:cNvPr id="39955" name="Group 6"/>
            <p:cNvGrpSpPr>
              <a:grpSpLocks/>
            </p:cNvGrpSpPr>
            <p:nvPr/>
          </p:nvGrpSpPr>
          <p:grpSpPr bwMode="auto">
            <a:xfrm>
              <a:off x="1295400" y="2786058"/>
              <a:ext cx="1753450" cy="1751017"/>
              <a:chOff x="1823" y="2371"/>
              <a:chExt cx="1801" cy="1801"/>
            </a:xfrm>
          </p:grpSpPr>
          <p:sp>
            <p:nvSpPr>
              <p:cNvPr id="39957" name="Oval 7"/>
              <p:cNvSpPr>
                <a:spLocks noChangeArrowheads="1"/>
              </p:cNvSpPr>
              <p:nvPr/>
            </p:nvSpPr>
            <p:spPr bwMode="auto">
              <a:xfrm>
                <a:off x="1823" y="2371"/>
                <a:ext cx="1801" cy="1801"/>
              </a:xfrm>
              <a:prstGeom prst="ellipse">
                <a:avLst/>
              </a:prstGeom>
              <a:solidFill>
                <a:srgbClr val="D8D8D8">
                  <a:alpha val="47842"/>
                </a:srgbClr>
              </a:solidFill>
              <a:ln w="9525">
                <a:noFill/>
                <a:round/>
                <a:headEnd/>
                <a:tailEnd/>
              </a:ln>
            </p:spPr>
            <p:txBody>
              <a:bodyPr/>
              <a:lstStyle/>
              <a:p>
                <a:endParaRPr lang="zh-CN" altLang="en-US" sz="2000">
                  <a:solidFill>
                    <a:srgbClr val="000000"/>
                  </a:solidFill>
                  <a:latin typeface="微软雅黑" pitchFamily="34" charset="-122"/>
                  <a:ea typeface="微软雅黑" pitchFamily="34" charset="-122"/>
                </a:endParaRPr>
              </a:p>
            </p:txBody>
          </p:sp>
          <p:sp>
            <p:nvSpPr>
              <p:cNvPr id="39958" name="Oval 8"/>
              <p:cNvSpPr>
                <a:spLocks noChangeArrowheads="1"/>
              </p:cNvSpPr>
              <p:nvPr/>
            </p:nvSpPr>
            <p:spPr bwMode="auto">
              <a:xfrm>
                <a:off x="1946" y="2493"/>
                <a:ext cx="1556" cy="1556"/>
              </a:xfrm>
              <a:prstGeom prst="ellipse">
                <a:avLst/>
              </a:prstGeom>
              <a:solidFill>
                <a:srgbClr val="FF9900"/>
              </a:solidFill>
              <a:ln w="38100">
                <a:solidFill>
                  <a:srgbClr val="FFFFFF"/>
                </a:solidFill>
                <a:round/>
                <a:headEnd/>
                <a:tailEnd/>
              </a:ln>
            </p:spPr>
            <p:txBody>
              <a:bodyPr/>
              <a:lstStyle/>
              <a:p>
                <a:endParaRPr lang="zh-CN" altLang="en-US" sz="2000">
                  <a:solidFill>
                    <a:srgbClr val="000000"/>
                  </a:solidFill>
                  <a:latin typeface="微软雅黑" pitchFamily="34" charset="-122"/>
                  <a:ea typeface="微软雅黑" pitchFamily="34" charset="-122"/>
                </a:endParaRPr>
              </a:p>
            </p:txBody>
          </p:sp>
        </p:grpSp>
        <p:sp>
          <p:nvSpPr>
            <p:cNvPr id="39956" name="Text Box 9"/>
            <p:cNvSpPr txBox="1">
              <a:spLocks noChangeArrowheads="1"/>
            </p:cNvSpPr>
            <p:nvPr/>
          </p:nvSpPr>
          <p:spPr bwMode="auto">
            <a:xfrm>
              <a:off x="1214414" y="3394068"/>
              <a:ext cx="1935848" cy="620153"/>
            </a:xfrm>
            <a:prstGeom prst="rect">
              <a:avLst/>
            </a:prstGeom>
            <a:noFill/>
            <a:ln w="9525">
              <a:noFill/>
              <a:miter lim="800000"/>
              <a:headEnd/>
              <a:tailEnd/>
            </a:ln>
          </p:spPr>
          <p:txBody>
            <a:bodyPr/>
            <a:lstStyle/>
            <a:p>
              <a:pPr algn="ctr"/>
              <a:r>
                <a:rPr lang="zh-CN" altLang="en-US" sz="2000" b="1">
                  <a:solidFill>
                    <a:schemeClr val="bg1"/>
                  </a:solidFill>
                  <a:latin typeface="微软雅黑" pitchFamily="34" charset="-122"/>
                  <a:ea typeface="微软雅黑" pitchFamily="34" charset="-122"/>
                </a:rPr>
                <a:t>写入文本</a:t>
              </a:r>
            </a:p>
          </p:txBody>
        </p:sp>
      </p:grpSp>
      <p:sp>
        <p:nvSpPr>
          <p:cNvPr id="27" name="矩形标注 26"/>
          <p:cNvSpPr/>
          <p:nvPr/>
        </p:nvSpPr>
        <p:spPr>
          <a:xfrm>
            <a:off x="2921000" y="3836988"/>
            <a:ext cx="1477963" cy="44450"/>
          </a:xfrm>
          <a:prstGeom prst="wedgeRectCallout">
            <a:avLst>
              <a:gd name="adj1" fmla="val -17526"/>
              <a:gd name="adj2" fmla="val -509465"/>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C00000"/>
              </a:solidFill>
            </a:endParaRPr>
          </a:p>
        </p:txBody>
      </p:sp>
      <p:sp>
        <p:nvSpPr>
          <p:cNvPr id="28" name="矩形标注 27"/>
          <p:cNvSpPr/>
          <p:nvPr/>
        </p:nvSpPr>
        <p:spPr>
          <a:xfrm>
            <a:off x="1230313" y="1671638"/>
            <a:ext cx="1584325" cy="65087"/>
          </a:xfrm>
          <a:prstGeom prst="wedgeRectCallout">
            <a:avLst>
              <a:gd name="adj1" fmla="val -23398"/>
              <a:gd name="adj2" fmla="val 403291"/>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C00000"/>
              </a:solidFill>
            </a:endParaRPr>
          </a:p>
        </p:txBody>
      </p:sp>
      <p:sp>
        <p:nvSpPr>
          <p:cNvPr id="29" name="Rectangle 28"/>
          <p:cNvSpPr>
            <a:spLocks noChangeArrowheads="1"/>
          </p:cNvSpPr>
          <p:nvPr/>
        </p:nvSpPr>
        <p:spPr bwMode="auto">
          <a:xfrm>
            <a:off x="2900363" y="3875088"/>
            <a:ext cx="1476375" cy="534987"/>
          </a:xfrm>
          <a:prstGeom prst="rect">
            <a:avLst/>
          </a:prstGeom>
          <a:noFill/>
          <a:ln w="9525">
            <a:noFill/>
            <a:miter lim="800000"/>
            <a:headEnd/>
            <a:tailEnd/>
          </a:ln>
        </p:spPr>
        <p:txBody>
          <a:bodyPr>
            <a:spAutoFit/>
          </a:bodyPr>
          <a:lstStyle/>
          <a:p>
            <a:pPr>
              <a:lnSpc>
                <a:spcPct val="120000"/>
              </a:lnSpc>
            </a:pPr>
            <a:r>
              <a:rPr lang="zh-CN" altLang="en-US" sz="1200">
                <a:solidFill>
                  <a:srgbClr val="000000"/>
                </a:solidFill>
                <a:latin typeface="微软雅黑" pitchFamily="34" charset="-122"/>
                <a:ea typeface="微软雅黑" pitchFamily="34" charset="-122"/>
              </a:rPr>
              <a:t>单击此处添加文字</a:t>
            </a:r>
          </a:p>
          <a:p>
            <a:pPr>
              <a:lnSpc>
                <a:spcPct val="120000"/>
              </a:lnSpc>
            </a:pPr>
            <a:r>
              <a:rPr lang="zh-CN" altLang="en-US" sz="1200">
                <a:solidFill>
                  <a:srgbClr val="000000"/>
                </a:solidFill>
                <a:latin typeface="微软雅黑" pitchFamily="34" charset="-122"/>
                <a:ea typeface="微软雅黑" pitchFamily="34" charset="-122"/>
              </a:rPr>
              <a:t>单击此处添加文字</a:t>
            </a:r>
          </a:p>
        </p:txBody>
      </p:sp>
      <p:sp>
        <p:nvSpPr>
          <p:cNvPr id="30" name="Rectangle 28"/>
          <p:cNvSpPr>
            <a:spLocks noChangeArrowheads="1"/>
          </p:cNvSpPr>
          <p:nvPr/>
        </p:nvSpPr>
        <p:spPr bwMode="auto">
          <a:xfrm>
            <a:off x="1296988" y="1128713"/>
            <a:ext cx="1474787" cy="536575"/>
          </a:xfrm>
          <a:prstGeom prst="rect">
            <a:avLst/>
          </a:prstGeom>
          <a:noFill/>
          <a:ln w="9525">
            <a:noFill/>
            <a:miter lim="800000"/>
            <a:headEnd/>
            <a:tailEnd/>
          </a:ln>
        </p:spPr>
        <p:txBody>
          <a:bodyPr>
            <a:spAutoFit/>
          </a:bodyPr>
          <a:lstStyle/>
          <a:p>
            <a:pPr>
              <a:lnSpc>
                <a:spcPct val="120000"/>
              </a:lnSpc>
            </a:pPr>
            <a:r>
              <a:rPr lang="zh-CN" altLang="en-US" sz="1200">
                <a:solidFill>
                  <a:srgbClr val="000000"/>
                </a:solidFill>
                <a:latin typeface="微软雅黑" pitchFamily="34" charset="-122"/>
                <a:ea typeface="微软雅黑" pitchFamily="34" charset="-122"/>
              </a:rPr>
              <a:t>单击此处添加文字</a:t>
            </a:r>
          </a:p>
          <a:p>
            <a:pPr>
              <a:lnSpc>
                <a:spcPct val="120000"/>
              </a:lnSpc>
            </a:pPr>
            <a:r>
              <a:rPr lang="zh-CN" altLang="en-US" sz="1200">
                <a:solidFill>
                  <a:srgbClr val="000000"/>
                </a:solidFill>
                <a:latin typeface="微软雅黑" pitchFamily="34" charset="-122"/>
                <a:ea typeface="微软雅黑" pitchFamily="34" charset="-122"/>
              </a:rPr>
              <a:t>单击此处添加文字</a:t>
            </a:r>
          </a:p>
        </p:txBody>
      </p:sp>
      <p:sp>
        <p:nvSpPr>
          <p:cNvPr id="31" name="矩形标注 30"/>
          <p:cNvSpPr/>
          <p:nvPr/>
        </p:nvSpPr>
        <p:spPr>
          <a:xfrm>
            <a:off x="4543425" y="1671638"/>
            <a:ext cx="1584325" cy="65087"/>
          </a:xfrm>
          <a:prstGeom prst="wedgeRectCallout">
            <a:avLst>
              <a:gd name="adj1" fmla="val -23398"/>
              <a:gd name="adj2" fmla="val 403291"/>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C00000"/>
              </a:solidFill>
            </a:endParaRPr>
          </a:p>
        </p:txBody>
      </p:sp>
      <p:sp>
        <p:nvSpPr>
          <p:cNvPr id="32" name="Rectangle 28"/>
          <p:cNvSpPr>
            <a:spLocks noChangeArrowheads="1"/>
          </p:cNvSpPr>
          <p:nvPr/>
        </p:nvSpPr>
        <p:spPr bwMode="auto">
          <a:xfrm>
            <a:off x="4610100" y="1128713"/>
            <a:ext cx="1474788" cy="536575"/>
          </a:xfrm>
          <a:prstGeom prst="rect">
            <a:avLst/>
          </a:prstGeom>
          <a:noFill/>
          <a:ln w="9525">
            <a:noFill/>
            <a:miter lim="800000"/>
            <a:headEnd/>
            <a:tailEnd/>
          </a:ln>
        </p:spPr>
        <p:txBody>
          <a:bodyPr>
            <a:spAutoFit/>
          </a:bodyPr>
          <a:lstStyle/>
          <a:p>
            <a:pPr>
              <a:lnSpc>
                <a:spcPct val="120000"/>
              </a:lnSpc>
            </a:pPr>
            <a:r>
              <a:rPr lang="zh-CN" altLang="en-US" sz="1200">
                <a:solidFill>
                  <a:srgbClr val="000000"/>
                </a:solidFill>
                <a:latin typeface="微软雅黑" pitchFamily="34" charset="-122"/>
                <a:ea typeface="微软雅黑" pitchFamily="34" charset="-122"/>
              </a:rPr>
              <a:t>单击此处添加文字</a:t>
            </a:r>
          </a:p>
          <a:p>
            <a:pPr>
              <a:lnSpc>
                <a:spcPct val="120000"/>
              </a:lnSpc>
            </a:pPr>
            <a:r>
              <a:rPr lang="zh-CN" altLang="en-US" sz="1200">
                <a:solidFill>
                  <a:srgbClr val="000000"/>
                </a:solidFill>
                <a:latin typeface="微软雅黑" pitchFamily="34" charset="-122"/>
                <a:ea typeface="微软雅黑" pitchFamily="34" charset="-122"/>
              </a:rPr>
              <a:t>单击此处添加文字</a:t>
            </a:r>
          </a:p>
        </p:txBody>
      </p:sp>
      <p:sp>
        <p:nvSpPr>
          <p:cNvPr id="33" name="矩形标注 32"/>
          <p:cNvSpPr/>
          <p:nvPr/>
        </p:nvSpPr>
        <p:spPr>
          <a:xfrm>
            <a:off x="6378575" y="3836988"/>
            <a:ext cx="1476375" cy="44450"/>
          </a:xfrm>
          <a:prstGeom prst="wedgeRectCallout">
            <a:avLst>
              <a:gd name="adj1" fmla="val -17526"/>
              <a:gd name="adj2" fmla="val -509465"/>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C00000"/>
              </a:solidFill>
            </a:endParaRPr>
          </a:p>
        </p:txBody>
      </p:sp>
      <p:sp>
        <p:nvSpPr>
          <p:cNvPr id="34" name="Rectangle 28"/>
          <p:cNvSpPr>
            <a:spLocks noChangeArrowheads="1"/>
          </p:cNvSpPr>
          <p:nvPr/>
        </p:nvSpPr>
        <p:spPr bwMode="auto">
          <a:xfrm>
            <a:off x="6357938" y="3875088"/>
            <a:ext cx="1474787" cy="534987"/>
          </a:xfrm>
          <a:prstGeom prst="rect">
            <a:avLst/>
          </a:prstGeom>
          <a:noFill/>
          <a:ln w="9525">
            <a:noFill/>
            <a:miter lim="800000"/>
            <a:headEnd/>
            <a:tailEnd/>
          </a:ln>
        </p:spPr>
        <p:txBody>
          <a:bodyPr>
            <a:spAutoFit/>
          </a:bodyPr>
          <a:lstStyle/>
          <a:p>
            <a:pPr>
              <a:lnSpc>
                <a:spcPct val="120000"/>
              </a:lnSpc>
            </a:pPr>
            <a:r>
              <a:rPr lang="zh-CN" altLang="en-US" sz="1200">
                <a:solidFill>
                  <a:srgbClr val="000000"/>
                </a:solidFill>
                <a:latin typeface="微软雅黑" pitchFamily="34" charset="-122"/>
                <a:ea typeface="微软雅黑" pitchFamily="34" charset="-122"/>
              </a:rPr>
              <a:t>单击此处添加文字</a:t>
            </a:r>
          </a:p>
          <a:p>
            <a:pPr>
              <a:lnSpc>
                <a:spcPct val="120000"/>
              </a:lnSpc>
            </a:pPr>
            <a:r>
              <a:rPr lang="zh-CN" altLang="en-US" sz="1200">
                <a:solidFill>
                  <a:srgbClr val="000000"/>
                </a:solidFill>
                <a:latin typeface="微软雅黑" pitchFamily="34" charset="-122"/>
                <a:ea typeface="微软雅黑" pitchFamily="34" charset="-122"/>
              </a:rPr>
              <a:t>单击此处添加文字</a:t>
            </a: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300" fill="hold"/>
                                        <p:tgtEl>
                                          <p:spTgt spid="2"/>
                                        </p:tgtEl>
                                        <p:attrNameLst>
                                          <p:attrName>ppt_w</p:attrName>
                                        </p:attrNameLst>
                                      </p:cBhvr>
                                      <p:tavLst>
                                        <p:tav tm="0">
                                          <p:val>
                                            <p:fltVal val="0"/>
                                          </p:val>
                                        </p:tav>
                                        <p:tav tm="100000">
                                          <p:val>
                                            <p:strVal val="#ppt_w"/>
                                          </p:val>
                                        </p:tav>
                                      </p:tavLst>
                                    </p:anim>
                                    <p:anim calcmode="lin" valueType="num">
                                      <p:cBhvr>
                                        <p:cTn id="8" dur="300" fill="hold"/>
                                        <p:tgtEl>
                                          <p:spTgt spid="2"/>
                                        </p:tgtEl>
                                        <p:attrNameLst>
                                          <p:attrName>ppt_h</p:attrName>
                                        </p:attrNameLst>
                                      </p:cBhvr>
                                      <p:tavLst>
                                        <p:tav tm="0">
                                          <p:val>
                                            <p:fltVal val="0"/>
                                          </p:val>
                                        </p:tav>
                                        <p:tav tm="100000">
                                          <p:val>
                                            <p:strVal val="#ppt_h"/>
                                          </p:val>
                                        </p:tav>
                                      </p:tavLst>
                                    </p:anim>
                                    <p:anim calcmode="lin" valueType="num">
                                      <p:cBhvr>
                                        <p:cTn id="9" dur="300" fill="hold"/>
                                        <p:tgtEl>
                                          <p:spTgt spid="2"/>
                                        </p:tgtEl>
                                        <p:attrNameLst>
                                          <p:attrName>style.rotation</p:attrName>
                                        </p:attrNameLst>
                                      </p:cBhvr>
                                      <p:tavLst>
                                        <p:tav tm="0">
                                          <p:val>
                                            <p:fltVal val="90"/>
                                          </p:val>
                                        </p:tav>
                                        <p:tav tm="100000">
                                          <p:val>
                                            <p:fltVal val="0"/>
                                          </p:val>
                                        </p:tav>
                                      </p:tavLst>
                                    </p:anim>
                                    <p:animEffect transition="in" filter="fade">
                                      <p:cBhvr>
                                        <p:cTn id="10" dur="300"/>
                                        <p:tgtEl>
                                          <p:spTgt spid="2"/>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300" fill="hold"/>
                                        <p:tgtEl>
                                          <p:spTgt spid="3"/>
                                        </p:tgtEl>
                                        <p:attrNameLst>
                                          <p:attrName>ppt_w</p:attrName>
                                        </p:attrNameLst>
                                      </p:cBhvr>
                                      <p:tavLst>
                                        <p:tav tm="0">
                                          <p:val>
                                            <p:fltVal val="0"/>
                                          </p:val>
                                        </p:tav>
                                        <p:tav tm="100000">
                                          <p:val>
                                            <p:strVal val="#ppt_w"/>
                                          </p:val>
                                        </p:tav>
                                      </p:tavLst>
                                    </p:anim>
                                    <p:anim calcmode="lin" valueType="num">
                                      <p:cBhvr>
                                        <p:cTn id="14" dur="300" fill="hold"/>
                                        <p:tgtEl>
                                          <p:spTgt spid="3"/>
                                        </p:tgtEl>
                                        <p:attrNameLst>
                                          <p:attrName>ppt_h</p:attrName>
                                        </p:attrNameLst>
                                      </p:cBhvr>
                                      <p:tavLst>
                                        <p:tav tm="0">
                                          <p:val>
                                            <p:fltVal val="0"/>
                                          </p:val>
                                        </p:tav>
                                        <p:tav tm="100000">
                                          <p:val>
                                            <p:strVal val="#ppt_h"/>
                                          </p:val>
                                        </p:tav>
                                      </p:tavLst>
                                    </p:anim>
                                    <p:anim calcmode="lin" valueType="num">
                                      <p:cBhvr>
                                        <p:cTn id="15" dur="300" fill="hold"/>
                                        <p:tgtEl>
                                          <p:spTgt spid="3"/>
                                        </p:tgtEl>
                                        <p:attrNameLst>
                                          <p:attrName>style.rotation</p:attrName>
                                        </p:attrNameLst>
                                      </p:cBhvr>
                                      <p:tavLst>
                                        <p:tav tm="0">
                                          <p:val>
                                            <p:fltVal val="90"/>
                                          </p:val>
                                        </p:tav>
                                        <p:tav tm="100000">
                                          <p:val>
                                            <p:fltVal val="0"/>
                                          </p:val>
                                        </p:tav>
                                      </p:tavLst>
                                    </p:anim>
                                    <p:animEffect transition="in" filter="fade">
                                      <p:cBhvr>
                                        <p:cTn id="16" dur="300"/>
                                        <p:tgtEl>
                                          <p:spTgt spid="3"/>
                                        </p:tgtEl>
                                      </p:cBhvr>
                                    </p:animEffect>
                                  </p:childTnLst>
                                </p:cTn>
                              </p:par>
                            </p:childTnLst>
                          </p:cTn>
                        </p:par>
                        <p:par>
                          <p:cTn id="17" fill="hold">
                            <p:stCondLst>
                              <p:cond delay="300"/>
                            </p:stCondLst>
                            <p:childTnLst>
                              <p:par>
                                <p:cTn id="18" presetID="22" presetClass="entr" presetSubtype="8"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left)">
                                      <p:cBhvr>
                                        <p:cTn id="20" dur="300"/>
                                        <p:tgtEl>
                                          <p:spTgt spid="4"/>
                                        </p:tgtEl>
                                      </p:cBhvr>
                                    </p:animEffect>
                                  </p:childTnLst>
                                </p:cTn>
                              </p:par>
                              <p:par>
                                <p:cTn id="21" presetID="41" presetClass="entr" presetSubtype="0" fill="hold" grpId="0" nodeType="withEffect">
                                  <p:stCondLst>
                                    <p:cond delay="0"/>
                                  </p:stCondLst>
                                  <p:iterate type="lt">
                                    <p:tmPct val="10000"/>
                                  </p:iterate>
                                  <p:childTnLst>
                                    <p:set>
                                      <p:cBhvr>
                                        <p:cTn id="22" dur="1" fill="hold">
                                          <p:stCondLst>
                                            <p:cond delay="0"/>
                                          </p:stCondLst>
                                        </p:cTn>
                                        <p:tgtEl>
                                          <p:spTgt spid="5"/>
                                        </p:tgtEl>
                                        <p:attrNameLst>
                                          <p:attrName>style.visibility</p:attrName>
                                        </p:attrNameLst>
                                      </p:cBhvr>
                                      <p:to>
                                        <p:strVal val="visible"/>
                                      </p:to>
                                    </p:set>
                                    <p:anim calcmode="lin" valueType="num">
                                      <p:cBhvr>
                                        <p:cTn id="23" dur="3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4" dur="300" fill="hold"/>
                                        <p:tgtEl>
                                          <p:spTgt spid="5"/>
                                        </p:tgtEl>
                                        <p:attrNameLst>
                                          <p:attrName>ppt_y</p:attrName>
                                        </p:attrNameLst>
                                      </p:cBhvr>
                                      <p:tavLst>
                                        <p:tav tm="0">
                                          <p:val>
                                            <p:strVal val="#ppt_y"/>
                                          </p:val>
                                        </p:tav>
                                        <p:tav tm="100000">
                                          <p:val>
                                            <p:strVal val="#ppt_y"/>
                                          </p:val>
                                        </p:tav>
                                      </p:tavLst>
                                    </p:anim>
                                    <p:anim calcmode="lin" valueType="num">
                                      <p:cBhvr>
                                        <p:cTn id="25" dur="3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6" dur="3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7" dur="300" tmFilter="0,0; .5, 1; 1, 1"/>
                                        <p:tgtEl>
                                          <p:spTgt spid="5"/>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wipe(left)">
                                      <p:cBhvr>
                                        <p:cTn id="30" dur="500"/>
                                        <p:tgtEl>
                                          <p:spTgt spid="6"/>
                                        </p:tgtEl>
                                      </p:cBhvr>
                                    </p:animEffect>
                                  </p:childTnLst>
                                </p:cTn>
                              </p:par>
                            </p:childTnLst>
                          </p:cTn>
                        </p:par>
                        <p:par>
                          <p:cTn id="31" fill="hold">
                            <p:stCondLst>
                              <p:cond delay="810"/>
                            </p:stCondLst>
                            <p:childTnLst>
                              <p:par>
                                <p:cTn id="32" presetID="15" presetClass="entr" presetSubtype="0" fill="hold" nodeType="afterEffect">
                                  <p:stCondLst>
                                    <p:cond delay="0"/>
                                  </p:stCondLst>
                                  <p:childTnLst>
                                    <p:set>
                                      <p:cBhvr>
                                        <p:cTn id="33" dur="1" fill="hold">
                                          <p:stCondLst>
                                            <p:cond delay="0"/>
                                          </p:stCondLst>
                                        </p:cTn>
                                        <p:tgtEl>
                                          <p:spTgt spid="22"/>
                                        </p:tgtEl>
                                        <p:attrNameLst>
                                          <p:attrName>style.visibility</p:attrName>
                                        </p:attrNameLst>
                                      </p:cBhvr>
                                      <p:to>
                                        <p:strVal val="visible"/>
                                      </p:to>
                                    </p:set>
                                    <p:anim calcmode="lin" valueType="num">
                                      <p:cBhvr>
                                        <p:cTn id="34" dur="1000" fill="hold"/>
                                        <p:tgtEl>
                                          <p:spTgt spid="22"/>
                                        </p:tgtEl>
                                        <p:attrNameLst>
                                          <p:attrName>ppt_w</p:attrName>
                                        </p:attrNameLst>
                                      </p:cBhvr>
                                      <p:tavLst>
                                        <p:tav tm="0">
                                          <p:val>
                                            <p:fltVal val="0"/>
                                          </p:val>
                                        </p:tav>
                                        <p:tav tm="100000">
                                          <p:val>
                                            <p:strVal val="#ppt_w"/>
                                          </p:val>
                                        </p:tav>
                                      </p:tavLst>
                                    </p:anim>
                                    <p:anim calcmode="lin" valueType="num">
                                      <p:cBhvr>
                                        <p:cTn id="35" dur="1000" fill="hold"/>
                                        <p:tgtEl>
                                          <p:spTgt spid="22"/>
                                        </p:tgtEl>
                                        <p:attrNameLst>
                                          <p:attrName>ppt_h</p:attrName>
                                        </p:attrNameLst>
                                      </p:cBhvr>
                                      <p:tavLst>
                                        <p:tav tm="0">
                                          <p:val>
                                            <p:fltVal val="0"/>
                                          </p:val>
                                        </p:tav>
                                        <p:tav tm="100000">
                                          <p:val>
                                            <p:strVal val="#ppt_h"/>
                                          </p:val>
                                        </p:tav>
                                      </p:tavLst>
                                    </p:anim>
                                    <p:anim calcmode="lin" valueType="num">
                                      <p:cBhvr>
                                        <p:cTn id="36" dur="1000" fill="hold"/>
                                        <p:tgtEl>
                                          <p:spTgt spid="22"/>
                                        </p:tgtEl>
                                        <p:attrNameLst>
                                          <p:attrName>ppt_x</p:attrName>
                                        </p:attrNameLst>
                                      </p:cBhvr>
                                      <p:tavLst>
                                        <p:tav tm="0" fmla="#ppt_x+(cos(-2*pi*(1-$))*-#ppt_x-sin(-2*pi*(1-$))*(1-#ppt_y))*(1-$)">
                                          <p:val>
                                            <p:fltVal val="0"/>
                                          </p:val>
                                        </p:tav>
                                        <p:tav tm="100000">
                                          <p:val>
                                            <p:fltVal val="1"/>
                                          </p:val>
                                        </p:tav>
                                      </p:tavLst>
                                    </p:anim>
                                    <p:anim calcmode="lin" valueType="num">
                                      <p:cBhvr>
                                        <p:cTn id="37" dur="1000" fill="hold"/>
                                        <p:tgtEl>
                                          <p:spTgt spid="22"/>
                                        </p:tgtEl>
                                        <p:attrNameLst>
                                          <p:attrName>ppt_y</p:attrName>
                                        </p:attrNameLst>
                                      </p:cBhvr>
                                      <p:tavLst>
                                        <p:tav tm="0" fmla="#ppt_y+(sin(-2*pi*(1-$))*-#ppt_x+cos(-2*pi*(1-$))*(1-#ppt_y))*(1-$)">
                                          <p:val>
                                            <p:fltVal val="0"/>
                                          </p:val>
                                        </p:tav>
                                        <p:tav tm="100000">
                                          <p:val>
                                            <p:fltVal val="1"/>
                                          </p:val>
                                        </p:tav>
                                      </p:tavLst>
                                    </p:anim>
                                  </p:childTnLst>
                                </p:cTn>
                              </p:par>
                              <p:par>
                                <p:cTn id="38" presetID="15" presetClass="entr" presetSubtype="0" fill="hold" nodeType="withEffect">
                                  <p:stCondLst>
                                    <p:cond delay="250"/>
                                  </p:stCondLst>
                                  <p:childTnLst>
                                    <p:set>
                                      <p:cBhvr>
                                        <p:cTn id="39" dur="1" fill="hold">
                                          <p:stCondLst>
                                            <p:cond delay="0"/>
                                          </p:stCondLst>
                                        </p:cTn>
                                        <p:tgtEl>
                                          <p:spTgt spid="7"/>
                                        </p:tgtEl>
                                        <p:attrNameLst>
                                          <p:attrName>style.visibility</p:attrName>
                                        </p:attrNameLst>
                                      </p:cBhvr>
                                      <p:to>
                                        <p:strVal val="visible"/>
                                      </p:to>
                                    </p:set>
                                    <p:anim calcmode="lin" valueType="num">
                                      <p:cBhvr>
                                        <p:cTn id="40" dur="1000" fill="hold"/>
                                        <p:tgtEl>
                                          <p:spTgt spid="7"/>
                                        </p:tgtEl>
                                        <p:attrNameLst>
                                          <p:attrName>ppt_w</p:attrName>
                                        </p:attrNameLst>
                                      </p:cBhvr>
                                      <p:tavLst>
                                        <p:tav tm="0">
                                          <p:val>
                                            <p:fltVal val="0"/>
                                          </p:val>
                                        </p:tav>
                                        <p:tav tm="100000">
                                          <p:val>
                                            <p:strVal val="#ppt_w"/>
                                          </p:val>
                                        </p:tav>
                                      </p:tavLst>
                                    </p:anim>
                                    <p:anim calcmode="lin" valueType="num">
                                      <p:cBhvr>
                                        <p:cTn id="41" dur="1000" fill="hold"/>
                                        <p:tgtEl>
                                          <p:spTgt spid="7"/>
                                        </p:tgtEl>
                                        <p:attrNameLst>
                                          <p:attrName>ppt_h</p:attrName>
                                        </p:attrNameLst>
                                      </p:cBhvr>
                                      <p:tavLst>
                                        <p:tav tm="0">
                                          <p:val>
                                            <p:fltVal val="0"/>
                                          </p:val>
                                        </p:tav>
                                        <p:tav tm="100000">
                                          <p:val>
                                            <p:strVal val="#ppt_h"/>
                                          </p:val>
                                        </p:tav>
                                      </p:tavLst>
                                    </p:anim>
                                    <p:anim calcmode="lin" valueType="num">
                                      <p:cBhvr>
                                        <p:cTn id="42" dur="1000" fill="hold"/>
                                        <p:tgtEl>
                                          <p:spTgt spid="7"/>
                                        </p:tgtEl>
                                        <p:attrNameLst>
                                          <p:attrName>ppt_x</p:attrName>
                                        </p:attrNameLst>
                                      </p:cBhvr>
                                      <p:tavLst>
                                        <p:tav tm="0" fmla="#ppt_x+(cos(-2*pi*(1-$))*-#ppt_x-sin(-2*pi*(1-$))*(1-#ppt_y))*(1-$)">
                                          <p:val>
                                            <p:fltVal val="0"/>
                                          </p:val>
                                        </p:tav>
                                        <p:tav tm="100000">
                                          <p:val>
                                            <p:fltVal val="1"/>
                                          </p:val>
                                        </p:tav>
                                      </p:tavLst>
                                    </p:anim>
                                    <p:anim calcmode="lin" valueType="num">
                                      <p:cBhvr>
                                        <p:cTn id="43" dur="1000" fill="hold"/>
                                        <p:tgtEl>
                                          <p:spTgt spid="7"/>
                                        </p:tgtEl>
                                        <p:attrNameLst>
                                          <p:attrName>ppt_y</p:attrName>
                                        </p:attrNameLst>
                                      </p:cBhvr>
                                      <p:tavLst>
                                        <p:tav tm="0" fmla="#ppt_y+(sin(-2*pi*(1-$))*-#ppt_x+cos(-2*pi*(1-$))*(1-#ppt_y))*(1-$)">
                                          <p:val>
                                            <p:fltVal val="0"/>
                                          </p:val>
                                        </p:tav>
                                        <p:tav tm="100000">
                                          <p:val>
                                            <p:fltVal val="1"/>
                                          </p:val>
                                        </p:tav>
                                      </p:tavLst>
                                    </p:anim>
                                  </p:childTnLst>
                                </p:cTn>
                              </p:par>
                              <p:par>
                                <p:cTn id="44" presetID="15" presetClass="entr" presetSubtype="0" fill="hold" nodeType="withEffect">
                                  <p:stCondLst>
                                    <p:cond delay="500"/>
                                  </p:stCondLst>
                                  <p:childTnLst>
                                    <p:set>
                                      <p:cBhvr>
                                        <p:cTn id="45" dur="1" fill="hold">
                                          <p:stCondLst>
                                            <p:cond delay="0"/>
                                          </p:stCondLst>
                                        </p:cTn>
                                        <p:tgtEl>
                                          <p:spTgt spid="12"/>
                                        </p:tgtEl>
                                        <p:attrNameLst>
                                          <p:attrName>style.visibility</p:attrName>
                                        </p:attrNameLst>
                                      </p:cBhvr>
                                      <p:to>
                                        <p:strVal val="visible"/>
                                      </p:to>
                                    </p:set>
                                    <p:anim calcmode="lin" valueType="num">
                                      <p:cBhvr>
                                        <p:cTn id="46" dur="1000" fill="hold"/>
                                        <p:tgtEl>
                                          <p:spTgt spid="12"/>
                                        </p:tgtEl>
                                        <p:attrNameLst>
                                          <p:attrName>ppt_w</p:attrName>
                                        </p:attrNameLst>
                                      </p:cBhvr>
                                      <p:tavLst>
                                        <p:tav tm="0">
                                          <p:val>
                                            <p:fltVal val="0"/>
                                          </p:val>
                                        </p:tav>
                                        <p:tav tm="100000">
                                          <p:val>
                                            <p:strVal val="#ppt_w"/>
                                          </p:val>
                                        </p:tav>
                                      </p:tavLst>
                                    </p:anim>
                                    <p:anim calcmode="lin" valueType="num">
                                      <p:cBhvr>
                                        <p:cTn id="47" dur="1000" fill="hold"/>
                                        <p:tgtEl>
                                          <p:spTgt spid="12"/>
                                        </p:tgtEl>
                                        <p:attrNameLst>
                                          <p:attrName>ppt_h</p:attrName>
                                        </p:attrNameLst>
                                      </p:cBhvr>
                                      <p:tavLst>
                                        <p:tav tm="0">
                                          <p:val>
                                            <p:fltVal val="0"/>
                                          </p:val>
                                        </p:tav>
                                        <p:tav tm="100000">
                                          <p:val>
                                            <p:strVal val="#ppt_h"/>
                                          </p:val>
                                        </p:tav>
                                      </p:tavLst>
                                    </p:anim>
                                    <p:anim calcmode="lin" valueType="num">
                                      <p:cBhvr>
                                        <p:cTn id="48" dur="1000" fill="hold"/>
                                        <p:tgtEl>
                                          <p:spTgt spid="12"/>
                                        </p:tgtEl>
                                        <p:attrNameLst>
                                          <p:attrName>ppt_x</p:attrName>
                                        </p:attrNameLst>
                                      </p:cBhvr>
                                      <p:tavLst>
                                        <p:tav tm="0" fmla="#ppt_x+(cos(-2*pi*(1-$))*-#ppt_x-sin(-2*pi*(1-$))*(1-#ppt_y))*(1-$)">
                                          <p:val>
                                            <p:fltVal val="0"/>
                                          </p:val>
                                        </p:tav>
                                        <p:tav tm="100000">
                                          <p:val>
                                            <p:fltVal val="1"/>
                                          </p:val>
                                        </p:tav>
                                      </p:tavLst>
                                    </p:anim>
                                    <p:anim calcmode="lin" valueType="num">
                                      <p:cBhvr>
                                        <p:cTn id="49" dur="1000" fill="hold"/>
                                        <p:tgtEl>
                                          <p:spTgt spid="12"/>
                                        </p:tgtEl>
                                        <p:attrNameLst>
                                          <p:attrName>ppt_y</p:attrName>
                                        </p:attrNameLst>
                                      </p:cBhvr>
                                      <p:tavLst>
                                        <p:tav tm="0" fmla="#ppt_y+(sin(-2*pi*(1-$))*-#ppt_x+cos(-2*pi*(1-$))*(1-#ppt_y))*(1-$)">
                                          <p:val>
                                            <p:fltVal val="0"/>
                                          </p:val>
                                        </p:tav>
                                        <p:tav tm="100000">
                                          <p:val>
                                            <p:fltVal val="1"/>
                                          </p:val>
                                        </p:tav>
                                      </p:tavLst>
                                    </p:anim>
                                  </p:childTnLst>
                                </p:cTn>
                              </p:par>
                              <p:par>
                                <p:cTn id="50" presetID="15" presetClass="entr" presetSubtype="0" fill="hold" nodeType="withEffect">
                                  <p:stCondLst>
                                    <p:cond delay="750"/>
                                  </p:stCondLst>
                                  <p:childTnLst>
                                    <p:set>
                                      <p:cBhvr>
                                        <p:cTn id="51" dur="1" fill="hold">
                                          <p:stCondLst>
                                            <p:cond delay="0"/>
                                          </p:stCondLst>
                                        </p:cTn>
                                        <p:tgtEl>
                                          <p:spTgt spid="17"/>
                                        </p:tgtEl>
                                        <p:attrNameLst>
                                          <p:attrName>style.visibility</p:attrName>
                                        </p:attrNameLst>
                                      </p:cBhvr>
                                      <p:to>
                                        <p:strVal val="visible"/>
                                      </p:to>
                                    </p:set>
                                    <p:anim calcmode="lin" valueType="num">
                                      <p:cBhvr>
                                        <p:cTn id="52" dur="1000" fill="hold"/>
                                        <p:tgtEl>
                                          <p:spTgt spid="17"/>
                                        </p:tgtEl>
                                        <p:attrNameLst>
                                          <p:attrName>ppt_w</p:attrName>
                                        </p:attrNameLst>
                                      </p:cBhvr>
                                      <p:tavLst>
                                        <p:tav tm="0">
                                          <p:val>
                                            <p:fltVal val="0"/>
                                          </p:val>
                                        </p:tav>
                                        <p:tav tm="100000">
                                          <p:val>
                                            <p:strVal val="#ppt_w"/>
                                          </p:val>
                                        </p:tav>
                                      </p:tavLst>
                                    </p:anim>
                                    <p:anim calcmode="lin" valueType="num">
                                      <p:cBhvr>
                                        <p:cTn id="53" dur="1000" fill="hold"/>
                                        <p:tgtEl>
                                          <p:spTgt spid="17"/>
                                        </p:tgtEl>
                                        <p:attrNameLst>
                                          <p:attrName>ppt_h</p:attrName>
                                        </p:attrNameLst>
                                      </p:cBhvr>
                                      <p:tavLst>
                                        <p:tav tm="0">
                                          <p:val>
                                            <p:fltVal val="0"/>
                                          </p:val>
                                        </p:tav>
                                        <p:tav tm="100000">
                                          <p:val>
                                            <p:strVal val="#ppt_h"/>
                                          </p:val>
                                        </p:tav>
                                      </p:tavLst>
                                    </p:anim>
                                    <p:anim calcmode="lin" valueType="num">
                                      <p:cBhvr>
                                        <p:cTn id="54" dur="1000" fill="hold"/>
                                        <p:tgtEl>
                                          <p:spTgt spid="17"/>
                                        </p:tgtEl>
                                        <p:attrNameLst>
                                          <p:attrName>ppt_x</p:attrName>
                                        </p:attrNameLst>
                                      </p:cBhvr>
                                      <p:tavLst>
                                        <p:tav tm="0" fmla="#ppt_x+(cos(-2*pi*(1-$))*-#ppt_x-sin(-2*pi*(1-$))*(1-#ppt_y))*(1-$)">
                                          <p:val>
                                            <p:fltVal val="0"/>
                                          </p:val>
                                        </p:tav>
                                        <p:tav tm="100000">
                                          <p:val>
                                            <p:fltVal val="1"/>
                                          </p:val>
                                        </p:tav>
                                      </p:tavLst>
                                    </p:anim>
                                    <p:anim calcmode="lin" valueType="num">
                                      <p:cBhvr>
                                        <p:cTn id="55" dur="1000" fill="hold"/>
                                        <p:tgtEl>
                                          <p:spTgt spid="17"/>
                                        </p:tgtEl>
                                        <p:attrNameLst>
                                          <p:attrName>ppt_y</p:attrName>
                                        </p:attrNameLst>
                                      </p:cBhvr>
                                      <p:tavLst>
                                        <p:tav tm="0" fmla="#ppt_y+(sin(-2*pi*(1-$))*-#ppt_x+cos(-2*pi*(1-$))*(1-#ppt_y))*(1-$)">
                                          <p:val>
                                            <p:fltVal val="0"/>
                                          </p:val>
                                        </p:tav>
                                        <p:tav tm="100000">
                                          <p:val>
                                            <p:fltVal val="1"/>
                                          </p:val>
                                        </p:tav>
                                      </p:tavLst>
                                    </p:anim>
                                  </p:childTnLst>
                                </p:cTn>
                              </p:par>
                            </p:childTnLst>
                          </p:cTn>
                        </p:par>
                        <p:par>
                          <p:cTn id="56" fill="hold">
                            <p:stCondLst>
                              <p:cond delay="2560"/>
                            </p:stCondLst>
                            <p:childTnLst>
                              <p:par>
                                <p:cTn id="57" presetID="2" presetClass="entr" presetSubtype="1" fill="hold" grpId="0" nodeType="afterEffect">
                                  <p:stCondLst>
                                    <p:cond delay="0"/>
                                  </p:stCondLst>
                                  <p:childTnLst>
                                    <p:set>
                                      <p:cBhvr>
                                        <p:cTn id="58" dur="1" fill="hold">
                                          <p:stCondLst>
                                            <p:cond delay="0"/>
                                          </p:stCondLst>
                                        </p:cTn>
                                        <p:tgtEl>
                                          <p:spTgt spid="28"/>
                                        </p:tgtEl>
                                        <p:attrNameLst>
                                          <p:attrName>style.visibility</p:attrName>
                                        </p:attrNameLst>
                                      </p:cBhvr>
                                      <p:to>
                                        <p:strVal val="visible"/>
                                      </p:to>
                                    </p:set>
                                    <p:anim calcmode="lin" valueType="num">
                                      <p:cBhvr additive="base">
                                        <p:cTn id="59" dur="500" fill="hold"/>
                                        <p:tgtEl>
                                          <p:spTgt spid="28"/>
                                        </p:tgtEl>
                                        <p:attrNameLst>
                                          <p:attrName>ppt_x</p:attrName>
                                        </p:attrNameLst>
                                      </p:cBhvr>
                                      <p:tavLst>
                                        <p:tav tm="0">
                                          <p:val>
                                            <p:strVal val="#ppt_x"/>
                                          </p:val>
                                        </p:tav>
                                        <p:tav tm="100000">
                                          <p:val>
                                            <p:strVal val="#ppt_x"/>
                                          </p:val>
                                        </p:tav>
                                      </p:tavLst>
                                    </p:anim>
                                    <p:anim calcmode="lin" valueType="num">
                                      <p:cBhvr additive="base">
                                        <p:cTn id="60" dur="500" fill="hold"/>
                                        <p:tgtEl>
                                          <p:spTgt spid="28"/>
                                        </p:tgtEl>
                                        <p:attrNameLst>
                                          <p:attrName>ppt_y</p:attrName>
                                        </p:attrNameLst>
                                      </p:cBhvr>
                                      <p:tavLst>
                                        <p:tav tm="0">
                                          <p:val>
                                            <p:strVal val="0-#ppt_h/2"/>
                                          </p:val>
                                        </p:tav>
                                        <p:tav tm="100000">
                                          <p:val>
                                            <p:strVal val="#ppt_y"/>
                                          </p:val>
                                        </p:tav>
                                      </p:tavLst>
                                    </p:anim>
                                  </p:childTnLst>
                                </p:cTn>
                              </p:par>
                            </p:childTnLst>
                          </p:cTn>
                        </p:par>
                        <p:par>
                          <p:cTn id="61" fill="hold">
                            <p:stCondLst>
                              <p:cond delay="3060"/>
                            </p:stCondLst>
                            <p:childTnLst>
                              <p:par>
                                <p:cTn id="62" presetID="32" presetClass="emph" presetSubtype="0" fill="hold" grpId="1" nodeType="afterEffect">
                                  <p:stCondLst>
                                    <p:cond delay="0"/>
                                  </p:stCondLst>
                                  <p:childTnLst>
                                    <p:animRot by="120000">
                                      <p:cBhvr>
                                        <p:cTn id="63" dur="50" fill="hold">
                                          <p:stCondLst>
                                            <p:cond delay="0"/>
                                          </p:stCondLst>
                                        </p:cTn>
                                        <p:tgtEl>
                                          <p:spTgt spid="28"/>
                                        </p:tgtEl>
                                        <p:attrNameLst>
                                          <p:attrName>r</p:attrName>
                                        </p:attrNameLst>
                                      </p:cBhvr>
                                    </p:animRot>
                                    <p:animRot by="-240000">
                                      <p:cBhvr>
                                        <p:cTn id="64" dur="100" fill="hold">
                                          <p:stCondLst>
                                            <p:cond delay="100"/>
                                          </p:stCondLst>
                                        </p:cTn>
                                        <p:tgtEl>
                                          <p:spTgt spid="28"/>
                                        </p:tgtEl>
                                        <p:attrNameLst>
                                          <p:attrName>r</p:attrName>
                                        </p:attrNameLst>
                                      </p:cBhvr>
                                    </p:animRot>
                                    <p:animRot by="240000">
                                      <p:cBhvr>
                                        <p:cTn id="65" dur="100" fill="hold">
                                          <p:stCondLst>
                                            <p:cond delay="200"/>
                                          </p:stCondLst>
                                        </p:cTn>
                                        <p:tgtEl>
                                          <p:spTgt spid="28"/>
                                        </p:tgtEl>
                                        <p:attrNameLst>
                                          <p:attrName>r</p:attrName>
                                        </p:attrNameLst>
                                      </p:cBhvr>
                                    </p:animRot>
                                    <p:animRot by="-240000">
                                      <p:cBhvr>
                                        <p:cTn id="66" dur="100" fill="hold">
                                          <p:stCondLst>
                                            <p:cond delay="300"/>
                                          </p:stCondLst>
                                        </p:cTn>
                                        <p:tgtEl>
                                          <p:spTgt spid="28"/>
                                        </p:tgtEl>
                                        <p:attrNameLst>
                                          <p:attrName>r</p:attrName>
                                        </p:attrNameLst>
                                      </p:cBhvr>
                                    </p:animRot>
                                    <p:animRot by="120000">
                                      <p:cBhvr>
                                        <p:cTn id="67" dur="100" fill="hold">
                                          <p:stCondLst>
                                            <p:cond delay="400"/>
                                          </p:stCondLst>
                                        </p:cTn>
                                        <p:tgtEl>
                                          <p:spTgt spid="28"/>
                                        </p:tgtEl>
                                        <p:attrNameLst>
                                          <p:attrName>r</p:attrName>
                                        </p:attrNameLst>
                                      </p:cBhvr>
                                    </p:animRot>
                                  </p:childTnLst>
                                </p:cTn>
                              </p:par>
                            </p:childTnLst>
                          </p:cTn>
                        </p:par>
                        <p:par>
                          <p:cTn id="68" fill="hold">
                            <p:stCondLst>
                              <p:cond delay="3560"/>
                            </p:stCondLst>
                            <p:childTnLst>
                              <p:par>
                                <p:cTn id="69" presetID="18" presetClass="entr" presetSubtype="9" fill="hold" grpId="0" nodeType="afterEffect">
                                  <p:stCondLst>
                                    <p:cond delay="0"/>
                                  </p:stCondLst>
                                  <p:childTnLst>
                                    <p:set>
                                      <p:cBhvr>
                                        <p:cTn id="70" dur="1" fill="hold">
                                          <p:stCondLst>
                                            <p:cond delay="0"/>
                                          </p:stCondLst>
                                        </p:cTn>
                                        <p:tgtEl>
                                          <p:spTgt spid="30"/>
                                        </p:tgtEl>
                                        <p:attrNameLst>
                                          <p:attrName>style.visibility</p:attrName>
                                        </p:attrNameLst>
                                      </p:cBhvr>
                                      <p:to>
                                        <p:strVal val="visible"/>
                                      </p:to>
                                    </p:set>
                                    <p:animEffect transition="in" filter="strips(upLeft)">
                                      <p:cBhvr>
                                        <p:cTn id="71" dur="500"/>
                                        <p:tgtEl>
                                          <p:spTgt spid="30"/>
                                        </p:tgtEl>
                                      </p:cBhvr>
                                    </p:animEffect>
                                  </p:childTnLst>
                                </p:cTn>
                              </p:par>
                            </p:childTnLst>
                          </p:cTn>
                        </p:par>
                        <p:par>
                          <p:cTn id="72" fill="hold">
                            <p:stCondLst>
                              <p:cond delay="4060"/>
                            </p:stCondLst>
                            <p:childTnLst>
                              <p:par>
                                <p:cTn id="73" presetID="2" presetClass="entr" presetSubtype="4" fill="hold" grpId="0" nodeType="afterEffect">
                                  <p:stCondLst>
                                    <p:cond delay="0"/>
                                  </p:stCondLst>
                                  <p:childTnLst>
                                    <p:set>
                                      <p:cBhvr>
                                        <p:cTn id="74" dur="1" fill="hold">
                                          <p:stCondLst>
                                            <p:cond delay="0"/>
                                          </p:stCondLst>
                                        </p:cTn>
                                        <p:tgtEl>
                                          <p:spTgt spid="27"/>
                                        </p:tgtEl>
                                        <p:attrNameLst>
                                          <p:attrName>style.visibility</p:attrName>
                                        </p:attrNameLst>
                                      </p:cBhvr>
                                      <p:to>
                                        <p:strVal val="visible"/>
                                      </p:to>
                                    </p:set>
                                    <p:anim calcmode="lin" valueType="num">
                                      <p:cBhvr additive="base">
                                        <p:cTn id="75" dur="500" fill="hold"/>
                                        <p:tgtEl>
                                          <p:spTgt spid="27"/>
                                        </p:tgtEl>
                                        <p:attrNameLst>
                                          <p:attrName>ppt_x</p:attrName>
                                        </p:attrNameLst>
                                      </p:cBhvr>
                                      <p:tavLst>
                                        <p:tav tm="0">
                                          <p:val>
                                            <p:strVal val="#ppt_x"/>
                                          </p:val>
                                        </p:tav>
                                        <p:tav tm="100000">
                                          <p:val>
                                            <p:strVal val="#ppt_x"/>
                                          </p:val>
                                        </p:tav>
                                      </p:tavLst>
                                    </p:anim>
                                    <p:anim calcmode="lin" valueType="num">
                                      <p:cBhvr additive="base">
                                        <p:cTn id="76" dur="500" fill="hold"/>
                                        <p:tgtEl>
                                          <p:spTgt spid="27"/>
                                        </p:tgtEl>
                                        <p:attrNameLst>
                                          <p:attrName>ppt_y</p:attrName>
                                        </p:attrNameLst>
                                      </p:cBhvr>
                                      <p:tavLst>
                                        <p:tav tm="0">
                                          <p:val>
                                            <p:strVal val="1+#ppt_h/2"/>
                                          </p:val>
                                        </p:tav>
                                        <p:tav tm="100000">
                                          <p:val>
                                            <p:strVal val="#ppt_y"/>
                                          </p:val>
                                        </p:tav>
                                      </p:tavLst>
                                    </p:anim>
                                  </p:childTnLst>
                                </p:cTn>
                              </p:par>
                            </p:childTnLst>
                          </p:cTn>
                        </p:par>
                        <p:par>
                          <p:cTn id="77" fill="hold">
                            <p:stCondLst>
                              <p:cond delay="4560"/>
                            </p:stCondLst>
                            <p:childTnLst>
                              <p:par>
                                <p:cTn id="78" presetID="32" presetClass="emph" presetSubtype="0" fill="hold" grpId="1" nodeType="afterEffect">
                                  <p:stCondLst>
                                    <p:cond delay="0"/>
                                  </p:stCondLst>
                                  <p:childTnLst>
                                    <p:animRot by="120000">
                                      <p:cBhvr>
                                        <p:cTn id="79" dur="50" fill="hold">
                                          <p:stCondLst>
                                            <p:cond delay="0"/>
                                          </p:stCondLst>
                                        </p:cTn>
                                        <p:tgtEl>
                                          <p:spTgt spid="27"/>
                                        </p:tgtEl>
                                        <p:attrNameLst>
                                          <p:attrName>r</p:attrName>
                                        </p:attrNameLst>
                                      </p:cBhvr>
                                    </p:animRot>
                                    <p:animRot by="-240000">
                                      <p:cBhvr>
                                        <p:cTn id="80" dur="100" fill="hold">
                                          <p:stCondLst>
                                            <p:cond delay="100"/>
                                          </p:stCondLst>
                                        </p:cTn>
                                        <p:tgtEl>
                                          <p:spTgt spid="27"/>
                                        </p:tgtEl>
                                        <p:attrNameLst>
                                          <p:attrName>r</p:attrName>
                                        </p:attrNameLst>
                                      </p:cBhvr>
                                    </p:animRot>
                                    <p:animRot by="240000">
                                      <p:cBhvr>
                                        <p:cTn id="81" dur="100" fill="hold">
                                          <p:stCondLst>
                                            <p:cond delay="200"/>
                                          </p:stCondLst>
                                        </p:cTn>
                                        <p:tgtEl>
                                          <p:spTgt spid="27"/>
                                        </p:tgtEl>
                                        <p:attrNameLst>
                                          <p:attrName>r</p:attrName>
                                        </p:attrNameLst>
                                      </p:cBhvr>
                                    </p:animRot>
                                    <p:animRot by="-240000">
                                      <p:cBhvr>
                                        <p:cTn id="82" dur="100" fill="hold">
                                          <p:stCondLst>
                                            <p:cond delay="300"/>
                                          </p:stCondLst>
                                        </p:cTn>
                                        <p:tgtEl>
                                          <p:spTgt spid="27"/>
                                        </p:tgtEl>
                                        <p:attrNameLst>
                                          <p:attrName>r</p:attrName>
                                        </p:attrNameLst>
                                      </p:cBhvr>
                                    </p:animRot>
                                    <p:animRot by="120000">
                                      <p:cBhvr>
                                        <p:cTn id="83" dur="100" fill="hold">
                                          <p:stCondLst>
                                            <p:cond delay="400"/>
                                          </p:stCondLst>
                                        </p:cTn>
                                        <p:tgtEl>
                                          <p:spTgt spid="27"/>
                                        </p:tgtEl>
                                        <p:attrNameLst>
                                          <p:attrName>r</p:attrName>
                                        </p:attrNameLst>
                                      </p:cBhvr>
                                    </p:animRot>
                                  </p:childTnLst>
                                </p:cTn>
                              </p:par>
                            </p:childTnLst>
                          </p:cTn>
                        </p:par>
                        <p:par>
                          <p:cTn id="84" fill="hold">
                            <p:stCondLst>
                              <p:cond delay="5060"/>
                            </p:stCondLst>
                            <p:childTnLst>
                              <p:par>
                                <p:cTn id="85" presetID="18" presetClass="entr" presetSubtype="9" fill="hold" grpId="0" nodeType="afterEffect">
                                  <p:stCondLst>
                                    <p:cond delay="0"/>
                                  </p:stCondLst>
                                  <p:childTnLst>
                                    <p:set>
                                      <p:cBhvr>
                                        <p:cTn id="86" dur="1" fill="hold">
                                          <p:stCondLst>
                                            <p:cond delay="0"/>
                                          </p:stCondLst>
                                        </p:cTn>
                                        <p:tgtEl>
                                          <p:spTgt spid="29"/>
                                        </p:tgtEl>
                                        <p:attrNameLst>
                                          <p:attrName>style.visibility</p:attrName>
                                        </p:attrNameLst>
                                      </p:cBhvr>
                                      <p:to>
                                        <p:strVal val="visible"/>
                                      </p:to>
                                    </p:set>
                                    <p:animEffect transition="in" filter="strips(upLeft)">
                                      <p:cBhvr>
                                        <p:cTn id="87" dur="500"/>
                                        <p:tgtEl>
                                          <p:spTgt spid="29"/>
                                        </p:tgtEl>
                                      </p:cBhvr>
                                    </p:animEffect>
                                  </p:childTnLst>
                                </p:cTn>
                              </p:par>
                            </p:childTnLst>
                          </p:cTn>
                        </p:par>
                        <p:par>
                          <p:cTn id="88" fill="hold">
                            <p:stCondLst>
                              <p:cond delay="5560"/>
                            </p:stCondLst>
                            <p:childTnLst>
                              <p:par>
                                <p:cTn id="89" presetID="2" presetClass="entr" presetSubtype="1" fill="hold" grpId="0" nodeType="afterEffect">
                                  <p:stCondLst>
                                    <p:cond delay="0"/>
                                  </p:stCondLst>
                                  <p:childTnLst>
                                    <p:set>
                                      <p:cBhvr>
                                        <p:cTn id="90" dur="1" fill="hold">
                                          <p:stCondLst>
                                            <p:cond delay="0"/>
                                          </p:stCondLst>
                                        </p:cTn>
                                        <p:tgtEl>
                                          <p:spTgt spid="31"/>
                                        </p:tgtEl>
                                        <p:attrNameLst>
                                          <p:attrName>style.visibility</p:attrName>
                                        </p:attrNameLst>
                                      </p:cBhvr>
                                      <p:to>
                                        <p:strVal val="visible"/>
                                      </p:to>
                                    </p:set>
                                    <p:anim calcmode="lin" valueType="num">
                                      <p:cBhvr additive="base">
                                        <p:cTn id="91" dur="500" fill="hold"/>
                                        <p:tgtEl>
                                          <p:spTgt spid="31"/>
                                        </p:tgtEl>
                                        <p:attrNameLst>
                                          <p:attrName>ppt_x</p:attrName>
                                        </p:attrNameLst>
                                      </p:cBhvr>
                                      <p:tavLst>
                                        <p:tav tm="0">
                                          <p:val>
                                            <p:strVal val="#ppt_x"/>
                                          </p:val>
                                        </p:tav>
                                        <p:tav tm="100000">
                                          <p:val>
                                            <p:strVal val="#ppt_x"/>
                                          </p:val>
                                        </p:tav>
                                      </p:tavLst>
                                    </p:anim>
                                    <p:anim calcmode="lin" valueType="num">
                                      <p:cBhvr additive="base">
                                        <p:cTn id="92" dur="500" fill="hold"/>
                                        <p:tgtEl>
                                          <p:spTgt spid="31"/>
                                        </p:tgtEl>
                                        <p:attrNameLst>
                                          <p:attrName>ppt_y</p:attrName>
                                        </p:attrNameLst>
                                      </p:cBhvr>
                                      <p:tavLst>
                                        <p:tav tm="0">
                                          <p:val>
                                            <p:strVal val="0-#ppt_h/2"/>
                                          </p:val>
                                        </p:tav>
                                        <p:tav tm="100000">
                                          <p:val>
                                            <p:strVal val="#ppt_y"/>
                                          </p:val>
                                        </p:tav>
                                      </p:tavLst>
                                    </p:anim>
                                  </p:childTnLst>
                                </p:cTn>
                              </p:par>
                            </p:childTnLst>
                          </p:cTn>
                        </p:par>
                        <p:par>
                          <p:cTn id="93" fill="hold">
                            <p:stCondLst>
                              <p:cond delay="6060"/>
                            </p:stCondLst>
                            <p:childTnLst>
                              <p:par>
                                <p:cTn id="94" presetID="32" presetClass="emph" presetSubtype="0" fill="hold" grpId="1" nodeType="afterEffect">
                                  <p:stCondLst>
                                    <p:cond delay="0"/>
                                  </p:stCondLst>
                                  <p:childTnLst>
                                    <p:animRot by="120000">
                                      <p:cBhvr>
                                        <p:cTn id="95" dur="50" fill="hold">
                                          <p:stCondLst>
                                            <p:cond delay="0"/>
                                          </p:stCondLst>
                                        </p:cTn>
                                        <p:tgtEl>
                                          <p:spTgt spid="31"/>
                                        </p:tgtEl>
                                        <p:attrNameLst>
                                          <p:attrName>r</p:attrName>
                                        </p:attrNameLst>
                                      </p:cBhvr>
                                    </p:animRot>
                                    <p:animRot by="-240000">
                                      <p:cBhvr>
                                        <p:cTn id="96" dur="100" fill="hold">
                                          <p:stCondLst>
                                            <p:cond delay="100"/>
                                          </p:stCondLst>
                                        </p:cTn>
                                        <p:tgtEl>
                                          <p:spTgt spid="31"/>
                                        </p:tgtEl>
                                        <p:attrNameLst>
                                          <p:attrName>r</p:attrName>
                                        </p:attrNameLst>
                                      </p:cBhvr>
                                    </p:animRot>
                                    <p:animRot by="240000">
                                      <p:cBhvr>
                                        <p:cTn id="97" dur="100" fill="hold">
                                          <p:stCondLst>
                                            <p:cond delay="200"/>
                                          </p:stCondLst>
                                        </p:cTn>
                                        <p:tgtEl>
                                          <p:spTgt spid="31"/>
                                        </p:tgtEl>
                                        <p:attrNameLst>
                                          <p:attrName>r</p:attrName>
                                        </p:attrNameLst>
                                      </p:cBhvr>
                                    </p:animRot>
                                    <p:animRot by="-240000">
                                      <p:cBhvr>
                                        <p:cTn id="98" dur="100" fill="hold">
                                          <p:stCondLst>
                                            <p:cond delay="300"/>
                                          </p:stCondLst>
                                        </p:cTn>
                                        <p:tgtEl>
                                          <p:spTgt spid="31"/>
                                        </p:tgtEl>
                                        <p:attrNameLst>
                                          <p:attrName>r</p:attrName>
                                        </p:attrNameLst>
                                      </p:cBhvr>
                                    </p:animRot>
                                    <p:animRot by="120000">
                                      <p:cBhvr>
                                        <p:cTn id="99" dur="100" fill="hold">
                                          <p:stCondLst>
                                            <p:cond delay="400"/>
                                          </p:stCondLst>
                                        </p:cTn>
                                        <p:tgtEl>
                                          <p:spTgt spid="31"/>
                                        </p:tgtEl>
                                        <p:attrNameLst>
                                          <p:attrName>r</p:attrName>
                                        </p:attrNameLst>
                                      </p:cBhvr>
                                    </p:animRot>
                                  </p:childTnLst>
                                </p:cTn>
                              </p:par>
                            </p:childTnLst>
                          </p:cTn>
                        </p:par>
                        <p:par>
                          <p:cTn id="100" fill="hold">
                            <p:stCondLst>
                              <p:cond delay="6560"/>
                            </p:stCondLst>
                            <p:childTnLst>
                              <p:par>
                                <p:cTn id="101" presetID="18" presetClass="entr" presetSubtype="9" fill="hold" grpId="0" nodeType="afterEffect">
                                  <p:stCondLst>
                                    <p:cond delay="0"/>
                                  </p:stCondLst>
                                  <p:childTnLst>
                                    <p:set>
                                      <p:cBhvr>
                                        <p:cTn id="102" dur="1" fill="hold">
                                          <p:stCondLst>
                                            <p:cond delay="0"/>
                                          </p:stCondLst>
                                        </p:cTn>
                                        <p:tgtEl>
                                          <p:spTgt spid="32"/>
                                        </p:tgtEl>
                                        <p:attrNameLst>
                                          <p:attrName>style.visibility</p:attrName>
                                        </p:attrNameLst>
                                      </p:cBhvr>
                                      <p:to>
                                        <p:strVal val="visible"/>
                                      </p:to>
                                    </p:set>
                                    <p:animEffect transition="in" filter="strips(upLeft)">
                                      <p:cBhvr>
                                        <p:cTn id="103" dur="500"/>
                                        <p:tgtEl>
                                          <p:spTgt spid="32"/>
                                        </p:tgtEl>
                                      </p:cBhvr>
                                    </p:animEffect>
                                  </p:childTnLst>
                                </p:cTn>
                              </p:par>
                            </p:childTnLst>
                          </p:cTn>
                        </p:par>
                        <p:par>
                          <p:cTn id="104" fill="hold">
                            <p:stCondLst>
                              <p:cond delay="7060"/>
                            </p:stCondLst>
                            <p:childTnLst>
                              <p:par>
                                <p:cTn id="105" presetID="2" presetClass="entr" presetSubtype="4" fill="hold" grpId="0" nodeType="afterEffect">
                                  <p:stCondLst>
                                    <p:cond delay="0"/>
                                  </p:stCondLst>
                                  <p:childTnLst>
                                    <p:set>
                                      <p:cBhvr>
                                        <p:cTn id="106" dur="1" fill="hold">
                                          <p:stCondLst>
                                            <p:cond delay="0"/>
                                          </p:stCondLst>
                                        </p:cTn>
                                        <p:tgtEl>
                                          <p:spTgt spid="33"/>
                                        </p:tgtEl>
                                        <p:attrNameLst>
                                          <p:attrName>style.visibility</p:attrName>
                                        </p:attrNameLst>
                                      </p:cBhvr>
                                      <p:to>
                                        <p:strVal val="visible"/>
                                      </p:to>
                                    </p:set>
                                    <p:anim calcmode="lin" valueType="num">
                                      <p:cBhvr additive="base">
                                        <p:cTn id="107" dur="500" fill="hold"/>
                                        <p:tgtEl>
                                          <p:spTgt spid="33"/>
                                        </p:tgtEl>
                                        <p:attrNameLst>
                                          <p:attrName>ppt_x</p:attrName>
                                        </p:attrNameLst>
                                      </p:cBhvr>
                                      <p:tavLst>
                                        <p:tav tm="0">
                                          <p:val>
                                            <p:strVal val="#ppt_x"/>
                                          </p:val>
                                        </p:tav>
                                        <p:tav tm="100000">
                                          <p:val>
                                            <p:strVal val="#ppt_x"/>
                                          </p:val>
                                        </p:tav>
                                      </p:tavLst>
                                    </p:anim>
                                    <p:anim calcmode="lin" valueType="num">
                                      <p:cBhvr additive="base">
                                        <p:cTn id="108" dur="500" fill="hold"/>
                                        <p:tgtEl>
                                          <p:spTgt spid="33"/>
                                        </p:tgtEl>
                                        <p:attrNameLst>
                                          <p:attrName>ppt_y</p:attrName>
                                        </p:attrNameLst>
                                      </p:cBhvr>
                                      <p:tavLst>
                                        <p:tav tm="0">
                                          <p:val>
                                            <p:strVal val="1+#ppt_h/2"/>
                                          </p:val>
                                        </p:tav>
                                        <p:tav tm="100000">
                                          <p:val>
                                            <p:strVal val="#ppt_y"/>
                                          </p:val>
                                        </p:tav>
                                      </p:tavLst>
                                    </p:anim>
                                  </p:childTnLst>
                                </p:cTn>
                              </p:par>
                            </p:childTnLst>
                          </p:cTn>
                        </p:par>
                        <p:par>
                          <p:cTn id="109" fill="hold">
                            <p:stCondLst>
                              <p:cond delay="7560"/>
                            </p:stCondLst>
                            <p:childTnLst>
                              <p:par>
                                <p:cTn id="110" presetID="32" presetClass="emph" presetSubtype="0" fill="hold" grpId="1" nodeType="afterEffect">
                                  <p:stCondLst>
                                    <p:cond delay="0"/>
                                  </p:stCondLst>
                                  <p:childTnLst>
                                    <p:animRot by="120000">
                                      <p:cBhvr>
                                        <p:cTn id="111" dur="50" fill="hold">
                                          <p:stCondLst>
                                            <p:cond delay="0"/>
                                          </p:stCondLst>
                                        </p:cTn>
                                        <p:tgtEl>
                                          <p:spTgt spid="33"/>
                                        </p:tgtEl>
                                        <p:attrNameLst>
                                          <p:attrName>r</p:attrName>
                                        </p:attrNameLst>
                                      </p:cBhvr>
                                    </p:animRot>
                                    <p:animRot by="-240000">
                                      <p:cBhvr>
                                        <p:cTn id="112" dur="100" fill="hold">
                                          <p:stCondLst>
                                            <p:cond delay="100"/>
                                          </p:stCondLst>
                                        </p:cTn>
                                        <p:tgtEl>
                                          <p:spTgt spid="33"/>
                                        </p:tgtEl>
                                        <p:attrNameLst>
                                          <p:attrName>r</p:attrName>
                                        </p:attrNameLst>
                                      </p:cBhvr>
                                    </p:animRot>
                                    <p:animRot by="240000">
                                      <p:cBhvr>
                                        <p:cTn id="113" dur="100" fill="hold">
                                          <p:stCondLst>
                                            <p:cond delay="200"/>
                                          </p:stCondLst>
                                        </p:cTn>
                                        <p:tgtEl>
                                          <p:spTgt spid="33"/>
                                        </p:tgtEl>
                                        <p:attrNameLst>
                                          <p:attrName>r</p:attrName>
                                        </p:attrNameLst>
                                      </p:cBhvr>
                                    </p:animRot>
                                    <p:animRot by="-240000">
                                      <p:cBhvr>
                                        <p:cTn id="114" dur="100" fill="hold">
                                          <p:stCondLst>
                                            <p:cond delay="300"/>
                                          </p:stCondLst>
                                        </p:cTn>
                                        <p:tgtEl>
                                          <p:spTgt spid="33"/>
                                        </p:tgtEl>
                                        <p:attrNameLst>
                                          <p:attrName>r</p:attrName>
                                        </p:attrNameLst>
                                      </p:cBhvr>
                                    </p:animRot>
                                    <p:animRot by="120000">
                                      <p:cBhvr>
                                        <p:cTn id="115" dur="100" fill="hold">
                                          <p:stCondLst>
                                            <p:cond delay="400"/>
                                          </p:stCondLst>
                                        </p:cTn>
                                        <p:tgtEl>
                                          <p:spTgt spid="33"/>
                                        </p:tgtEl>
                                        <p:attrNameLst>
                                          <p:attrName>r</p:attrName>
                                        </p:attrNameLst>
                                      </p:cBhvr>
                                    </p:animRot>
                                  </p:childTnLst>
                                </p:cTn>
                              </p:par>
                            </p:childTnLst>
                          </p:cTn>
                        </p:par>
                        <p:par>
                          <p:cTn id="116" fill="hold">
                            <p:stCondLst>
                              <p:cond delay="8060"/>
                            </p:stCondLst>
                            <p:childTnLst>
                              <p:par>
                                <p:cTn id="117" presetID="18" presetClass="entr" presetSubtype="9" fill="hold" grpId="0" nodeType="afterEffect">
                                  <p:stCondLst>
                                    <p:cond delay="0"/>
                                  </p:stCondLst>
                                  <p:childTnLst>
                                    <p:set>
                                      <p:cBhvr>
                                        <p:cTn id="118" dur="1" fill="hold">
                                          <p:stCondLst>
                                            <p:cond delay="0"/>
                                          </p:stCondLst>
                                        </p:cTn>
                                        <p:tgtEl>
                                          <p:spTgt spid="34"/>
                                        </p:tgtEl>
                                        <p:attrNameLst>
                                          <p:attrName>style.visibility</p:attrName>
                                        </p:attrNameLst>
                                      </p:cBhvr>
                                      <p:to>
                                        <p:strVal val="visible"/>
                                      </p:to>
                                    </p:set>
                                    <p:animEffect transition="in" filter="strips(upLeft)">
                                      <p:cBhvr>
                                        <p:cTn id="119"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5" grpId="0"/>
      <p:bldP spid="6" grpId="0" animBg="1"/>
      <p:bldP spid="27" grpId="0" animBg="1"/>
      <p:bldP spid="27" grpId="1" animBg="1"/>
      <p:bldP spid="28" grpId="0" animBg="1"/>
      <p:bldP spid="28" grpId="1" animBg="1"/>
      <p:bldP spid="29" grpId="0"/>
      <p:bldP spid="30" grpId="0"/>
      <p:bldP spid="31" grpId="0" animBg="1"/>
      <p:bldP spid="31" grpId="1" animBg="1"/>
      <p:bldP spid="32" grpId="0"/>
      <p:bldP spid="33" grpId="0" animBg="1"/>
      <p:bldP spid="33" grpId="1" animBg="1"/>
      <p:bldP spid="34"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pattFill prst="trellis">
          <a:fgClr>
            <a:schemeClr val="tx2">
              <a:lumMod val="20000"/>
              <a:lumOff val="80000"/>
            </a:schemeClr>
          </a:fgClr>
          <a:bgClr>
            <a:schemeClr val="bg1"/>
          </a:bgClr>
        </a:pattFill>
        <a:effectLst/>
      </p:bgPr>
    </p:bg>
    <p:spTree>
      <p:nvGrpSpPr>
        <p:cNvPr id="1" name=""/>
        <p:cNvGrpSpPr/>
        <p:nvPr/>
      </p:nvGrpSpPr>
      <p:grpSpPr>
        <a:xfrm>
          <a:off x="0" y="0"/>
          <a:ext cx="0" cy="0"/>
          <a:chOff x="0" y="0"/>
          <a:chExt cx="0" cy="0"/>
        </a:xfrm>
      </p:grpSpPr>
      <p:sp>
        <p:nvSpPr>
          <p:cNvPr id="2" name="矩形 1"/>
          <p:cNvSpPr/>
          <p:nvPr/>
        </p:nvSpPr>
        <p:spPr>
          <a:xfrm>
            <a:off x="360363" y="195263"/>
            <a:ext cx="360362" cy="360362"/>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 name="矩形 2"/>
          <p:cNvSpPr/>
          <p:nvPr/>
        </p:nvSpPr>
        <p:spPr>
          <a:xfrm>
            <a:off x="534988" y="342900"/>
            <a:ext cx="290512" cy="290513"/>
          </a:xfrm>
          <a:prstGeom prst="rect">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4" name="直接连接符 3"/>
          <p:cNvCxnSpPr/>
          <p:nvPr/>
        </p:nvCxnSpPr>
        <p:spPr>
          <a:xfrm>
            <a:off x="896938" y="608013"/>
            <a:ext cx="8212137"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标题 1"/>
          <p:cNvSpPr txBox="1">
            <a:spLocks/>
          </p:cNvSpPr>
          <p:nvPr/>
        </p:nvSpPr>
        <p:spPr bwMode="auto">
          <a:xfrm>
            <a:off x="1116013" y="95250"/>
            <a:ext cx="8229600" cy="565150"/>
          </a:xfrm>
          <a:prstGeom prst="rect">
            <a:avLst/>
          </a:prstGeom>
          <a:noFill/>
          <a:ln w="9525">
            <a:noFill/>
            <a:miter lim="800000"/>
            <a:headEnd/>
            <a:tailEnd/>
          </a:ln>
        </p:spPr>
        <p:txBody>
          <a:bodyPr/>
          <a:lstStyle/>
          <a:p>
            <a:r>
              <a:rPr lang="zh-CN" altLang="en-US" sz="2800" b="1">
                <a:solidFill>
                  <a:srgbClr val="0070C0"/>
                </a:solidFill>
                <a:latin typeface="微软雅黑" pitchFamily="34" charset="-122"/>
                <a:ea typeface="微软雅黑" pitchFamily="34" charset="-122"/>
              </a:rPr>
              <a:t>点击此处添加标题</a:t>
            </a:r>
          </a:p>
        </p:txBody>
      </p:sp>
      <p:sp>
        <p:nvSpPr>
          <p:cNvPr id="6" name="矩形 5"/>
          <p:cNvSpPr/>
          <p:nvPr/>
        </p:nvSpPr>
        <p:spPr>
          <a:xfrm>
            <a:off x="4456113" y="987425"/>
            <a:ext cx="4364037" cy="3529013"/>
          </a:xfrm>
          <a:prstGeom prst="rect">
            <a:avLst/>
          </a:prstGeom>
          <a:gradFill>
            <a:gsLst>
              <a:gs pos="33000">
                <a:srgbClr val="F9F9F9"/>
              </a:gs>
              <a:gs pos="100000">
                <a:srgbClr val="D7D7D7"/>
              </a:gs>
            </a:gsLst>
            <a:lin ang="5400000" scaled="0"/>
          </a:gradFill>
          <a:ln w="3175" cap="flat" cmpd="sng" algn="ctr">
            <a:solidFill>
              <a:srgbClr val="EAEAEA"/>
            </a:solidFill>
            <a:prstDash val="solid"/>
          </a:ln>
          <a:effectLst>
            <a:outerShdw blurRad="50800" dist="38100" dir="2700000" algn="tl" rotWithShape="0">
              <a:prstClr val="black">
                <a:alpha val="40000"/>
              </a:prstClr>
            </a:outerShdw>
          </a:effectLst>
        </p:spPr>
        <p:txBody>
          <a:bodyPr lIns="450000" rIns="450000" anchor="ctr"/>
          <a:lstStyle/>
          <a:p>
            <a:pPr fontAlgn="auto">
              <a:lnSpc>
                <a:spcPct val="200000"/>
              </a:lnSpc>
              <a:spcBef>
                <a:spcPts val="0"/>
              </a:spcBef>
              <a:spcAft>
                <a:spcPts val="0"/>
              </a:spcAft>
              <a:defRPr/>
            </a:pPr>
            <a:r>
              <a:rPr lang="zh-CN" altLang="en-US" sz="1200" kern="0" dirty="0">
                <a:solidFill>
                  <a:srgbClr val="000000"/>
                </a:solidFill>
                <a:latin typeface="微软雅黑" pitchFamily="34" charset="-122"/>
                <a:ea typeface="微软雅黑" pitchFamily="34" charset="-122"/>
              </a:rPr>
              <a:t>点击此处添加</a:t>
            </a:r>
            <a:r>
              <a:rPr lang="zh-CN" altLang="en-US" sz="1200" kern="0" dirty="0">
                <a:solidFill>
                  <a:srgbClr val="000000"/>
                </a:solidFill>
                <a:latin typeface="微软雅黑" pitchFamily="34" charset="-122"/>
                <a:ea typeface="微软雅黑" pitchFamily="34" charset="-122"/>
              </a:rPr>
              <a:t>文本</a:t>
            </a:r>
            <a:r>
              <a:rPr lang="zh-CN" altLang="en-US" sz="1200" kern="0" dirty="0">
                <a:solidFill>
                  <a:srgbClr val="000000"/>
                </a:solidFill>
                <a:latin typeface="微软雅黑" pitchFamily="34" charset="-122"/>
                <a:ea typeface="微软雅黑" pitchFamily="34" charset="-122"/>
              </a:rPr>
              <a:t>点击此处添加</a:t>
            </a:r>
            <a:r>
              <a:rPr lang="zh-CN" altLang="en-US" sz="1200" kern="0" dirty="0">
                <a:solidFill>
                  <a:srgbClr val="000000"/>
                </a:solidFill>
                <a:latin typeface="微软雅黑" pitchFamily="34" charset="-122"/>
                <a:ea typeface="微软雅黑" pitchFamily="34" charset="-122"/>
              </a:rPr>
              <a:t>文本</a:t>
            </a:r>
            <a:r>
              <a:rPr lang="zh-CN" altLang="en-US" sz="1200" kern="0" dirty="0">
                <a:solidFill>
                  <a:srgbClr val="000000"/>
                </a:solidFill>
                <a:latin typeface="微软雅黑" pitchFamily="34" charset="-122"/>
                <a:ea typeface="微软雅黑" pitchFamily="34" charset="-122"/>
              </a:rPr>
              <a:t>点击此处添加</a:t>
            </a:r>
            <a:r>
              <a:rPr lang="zh-CN" altLang="en-US" sz="1200" kern="0" dirty="0">
                <a:solidFill>
                  <a:srgbClr val="000000"/>
                </a:solidFill>
                <a:latin typeface="微软雅黑" pitchFamily="34" charset="-122"/>
                <a:ea typeface="微软雅黑" pitchFamily="34" charset="-122"/>
              </a:rPr>
              <a:t>文本</a:t>
            </a:r>
            <a:r>
              <a:rPr lang="zh-CN" altLang="en-US" sz="1200" kern="0" dirty="0">
                <a:solidFill>
                  <a:srgbClr val="000000"/>
                </a:solidFill>
                <a:latin typeface="微软雅黑" pitchFamily="34" charset="-122"/>
                <a:ea typeface="微软雅黑" pitchFamily="34" charset="-122"/>
              </a:rPr>
              <a:t>点击此处添加</a:t>
            </a:r>
            <a:r>
              <a:rPr lang="zh-CN" altLang="en-US" sz="1200" kern="0" dirty="0">
                <a:solidFill>
                  <a:srgbClr val="000000"/>
                </a:solidFill>
                <a:latin typeface="微软雅黑" pitchFamily="34" charset="-122"/>
                <a:ea typeface="微软雅黑" pitchFamily="34" charset="-122"/>
              </a:rPr>
              <a:t>文本</a:t>
            </a:r>
            <a:r>
              <a:rPr lang="zh-CN" altLang="en-US" sz="1200" kern="0" dirty="0">
                <a:solidFill>
                  <a:srgbClr val="000000"/>
                </a:solidFill>
                <a:latin typeface="微软雅黑" pitchFamily="34" charset="-122"/>
                <a:ea typeface="微软雅黑" pitchFamily="34" charset="-122"/>
              </a:rPr>
              <a:t>点击此处添加</a:t>
            </a:r>
            <a:r>
              <a:rPr lang="zh-CN" altLang="en-US" sz="1200" kern="0" dirty="0">
                <a:solidFill>
                  <a:srgbClr val="000000"/>
                </a:solidFill>
                <a:latin typeface="微软雅黑" pitchFamily="34" charset="-122"/>
                <a:ea typeface="微软雅黑" pitchFamily="34" charset="-122"/>
              </a:rPr>
              <a:t>文本</a:t>
            </a:r>
            <a:r>
              <a:rPr lang="zh-CN" altLang="en-US" sz="1200" kern="0" dirty="0">
                <a:solidFill>
                  <a:srgbClr val="000000"/>
                </a:solidFill>
                <a:latin typeface="微软雅黑" pitchFamily="34" charset="-122"/>
                <a:ea typeface="微软雅黑" pitchFamily="34" charset="-122"/>
              </a:rPr>
              <a:t>点击此处添加</a:t>
            </a:r>
            <a:r>
              <a:rPr lang="zh-CN" altLang="en-US" sz="1200" kern="0" dirty="0">
                <a:solidFill>
                  <a:srgbClr val="000000"/>
                </a:solidFill>
                <a:latin typeface="微软雅黑" pitchFamily="34" charset="-122"/>
                <a:ea typeface="微软雅黑" pitchFamily="34" charset="-122"/>
              </a:rPr>
              <a:t>文本</a:t>
            </a:r>
            <a:r>
              <a:rPr lang="zh-CN" altLang="en-US" sz="1200" kern="0" dirty="0">
                <a:solidFill>
                  <a:srgbClr val="000000"/>
                </a:solidFill>
                <a:latin typeface="微软雅黑" pitchFamily="34" charset="-122"/>
                <a:ea typeface="微软雅黑" pitchFamily="34" charset="-122"/>
              </a:rPr>
              <a:t>点击此处添加</a:t>
            </a:r>
            <a:r>
              <a:rPr lang="zh-CN" altLang="en-US" sz="1200" kern="0" dirty="0">
                <a:solidFill>
                  <a:srgbClr val="000000"/>
                </a:solidFill>
                <a:latin typeface="微软雅黑" pitchFamily="34" charset="-122"/>
                <a:ea typeface="微软雅黑" pitchFamily="34" charset="-122"/>
              </a:rPr>
              <a:t>文本</a:t>
            </a:r>
            <a:r>
              <a:rPr lang="zh-CN" altLang="en-US" sz="1200" kern="0" dirty="0">
                <a:solidFill>
                  <a:srgbClr val="000000"/>
                </a:solidFill>
                <a:latin typeface="微软雅黑" pitchFamily="34" charset="-122"/>
                <a:ea typeface="微软雅黑" pitchFamily="34" charset="-122"/>
              </a:rPr>
              <a:t>点击此处添加</a:t>
            </a:r>
            <a:r>
              <a:rPr lang="zh-CN" altLang="en-US" sz="1200" kern="0" dirty="0">
                <a:solidFill>
                  <a:srgbClr val="000000"/>
                </a:solidFill>
                <a:latin typeface="微软雅黑" pitchFamily="34" charset="-122"/>
                <a:ea typeface="微软雅黑" pitchFamily="34" charset="-122"/>
              </a:rPr>
              <a:t>文本</a:t>
            </a:r>
            <a:r>
              <a:rPr lang="zh-CN" altLang="en-US" sz="1200" kern="0" dirty="0">
                <a:solidFill>
                  <a:srgbClr val="000000"/>
                </a:solidFill>
                <a:latin typeface="微软雅黑" pitchFamily="34" charset="-122"/>
                <a:ea typeface="微软雅黑" pitchFamily="34" charset="-122"/>
              </a:rPr>
              <a:t>点击此处添加</a:t>
            </a:r>
            <a:r>
              <a:rPr lang="zh-CN" altLang="en-US" sz="1200" kern="0" dirty="0">
                <a:solidFill>
                  <a:srgbClr val="000000"/>
                </a:solidFill>
                <a:latin typeface="微软雅黑" pitchFamily="34" charset="-122"/>
                <a:ea typeface="微软雅黑" pitchFamily="34" charset="-122"/>
              </a:rPr>
              <a:t>文本</a:t>
            </a:r>
            <a:r>
              <a:rPr lang="zh-CN" altLang="en-US" sz="1200" kern="0" dirty="0">
                <a:solidFill>
                  <a:srgbClr val="000000"/>
                </a:solidFill>
                <a:latin typeface="微软雅黑" pitchFamily="34" charset="-122"/>
                <a:ea typeface="微软雅黑" pitchFamily="34" charset="-122"/>
              </a:rPr>
              <a:t>点击此处添加</a:t>
            </a:r>
            <a:r>
              <a:rPr lang="zh-CN" altLang="en-US" sz="1200" kern="0" dirty="0">
                <a:solidFill>
                  <a:srgbClr val="000000"/>
                </a:solidFill>
                <a:latin typeface="微软雅黑" pitchFamily="34" charset="-122"/>
                <a:ea typeface="微软雅黑" pitchFamily="34" charset="-122"/>
              </a:rPr>
              <a:t>文本</a:t>
            </a:r>
            <a:r>
              <a:rPr lang="zh-CN" altLang="en-US" sz="1200" kern="0" dirty="0">
                <a:solidFill>
                  <a:srgbClr val="000000"/>
                </a:solidFill>
                <a:latin typeface="微软雅黑" pitchFamily="34" charset="-122"/>
                <a:ea typeface="微软雅黑" pitchFamily="34" charset="-122"/>
              </a:rPr>
              <a:t>点击此处添加</a:t>
            </a:r>
            <a:r>
              <a:rPr lang="zh-CN" altLang="en-US" sz="1200" kern="0" dirty="0">
                <a:solidFill>
                  <a:srgbClr val="000000"/>
                </a:solidFill>
                <a:latin typeface="微软雅黑" pitchFamily="34" charset="-122"/>
                <a:ea typeface="微软雅黑" pitchFamily="34" charset="-122"/>
              </a:rPr>
              <a:t>文本</a:t>
            </a:r>
            <a:r>
              <a:rPr lang="zh-CN" altLang="en-US" sz="1200" kern="0" dirty="0">
                <a:solidFill>
                  <a:srgbClr val="000000"/>
                </a:solidFill>
                <a:latin typeface="微软雅黑" pitchFamily="34" charset="-122"/>
                <a:ea typeface="微软雅黑" pitchFamily="34" charset="-122"/>
              </a:rPr>
              <a:t>点击此处添加</a:t>
            </a:r>
            <a:r>
              <a:rPr lang="zh-CN" altLang="en-US" sz="1200" kern="0" dirty="0">
                <a:solidFill>
                  <a:srgbClr val="000000"/>
                </a:solidFill>
                <a:latin typeface="微软雅黑" pitchFamily="34" charset="-122"/>
                <a:ea typeface="微软雅黑" pitchFamily="34" charset="-122"/>
              </a:rPr>
              <a:t>文本</a:t>
            </a:r>
            <a:r>
              <a:rPr lang="zh-CN" altLang="en-US" sz="1200" kern="0" dirty="0">
                <a:solidFill>
                  <a:srgbClr val="000000"/>
                </a:solidFill>
                <a:latin typeface="微软雅黑" pitchFamily="34" charset="-122"/>
                <a:ea typeface="微软雅黑" pitchFamily="34" charset="-122"/>
              </a:rPr>
              <a:t>点击此处添加</a:t>
            </a:r>
            <a:r>
              <a:rPr lang="zh-CN" altLang="en-US" sz="1200" kern="0" dirty="0">
                <a:solidFill>
                  <a:srgbClr val="000000"/>
                </a:solidFill>
                <a:latin typeface="微软雅黑" pitchFamily="34" charset="-122"/>
                <a:ea typeface="微软雅黑" pitchFamily="34" charset="-122"/>
              </a:rPr>
              <a:t>文本</a:t>
            </a:r>
            <a:r>
              <a:rPr lang="zh-CN" altLang="en-US" sz="1200" kern="0" dirty="0">
                <a:solidFill>
                  <a:srgbClr val="000000"/>
                </a:solidFill>
                <a:latin typeface="微软雅黑" pitchFamily="34" charset="-122"/>
                <a:ea typeface="微软雅黑" pitchFamily="34" charset="-122"/>
              </a:rPr>
              <a:t>点击此处添加</a:t>
            </a:r>
            <a:r>
              <a:rPr lang="zh-CN" altLang="en-US" sz="1200" kern="0" dirty="0">
                <a:solidFill>
                  <a:srgbClr val="000000"/>
                </a:solidFill>
                <a:latin typeface="微软雅黑" pitchFamily="34" charset="-122"/>
                <a:ea typeface="微软雅黑" pitchFamily="34" charset="-122"/>
              </a:rPr>
              <a:t>文本</a:t>
            </a:r>
            <a:r>
              <a:rPr lang="zh-CN" altLang="en-US" sz="1200" kern="0" dirty="0">
                <a:solidFill>
                  <a:srgbClr val="000000"/>
                </a:solidFill>
                <a:latin typeface="微软雅黑" pitchFamily="34" charset="-122"/>
                <a:ea typeface="微软雅黑" pitchFamily="34" charset="-122"/>
              </a:rPr>
              <a:t>点击此处添加</a:t>
            </a:r>
            <a:r>
              <a:rPr lang="zh-CN" altLang="en-US" sz="1200" kern="0" dirty="0">
                <a:solidFill>
                  <a:srgbClr val="000000"/>
                </a:solidFill>
                <a:latin typeface="微软雅黑" pitchFamily="34" charset="-122"/>
                <a:ea typeface="微软雅黑" pitchFamily="34" charset="-122"/>
              </a:rPr>
              <a:t>文本</a:t>
            </a:r>
            <a:r>
              <a:rPr lang="zh-CN" altLang="en-US" sz="1200" kern="0" dirty="0">
                <a:solidFill>
                  <a:srgbClr val="000000"/>
                </a:solidFill>
                <a:latin typeface="微软雅黑" pitchFamily="34" charset="-122"/>
                <a:ea typeface="微软雅黑" pitchFamily="34" charset="-122"/>
              </a:rPr>
              <a:t>点击此处添加</a:t>
            </a:r>
            <a:r>
              <a:rPr lang="zh-CN" altLang="en-US" sz="1200" kern="0" dirty="0">
                <a:solidFill>
                  <a:srgbClr val="000000"/>
                </a:solidFill>
                <a:latin typeface="微软雅黑" pitchFamily="34" charset="-122"/>
                <a:ea typeface="微软雅黑" pitchFamily="34" charset="-122"/>
              </a:rPr>
              <a:t>文本</a:t>
            </a:r>
            <a:r>
              <a:rPr lang="zh-CN" altLang="en-US" sz="1200" kern="0" dirty="0">
                <a:solidFill>
                  <a:srgbClr val="000000"/>
                </a:solidFill>
                <a:latin typeface="微软雅黑" pitchFamily="34" charset="-122"/>
                <a:ea typeface="微软雅黑" pitchFamily="34" charset="-122"/>
              </a:rPr>
              <a:t>点击此处添加</a:t>
            </a:r>
            <a:r>
              <a:rPr lang="zh-CN" altLang="en-US" sz="1200" kern="0" dirty="0">
                <a:solidFill>
                  <a:srgbClr val="000000"/>
                </a:solidFill>
                <a:latin typeface="微软雅黑" pitchFamily="34" charset="-122"/>
                <a:ea typeface="微软雅黑" pitchFamily="34" charset="-122"/>
              </a:rPr>
              <a:t>文本</a:t>
            </a:r>
            <a:r>
              <a:rPr lang="zh-CN" altLang="en-US" sz="1200" kern="0" dirty="0">
                <a:solidFill>
                  <a:srgbClr val="000000"/>
                </a:solidFill>
                <a:latin typeface="微软雅黑" pitchFamily="34" charset="-122"/>
                <a:ea typeface="微软雅黑" pitchFamily="34" charset="-122"/>
              </a:rPr>
              <a:t>点击此处添加</a:t>
            </a:r>
            <a:r>
              <a:rPr lang="zh-CN" altLang="en-US" sz="1200" kern="0" dirty="0">
                <a:solidFill>
                  <a:srgbClr val="000000"/>
                </a:solidFill>
                <a:latin typeface="微软雅黑" pitchFamily="34" charset="-122"/>
                <a:ea typeface="微软雅黑" pitchFamily="34" charset="-122"/>
              </a:rPr>
              <a:t>文本</a:t>
            </a:r>
            <a:r>
              <a:rPr lang="zh-CN" altLang="en-US" sz="1200" kern="0" dirty="0">
                <a:solidFill>
                  <a:srgbClr val="000000"/>
                </a:solidFill>
                <a:latin typeface="微软雅黑" pitchFamily="34" charset="-122"/>
                <a:ea typeface="微软雅黑" pitchFamily="34" charset="-122"/>
              </a:rPr>
              <a:t>点击此处添加文本</a:t>
            </a:r>
            <a:r>
              <a:rPr lang="zh-CN" altLang="en-US" sz="1200" kern="0" dirty="0">
                <a:solidFill>
                  <a:srgbClr val="000000"/>
                </a:solidFill>
                <a:latin typeface="微软雅黑" pitchFamily="34" charset="-122"/>
                <a:ea typeface="微软雅黑" pitchFamily="34" charset="-122"/>
              </a:rPr>
              <a:t>点击此处添加文本</a:t>
            </a:r>
            <a:endParaRPr lang="zh-CN" altLang="en-US" sz="1200" kern="0" dirty="0">
              <a:solidFill>
                <a:srgbClr val="000000"/>
              </a:solidFill>
              <a:latin typeface="微软雅黑" pitchFamily="34" charset="-122"/>
              <a:ea typeface="微软雅黑" pitchFamily="34" charset="-122"/>
            </a:endParaRPr>
          </a:p>
        </p:txBody>
      </p:sp>
      <p:grpSp>
        <p:nvGrpSpPr>
          <p:cNvPr id="7" name="组合 6"/>
          <p:cNvGrpSpPr>
            <a:grpSpLocks/>
          </p:cNvGrpSpPr>
          <p:nvPr/>
        </p:nvGrpSpPr>
        <p:grpSpPr bwMode="auto">
          <a:xfrm>
            <a:off x="971550" y="1036638"/>
            <a:ext cx="1427163" cy="1431925"/>
            <a:chOff x="972295" y="1036159"/>
            <a:chExt cx="1426340" cy="1432990"/>
          </a:xfrm>
        </p:grpSpPr>
        <p:sp>
          <p:nvSpPr>
            <p:cNvPr id="8" name="矩形 7"/>
            <p:cNvSpPr/>
            <p:nvPr/>
          </p:nvSpPr>
          <p:spPr bwMode="auto">
            <a:xfrm>
              <a:off x="972295" y="1036159"/>
              <a:ext cx="1426340" cy="1432990"/>
            </a:xfrm>
            <a:prstGeom prst="rect">
              <a:avLst/>
            </a:prstGeom>
            <a:gradFill>
              <a:gsLst>
                <a:gs pos="33000">
                  <a:srgbClr val="F9F9F9"/>
                </a:gs>
                <a:gs pos="100000">
                  <a:srgbClr val="D7D7D7"/>
                </a:gs>
              </a:gsLst>
              <a:lin ang="5400000" scaled="0"/>
            </a:gradFill>
            <a:ln w="3175" cap="flat" cmpd="sng" algn="ctr">
              <a:solidFill>
                <a:srgbClr val="EAEAEA"/>
              </a:solidFill>
              <a:prstDash val="solid"/>
            </a:ln>
            <a:effectLst/>
            <a:scene3d>
              <a:camera prst="perspectiveFront" fov="3000000">
                <a:rot lat="21360000" lon="240000" rev="0"/>
              </a:camera>
              <a:lightRig rig="flat" dir="t"/>
            </a:scene3d>
            <a:sp3d extrusionH="12700000">
              <a:extrusionClr>
                <a:srgbClr val="A9A9A9"/>
              </a:extrusionClr>
            </a:sp3d>
          </p:spPr>
          <p:txBody>
            <a:bodyPr anchor="ctr"/>
            <a:lstStyle/>
            <a:p>
              <a:pPr algn="ctr" fontAlgn="auto">
                <a:lnSpc>
                  <a:spcPct val="120000"/>
                </a:lnSpc>
                <a:spcBef>
                  <a:spcPts val="0"/>
                </a:spcBef>
                <a:spcAft>
                  <a:spcPts val="0"/>
                </a:spcAft>
                <a:defRPr/>
              </a:pPr>
              <a:endParaRPr lang="zh-CN" altLang="en-US" sz="2400" b="1" kern="0" dirty="0">
                <a:solidFill>
                  <a:srgbClr val="0070C0"/>
                </a:solidFill>
                <a:latin typeface="微软雅黑" pitchFamily="34" charset="-122"/>
                <a:ea typeface="微软雅黑" pitchFamily="34" charset="-122"/>
              </a:endParaRPr>
            </a:p>
          </p:txBody>
        </p:sp>
        <p:sp>
          <p:nvSpPr>
            <p:cNvPr id="42002" name="TextBox 8"/>
            <p:cNvSpPr txBox="1">
              <a:spLocks noChangeArrowheads="1"/>
            </p:cNvSpPr>
            <p:nvPr/>
          </p:nvSpPr>
          <p:spPr bwMode="auto">
            <a:xfrm>
              <a:off x="1208411" y="1398711"/>
              <a:ext cx="954107" cy="707886"/>
            </a:xfrm>
            <a:prstGeom prst="rect">
              <a:avLst/>
            </a:prstGeom>
            <a:noFill/>
            <a:ln w="9525">
              <a:noFill/>
              <a:miter lim="800000"/>
              <a:headEnd/>
              <a:tailEnd/>
            </a:ln>
          </p:spPr>
          <p:txBody>
            <a:bodyPr wrap="none">
              <a:spAutoFit/>
            </a:bodyPr>
            <a:lstStyle/>
            <a:p>
              <a:pPr algn="ctr"/>
              <a:r>
                <a:rPr lang="zh-CN" altLang="en-US" sz="2000" b="1">
                  <a:solidFill>
                    <a:srgbClr val="0070C0"/>
                  </a:solidFill>
                  <a:latin typeface="微软雅黑" pitchFamily="34" charset="-122"/>
                  <a:ea typeface="微软雅黑" pitchFamily="34" charset="-122"/>
                  <a:cs typeface="Arial Unicode MS"/>
                </a:rPr>
                <a:t>点击录</a:t>
              </a:r>
              <a:endParaRPr lang="en-US" altLang="zh-CN" sz="2000" b="1">
                <a:solidFill>
                  <a:srgbClr val="0070C0"/>
                </a:solidFill>
                <a:latin typeface="微软雅黑" pitchFamily="34" charset="-122"/>
                <a:ea typeface="微软雅黑" pitchFamily="34" charset="-122"/>
                <a:cs typeface="Arial Unicode MS"/>
              </a:endParaRPr>
            </a:p>
            <a:p>
              <a:pPr algn="ctr"/>
              <a:r>
                <a:rPr lang="zh-CN" altLang="en-US" sz="2000" b="1">
                  <a:solidFill>
                    <a:srgbClr val="0070C0"/>
                  </a:solidFill>
                  <a:latin typeface="微软雅黑" pitchFamily="34" charset="-122"/>
                  <a:ea typeface="微软雅黑" pitchFamily="34" charset="-122"/>
                  <a:cs typeface="Arial Unicode MS"/>
                </a:rPr>
                <a:t>入内容</a:t>
              </a:r>
            </a:p>
          </p:txBody>
        </p:sp>
      </p:grpSp>
      <p:grpSp>
        <p:nvGrpSpPr>
          <p:cNvPr id="10" name="组合 9"/>
          <p:cNvGrpSpPr>
            <a:grpSpLocks/>
          </p:cNvGrpSpPr>
          <p:nvPr/>
        </p:nvGrpSpPr>
        <p:grpSpPr bwMode="auto">
          <a:xfrm>
            <a:off x="2744788" y="1036638"/>
            <a:ext cx="1425575" cy="1431925"/>
            <a:chOff x="2744308" y="1036159"/>
            <a:chExt cx="1426340" cy="1432990"/>
          </a:xfrm>
        </p:grpSpPr>
        <p:sp>
          <p:nvSpPr>
            <p:cNvPr id="11" name="矩形 10"/>
            <p:cNvSpPr/>
            <p:nvPr/>
          </p:nvSpPr>
          <p:spPr bwMode="auto">
            <a:xfrm>
              <a:off x="2744308" y="1036159"/>
              <a:ext cx="1426340" cy="1432990"/>
            </a:xfrm>
            <a:prstGeom prst="rect">
              <a:avLst/>
            </a:prstGeom>
            <a:gradFill>
              <a:gsLst>
                <a:gs pos="33000">
                  <a:srgbClr val="F9F9F9"/>
                </a:gs>
                <a:gs pos="100000">
                  <a:srgbClr val="D7D7D7"/>
                </a:gs>
              </a:gsLst>
              <a:lin ang="5400000" scaled="0"/>
            </a:gradFill>
            <a:ln w="3175" cap="flat" cmpd="sng" algn="ctr">
              <a:solidFill>
                <a:srgbClr val="EAEAEA"/>
              </a:solidFill>
              <a:prstDash val="solid"/>
            </a:ln>
            <a:effectLst/>
            <a:scene3d>
              <a:camera prst="perspectiveFront" fov="3000000">
                <a:rot lat="21360000" lon="21360000" rev="0"/>
              </a:camera>
              <a:lightRig rig="flat" dir="t"/>
            </a:scene3d>
            <a:sp3d extrusionH="12700000">
              <a:extrusionClr>
                <a:srgbClr val="A9A9A9"/>
              </a:extrusionClr>
            </a:sp3d>
          </p:spPr>
          <p:txBody>
            <a:bodyPr anchor="ctr"/>
            <a:lstStyle/>
            <a:p>
              <a:pPr algn="ctr" fontAlgn="auto">
                <a:lnSpc>
                  <a:spcPct val="120000"/>
                </a:lnSpc>
                <a:spcBef>
                  <a:spcPts val="0"/>
                </a:spcBef>
                <a:spcAft>
                  <a:spcPts val="0"/>
                </a:spcAft>
                <a:defRPr/>
              </a:pPr>
              <a:endParaRPr lang="zh-CN" altLang="en-US" sz="2400" b="1" kern="0" dirty="0">
                <a:solidFill>
                  <a:srgbClr val="0070C0"/>
                </a:solidFill>
                <a:latin typeface="微软雅黑" pitchFamily="34" charset="-122"/>
                <a:ea typeface="微软雅黑" pitchFamily="34" charset="-122"/>
              </a:endParaRPr>
            </a:p>
          </p:txBody>
        </p:sp>
        <p:sp>
          <p:nvSpPr>
            <p:cNvPr id="42000" name="TextBox 11"/>
            <p:cNvSpPr txBox="1">
              <a:spLocks noChangeArrowheads="1"/>
            </p:cNvSpPr>
            <p:nvPr/>
          </p:nvSpPr>
          <p:spPr bwMode="auto">
            <a:xfrm>
              <a:off x="2980424" y="1398711"/>
              <a:ext cx="954107" cy="707886"/>
            </a:xfrm>
            <a:prstGeom prst="rect">
              <a:avLst/>
            </a:prstGeom>
            <a:noFill/>
            <a:ln w="9525">
              <a:noFill/>
              <a:miter lim="800000"/>
              <a:headEnd/>
              <a:tailEnd/>
            </a:ln>
          </p:spPr>
          <p:txBody>
            <a:bodyPr wrap="none">
              <a:spAutoFit/>
            </a:bodyPr>
            <a:lstStyle/>
            <a:p>
              <a:pPr algn="ctr"/>
              <a:r>
                <a:rPr lang="zh-CN" altLang="en-US" sz="2000" b="1">
                  <a:solidFill>
                    <a:srgbClr val="0070C0"/>
                  </a:solidFill>
                  <a:latin typeface="微软雅黑" pitchFamily="34" charset="-122"/>
                  <a:ea typeface="微软雅黑" pitchFamily="34" charset="-122"/>
                  <a:cs typeface="Arial Unicode MS"/>
                </a:rPr>
                <a:t>点击录</a:t>
              </a:r>
              <a:endParaRPr lang="en-US" altLang="zh-CN" sz="2000" b="1">
                <a:solidFill>
                  <a:srgbClr val="0070C0"/>
                </a:solidFill>
                <a:latin typeface="微软雅黑" pitchFamily="34" charset="-122"/>
                <a:ea typeface="微软雅黑" pitchFamily="34" charset="-122"/>
                <a:cs typeface="Arial Unicode MS"/>
              </a:endParaRPr>
            </a:p>
            <a:p>
              <a:pPr algn="ctr"/>
              <a:r>
                <a:rPr lang="zh-CN" altLang="en-US" sz="2000" b="1">
                  <a:solidFill>
                    <a:srgbClr val="0070C0"/>
                  </a:solidFill>
                  <a:latin typeface="微软雅黑" pitchFamily="34" charset="-122"/>
                  <a:ea typeface="微软雅黑" pitchFamily="34" charset="-122"/>
                  <a:cs typeface="Arial Unicode MS"/>
                </a:rPr>
                <a:t>入内容</a:t>
              </a:r>
            </a:p>
          </p:txBody>
        </p:sp>
      </p:grpSp>
      <p:grpSp>
        <p:nvGrpSpPr>
          <p:cNvPr id="13" name="组合 12"/>
          <p:cNvGrpSpPr>
            <a:grpSpLocks/>
          </p:cNvGrpSpPr>
          <p:nvPr/>
        </p:nvGrpSpPr>
        <p:grpSpPr bwMode="auto">
          <a:xfrm>
            <a:off x="2732088" y="2787650"/>
            <a:ext cx="1425575" cy="1433513"/>
            <a:chOff x="2731803" y="2787775"/>
            <a:chExt cx="1426340" cy="1432990"/>
          </a:xfrm>
        </p:grpSpPr>
        <p:sp>
          <p:nvSpPr>
            <p:cNvPr id="14" name="矩形 13"/>
            <p:cNvSpPr/>
            <p:nvPr/>
          </p:nvSpPr>
          <p:spPr bwMode="auto">
            <a:xfrm>
              <a:off x="2731803" y="2787775"/>
              <a:ext cx="1426340" cy="1432990"/>
            </a:xfrm>
            <a:prstGeom prst="rect">
              <a:avLst/>
            </a:prstGeom>
            <a:gradFill>
              <a:gsLst>
                <a:gs pos="33000">
                  <a:srgbClr val="F9F9F9"/>
                </a:gs>
                <a:gs pos="100000">
                  <a:srgbClr val="D7D7D7"/>
                </a:gs>
              </a:gsLst>
              <a:lin ang="5400000" scaled="0"/>
            </a:gradFill>
            <a:ln w="3175" cap="flat" cmpd="sng" algn="ctr">
              <a:solidFill>
                <a:srgbClr val="EAEAEA"/>
              </a:solidFill>
              <a:prstDash val="solid"/>
            </a:ln>
            <a:effectLst/>
            <a:scene3d>
              <a:camera prst="perspectiveFront" fov="3000000">
                <a:rot lat="240000" lon="21360000" rev="0"/>
              </a:camera>
              <a:lightRig rig="flat" dir="t"/>
            </a:scene3d>
            <a:sp3d extrusionH="12700000">
              <a:extrusionClr>
                <a:srgbClr val="A9A9A9"/>
              </a:extrusionClr>
            </a:sp3d>
          </p:spPr>
          <p:txBody>
            <a:bodyPr anchor="ctr"/>
            <a:lstStyle/>
            <a:p>
              <a:pPr algn="ctr" fontAlgn="auto">
                <a:lnSpc>
                  <a:spcPct val="120000"/>
                </a:lnSpc>
                <a:spcBef>
                  <a:spcPts val="0"/>
                </a:spcBef>
                <a:spcAft>
                  <a:spcPts val="0"/>
                </a:spcAft>
                <a:defRPr/>
              </a:pPr>
              <a:endParaRPr lang="zh-CN" altLang="en-US" sz="2400" b="1" kern="0" dirty="0">
                <a:solidFill>
                  <a:srgbClr val="0070C0"/>
                </a:solidFill>
                <a:latin typeface="微软雅黑" pitchFamily="34" charset="-122"/>
                <a:ea typeface="微软雅黑" pitchFamily="34" charset="-122"/>
              </a:endParaRPr>
            </a:p>
          </p:txBody>
        </p:sp>
        <p:sp>
          <p:nvSpPr>
            <p:cNvPr id="41998" name="TextBox 14"/>
            <p:cNvSpPr txBox="1">
              <a:spLocks noChangeArrowheads="1"/>
            </p:cNvSpPr>
            <p:nvPr/>
          </p:nvSpPr>
          <p:spPr bwMode="auto">
            <a:xfrm>
              <a:off x="2980424" y="3150327"/>
              <a:ext cx="954107" cy="707886"/>
            </a:xfrm>
            <a:prstGeom prst="rect">
              <a:avLst/>
            </a:prstGeom>
            <a:noFill/>
            <a:ln w="9525">
              <a:noFill/>
              <a:miter lim="800000"/>
              <a:headEnd/>
              <a:tailEnd/>
            </a:ln>
          </p:spPr>
          <p:txBody>
            <a:bodyPr wrap="none">
              <a:spAutoFit/>
            </a:bodyPr>
            <a:lstStyle/>
            <a:p>
              <a:pPr algn="ctr"/>
              <a:r>
                <a:rPr lang="zh-CN" altLang="en-US" sz="2000" b="1">
                  <a:solidFill>
                    <a:srgbClr val="0070C0"/>
                  </a:solidFill>
                  <a:latin typeface="微软雅黑" pitchFamily="34" charset="-122"/>
                  <a:ea typeface="微软雅黑" pitchFamily="34" charset="-122"/>
                  <a:cs typeface="Arial Unicode MS"/>
                </a:rPr>
                <a:t>点击录</a:t>
              </a:r>
              <a:endParaRPr lang="en-US" altLang="zh-CN" sz="2000" b="1">
                <a:solidFill>
                  <a:srgbClr val="0070C0"/>
                </a:solidFill>
                <a:latin typeface="微软雅黑" pitchFamily="34" charset="-122"/>
                <a:ea typeface="微软雅黑" pitchFamily="34" charset="-122"/>
                <a:cs typeface="Arial Unicode MS"/>
              </a:endParaRPr>
            </a:p>
            <a:p>
              <a:pPr algn="ctr"/>
              <a:r>
                <a:rPr lang="zh-CN" altLang="en-US" sz="2000" b="1">
                  <a:solidFill>
                    <a:srgbClr val="0070C0"/>
                  </a:solidFill>
                  <a:latin typeface="微软雅黑" pitchFamily="34" charset="-122"/>
                  <a:ea typeface="微软雅黑" pitchFamily="34" charset="-122"/>
                  <a:cs typeface="Arial Unicode MS"/>
                </a:rPr>
                <a:t>入内容</a:t>
              </a:r>
            </a:p>
          </p:txBody>
        </p:sp>
      </p:grpSp>
      <p:grpSp>
        <p:nvGrpSpPr>
          <p:cNvPr id="16" name="组合 15"/>
          <p:cNvGrpSpPr>
            <a:grpSpLocks/>
          </p:cNvGrpSpPr>
          <p:nvPr/>
        </p:nvGrpSpPr>
        <p:grpSpPr bwMode="auto">
          <a:xfrm>
            <a:off x="625475" y="2787650"/>
            <a:ext cx="1800225" cy="1922463"/>
            <a:chOff x="625264" y="2787774"/>
            <a:chExt cx="1800383" cy="1922903"/>
          </a:xfrm>
        </p:grpSpPr>
        <p:sp>
          <p:nvSpPr>
            <p:cNvPr id="17" name="矩形 16"/>
            <p:cNvSpPr/>
            <p:nvPr/>
          </p:nvSpPr>
          <p:spPr bwMode="auto">
            <a:xfrm>
              <a:off x="625264" y="2787774"/>
              <a:ext cx="1800383" cy="1922903"/>
            </a:xfrm>
            <a:prstGeom prst="rect">
              <a:avLst/>
            </a:prstGeom>
            <a:gradFill>
              <a:gsLst>
                <a:gs pos="0">
                  <a:schemeClr val="accent3"/>
                </a:gs>
                <a:gs pos="100000">
                  <a:schemeClr val="accent1"/>
                </a:gs>
              </a:gsLst>
              <a:lin ang="5400000" scaled="0"/>
            </a:gradFill>
            <a:ln w="25400" cap="flat" cmpd="sng" algn="ctr">
              <a:noFill/>
              <a:prstDash val="solid"/>
            </a:ln>
            <a:effectLst/>
            <a:scene3d>
              <a:camera prst="perspectiveFront" fov="2400000">
                <a:rot lat="240000" lon="240000" rev="0"/>
              </a:camera>
              <a:lightRig rig="flat" dir="t"/>
            </a:scene3d>
            <a:sp3d extrusionH="12700000" contourW="12700">
              <a:extrusionClr>
                <a:schemeClr val="accent1">
                  <a:lumMod val="75000"/>
                </a:schemeClr>
              </a:extrusionClr>
              <a:contourClr>
                <a:schemeClr val="accent1"/>
              </a:contourClr>
            </a:sp3d>
          </p:spPr>
          <p:txBody>
            <a:bodyPr anchor="ctr"/>
            <a:lstStyle/>
            <a:p>
              <a:pPr algn="ctr" fontAlgn="auto">
                <a:lnSpc>
                  <a:spcPct val="120000"/>
                </a:lnSpc>
                <a:spcBef>
                  <a:spcPts val="0"/>
                </a:spcBef>
                <a:spcAft>
                  <a:spcPts val="0"/>
                </a:spcAft>
                <a:defRPr/>
              </a:pPr>
              <a:endParaRPr lang="zh-CN" altLang="en-US" sz="5400" b="1" kern="0" dirty="0">
                <a:solidFill>
                  <a:srgbClr val="C00000"/>
                </a:solidFill>
                <a:effectLst>
                  <a:innerShdw blurRad="114300">
                    <a:prstClr val="black"/>
                  </a:innerShdw>
                </a:effectLst>
                <a:latin typeface="微软雅黑" pitchFamily="34" charset="-122"/>
                <a:ea typeface="微软雅黑" pitchFamily="34" charset="-122"/>
              </a:endParaRPr>
            </a:p>
          </p:txBody>
        </p:sp>
        <p:sp>
          <p:nvSpPr>
            <p:cNvPr id="41996" name="TextBox 17"/>
            <p:cNvSpPr txBox="1">
              <a:spLocks noChangeArrowheads="1"/>
            </p:cNvSpPr>
            <p:nvPr/>
          </p:nvSpPr>
          <p:spPr bwMode="auto">
            <a:xfrm>
              <a:off x="971456" y="3324929"/>
              <a:ext cx="1107996" cy="830997"/>
            </a:xfrm>
            <a:prstGeom prst="rect">
              <a:avLst/>
            </a:prstGeom>
            <a:noFill/>
            <a:ln w="9525">
              <a:noFill/>
              <a:miter lim="800000"/>
              <a:headEnd/>
              <a:tailEnd/>
            </a:ln>
          </p:spPr>
          <p:txBody>
            <a:bodyPr wrap="none">
              <a:spAutoFit/>
            </a:bodyPr>
            <a:lstStyle/>
            <a:p>
              <a:pPr algn="ctr"/>
              <a:r>
                <a:rPr lang="zh-CN" altLang="en-US" sz="2400" b="1">
                  <a:solidFill>
                    <a:srgbClr val="0070C0"/>
                  </a:solidFill>
                  <a:latin typeface="微软雅黑" pitchFamily="34" charset="-122"/>
                  <a:ea typeface="微软雅黑" pitchFamily="34" charset="-122"/>
                  <a:cs typeface="Arial Unicode MS"/>
                </a:rPr>
                <a:t>点击录</a:t>
              </a:r>
              <a:endParaRPr lang="en-US" altLang="zh-CN" sz="2400" b="1">
                <a:solidFill>
                  <a:srgbClr val="0070C0"/>
                </a:solidFill>
                <a:latin typeface="微软雅黑" pitchFamily="34" charset="-122"/>
                <a:ea typeface="微软雅黑" pitchFamily="34" charset="-122"/>
                <a:cs typeface="Arial Unicode MS"/>
              </a:endParaRPr>
            </a:p>
            <a:p>
              <a:pPr algn="ctr"/>
              <a:r>
                <a:rPr lang="zh-CN" altLang="en-US" sz="2400" b="1">
                  <a:solidFill>
                    <a:srgbClr val="0070C0"/>
                  </a:solidFill>
                  <a:latin typeface="微软雅黑" pitchFamily="34" charset="-122"/>
                  <a:ea typeface="微软雅黑" pitchFamily="34" charset="-122"/>
                  <a:cs typeface="Arial Unicode MS"/>
                </a:rPr>
                <a:t>入内容</a:t>
              </a:r>
            </a:p>
          </p:txBody>
        </p:sp>
      </p:gr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300" fill="hold"/>
                                        <p:tgtEl>
                                          <p:spTgt spid="2"/>
                                        </p:tgtEl>
                                        <p:attrNameLst>
                                          <p:attrName>ppt_w</p:attrName>
                                        </p:attrNameLst>
                                      </p:cBhvr>
                                      <p:tavLst>
                                        <p:tav tm="0">
                                          <p:val>
                                            <p:fltVal val="0"/>
                                          </p:val>
                                        </p:tav>
                                        <p:tav tm="100000">
                                          <p:val>
                                            <p:strVal val="#ppt_w"/>
                                          </p:val>
                                        </p:tav>
                                      </p:tavLst>
                                    </p:anim>
                                    <p:anim calcmode="lin" valueType="num">
                                      <p:cBhvr>
                                        <p:cTn id="8" dur="300" fill="hold"/>
                                        <p:tgtEl>
                                          <p:spTgt spid="2"/>
                                        </p:tgtEl>
                                        <p:attrNameLst>
                                          <p:attrName>ppt_h</p:attrName>
                                        </p:attrNameLst>
                                      </p:cBhvr>
                                      <p:tavLst>
                                        <p:tav tm="0">
                                          <p:val>
                                            <p:fltVal val="0"/>
                                          </p:val>
                                        </p:tav>
                                        <p:tav tm="100000">
                                          <p:val>
                                            <p:strVal val="#ppt_h"/>
                                          </p:val>
                                        </p:tav>
                                      </p:tavLst>
                                    </p:anim>
                                    <p:anim calcmode="lin" valueType="num">
                                      <p:cBhvr>
                                        <p:cTn id="9" dur="300" fill="hold"/>
                                        <p:tgtEl>
                                          <p:spTgt spid="2"/>
                                        </p:tgtEl>
                                        <p:attrNameLst>
                                          <p:attrName>style.rotation</p:attrName>
                                        </p:attrNameLst>
                                      </p:cBhvr>
                                      <p:tavLst>
                                        <p:tav tm="0">
                                          <p:val>
                                            <p:fltVal val="90"/>
                                          </p:val>
                                        </p:tav>
                                        <p:tav tm="100000">
                                          <p:val>
                                            <p:fltVal val="0"/>
                                          </p:val>
                                        </p:tav>
                                      </p:tavLst>
                                    </p:anim>
                                    <p:animEffect transition="in" filter="fade">
                                      <p:cBhvr>
                                        <p:cTn id="10" dur="300"/>
                                        <p:tgtEl>
                                          <p:spTgt spid="2"/>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300" fill="hold"/>
                                        <p:tgtEl>
                                          <p:spTgt spid="3"/>
                                        </p:tgtEl>
                                        <p:attrNameLst>
                                          <p:attrName>ppt_w</p:attrName>
                                        </p:attrNameLst>
                                      </p:cBhvr>
                                      <p:tavLst>
                                        <p:tav tm="0">
                                          <p:val>
                                            <p:fltVal val="0"/>
                                          </p:val>
                                        </p:tav>
                                        <p:tav tm="100000">
                                          <p:val>
                                            <p:strVal val="#ppt_w"/>
                                          </p:val>
                                        </p:tav>
                                      </p:tavLst>
                                    </p:anim>
                                    <p:anim calcmode="lin" valueType="num">
                                      <p:cBhvr>
                                        <p:cTn id="14" dur="300" fill="hold"/>
                                        <p:tgtEl>
                                          <p:spTgt spid="3"/>
                                        </p:tgtEl>
                                        <p:attrNameLst>
                                          <p:attrName>ppt_h</p:attrName>
                                        </p:attrNameLst>
                                      </p:cBhvr>
                                      <p:tavLst>
                                        <p:tav tm="0">
                                          <p:val>
                                            <p:fltVal val="0"/>
                                          </p:val>
                                        </p:tav>
                                        <p:tav tm="100000">
                                          <p:val>
                                            <p:strVal val="#ppt_h"/>
                                          </p:val>
                                        </p:tav>
                                      </p:tavLst>
                                    </p:anim>
                                    <p:anim calcmode="lin" valueType="num">
                                      <p:cBhvr>
                                        <p:cTn id="15" dur="300" fill="hold"/>
                                        <p:tgtEl>
                                          <p:spTgt spid="3"/>
                                        </p:tgtEl>
                                        <p:attrNameLst>
                                          <p:attrName>style.rotation</p:attrName>
                                        </p:attrNameLst>
                                      </p:cBhvr>
                                      <p:tavLst>
                                        <p:tav tm="0">
                                          <p:val>
                                            <p:fltVal val="90"/>
                                          </p:val>
                                        </p:tav>
                                        <p:tav tm="100000">
                                          <p:val>
                                            <p:fltVal val="0"/>
                                          </p:val>
                                        </p:tav>
                                      </p:tavLst>
                                    </p:anim>
                                    <p:animEffect transition="in" filter="fade">
                                      <p:cBhvr>
                                        <p:cTn id="16" dur="300"/>
                                        <p:tgtEl>
                                          <p:spTgt spid="3"/>
                                        </p:tgtEl>
                                      </p:cBhvr>
                                    </p:animEffect>
                                  </p:childTnLst>
                                </p:cTn>
                              </p:par>
                            </p:childTnLst>
                          </p:cTn>
                        </p:par>
                        <p:par>
                          <p:cTn id="17" fill="hold">
                            <p:stCondLst>
                              <p:cond delay="300"/>
                            </p:stCondLst>
                            <p:childTnLst>
                              <p:par>
                                <p:cTn id="18" presetID="22" presetClass="entr" presetSubtype="8"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left)">
                                      <p:cBhvr>
                                        <p:cTn id="20" dur="300"/>
                                        <p:tgtEl>
                                          <p:spTgt spid="4"/>
                                        </p:tgtEl>
                                      </p:cBhvr>
                                    </p:animEffect>
                                  </p:childTnLst>
                                </p:cTn>
                              </p:par>
                              <p:par>
                                <p:cTn id="21" presetID="41" presetClass="entr" presetSubtype="0" fill="hold" grpId="0" nodeType="withEffect">
                                  <p:stCondLst>
                                    <p:cond delay="0"/>
                                  </p:stCondLst>
                                  <p:iterate type="lt">
                                    <p:tmPct val="10000"/>
                                  </p:iterate>
                                  <p:childTnLst>
                                    <p:set>
                                      <p:cBhvr>
                                        <p:cTn id="22" dur="1" fill="hold">
                                          <p:stCondLst>
                                            <p:cond delay="0"/>
                                          </p:stCondLst>
                                        </p:cTn>
                                        <p:tgtEl>
                                          <p:spTgt spid="5"/>
                                        </p:tgtEl>
                                        <p:attrNameLst>
                                          <p:attrName>style.visibility</p:attrName>
                                        </p:attrNameLst>
                                      </p:cBhvr>
                                      <p:to>
                                        <p:strVal val="visible"/>
                                      </p:to>
                                    </p:set>
                                    <p:anim calcmode="lin" valueType="num">
                                      <p:cBhvr>
                                        <p:cTn id="23" dur="3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4" dur="300" fill="hold"/>
                                        <p:tgtEl>
                                          <p:spTgt spid="5"/>
                                        </p:tgtEl>
                                        <p:attrNameLst>
                                          <p:attrName>ppt_y</p:attrName>
                                        </p:attrNameLst>
                                      </p:cBhvr>
                                      <p:tavLst>
                                        <p:tav tm="0">
                                          <p:val>
                                            <p:strVal val="#ppt_y"/>
                                          </p:val>
                                        </p:tav>
                                        <p:tav tm="100000">
                                          <p:val>
                                            <p:strVal val="#ppt_y"/>
                                          </p:val>
                                        </p:tav>
                                      </p:tavLst>
                                    </p:anim>
                                    <p:anim calcmode="lin" valueType="num">
                                      <p:cBhvr>
                                        <p:cTn id="25" dur="3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6" dur="3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7" dur="300" tmFilter="0,0; .5, 1; 1, 1"/>
                                        <p:tgtEl>
                                          <p:spTgt spid="5"/>
                                        </p:tgtEl>
                                      </p:cBhvr>
                                    </p:animEffect>
                                  </p:childTnLst>
                                </p:cTn>
                              </p:par>
                            </p:childTnLst>
                          </p:cTn>
                        </p:par>
                        <p:par>
                          <p:cTn id="28" fill="hold">
                            <p:stCondLst>
                              <p:cond delay="810"/>
                            </p:stCondLst>
                            <p:childTnLst>
                              <p:par>
                                <p:cTn id="29" presetID="12" presetClass="entr" presetSubtype="4" fill="hold" nodeType="after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500"/>
                                        <p:tgtEl>
                                          <p:spTgt spid="7"/>
                                        </p:tgtEl>
                                        <p:attrNameLst>
                                          <p:attrName>ppt_y</p:attrName>
                                        </p:attrNameLst>
                                      </p:cBhvr>
                                      <p:tavLst>
                                        <p:tav tm="0">
                                          <p:val>
                                            <p:strVal val="#ppt_y+#ppt_h*1.125000"/>
                                          </p:val>
                                        </p:tav>
                                        <p:tav tm="100000">
                                          <p:val>
                                            <p:strVal val="#ppt_y"/>
                                          </p:val>
                                        </p:tav>
                                      </p:tavLst>
                                    </p:anim>
                                    <p:animEffect transition="in" filter="wipe(up)">
                                      <p:cBhvr>
                                        <p:cTn id="32" dur="500"/>
                                        <p:tgtEl>
                                          <p:spTgt spid="7"/>
                                        </p:tgtEl>
                                      </p:cBhvr>
                                    </p:animEffect>
                                  </p:childTnLst>
                                </p:cTn>
                              </p:par>
                              <p:par>
                                <p:cTn id="33" presetID="12" presetClass="entr" presetSubtype="2" fill="hold" nodeType="with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additive="base">
                                        <p:cTn id="35" dur="1000"/>
                                        <p:tgtEl>
                                          <p:spTgt spid="16"/>
                                        </p:tgtEl>
                                        <p:attrNameLst>
                                          <p:attrName>ppt_x</p:attrName>
                                        </p:attrNameLst>
                                      </p:cBhvr>
                                      <p:tavLst>
                                        <p:tav tm="0">
                                          <p:val>
                                            <p:strVal val="#ppt_x+#ppt_w*1.125000"/>
                                          </p:val>
                                        </p:tav>
                                        <p:tav tm="100000">
                                          <p:val>
                                            <p:strVal val="#ppt_x"/>
                                          </p:val>
                                        </p:tav>
                                      </p:tavLst>
                                    </p:anim>
                                    <p:animEffect transition="in" filter="wipe(left)">
                                      <p:cBhvr>
                                        <p:cTn id="36" dur="1000"/>
                                        <p:tgtEl>
                                          <p:spTgt spid="16"/>
                                        </p:tgtEl>
                                      </p:cBhvr>
                                    </p:animEffect>
                                  </p:childTnLst>
                                </p:cTn>
                              </p:par>
                              <p:par>
                                <p:cTn id="37" presetID="12" presetClass="entr" presetSubtype="4" fill="hold" nodeType="with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500"/>
                                        <p:tgtEl>
                                          <p:spTgt spid="10"/>
                                        </p:tgtEl>
                                        <p:attrNameLst>
                                          <p:attrName>ppt_y</p:attrName>
                                        </p:attrNameLst>
                                      </p:cBhvr>
                                      <p:tavLst>
                                        <p:tav tm="0">
                                          <p:val>
                                            <p:strVal val="#ppt_y+#ppt_h*1.125000"/>
                                          </p:val>
                                        </p:tav>
                                        <p:tav tm="100000">
                                          <p:val>
                                            <p:strVal val="#ppt_y"/>
                                          </p:val>
                                        </p:tav>
                                      </p:tavLst>
                                    </p:anim>
                                    <p:animEffect transition="in" filter="wipe(up)">
                                      <p:cBhvr>
                                        <p:cTn id="40" dur="500"/>
                                        <p:tgtEl>
                                          <p:spTgt spid="10"/>
                                        </p:tgtEl>
                                      </p:cBhvr>
                                    </p:animEffect>
                                  </p:childTnLst>
                                </p:cTn>
                              </p:par>
                              <p:par>
                                <p:cTn id="41" presetID="12" presetClass="entr" presetSubtype="1" fill="hold" nodeType="with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additive="base">
                                        <p:cTn id="43" dur="500"/>
                                        <p:tgtEl>
                                          <p:spTgt spid="13"/>
                                        </p:tgtEl>
                                        <p:attrNameLst>
                                          <p:attrName>ppt_y</p:attrName>
                                        </p:attrNameLst>
                                      </p:cBhvr>
                                      <p:tavLst>
                                        <p:tav tm="0">
                                          <p:val>
                                            <p:strVal val="#ppt_y-#ppt_h*1.125000"/>
                                          </p:val>
                                        </p:tav>
                                        <p:tav tm="100000">
                                          <p:val>
                                            <p:strVal val="#ppt_y"/>
                                          </p:val>
                                        </p:tav>
                                      </p:tavLst>
                                    </p:anim>
                                    <p:animEffect transition="in" filter="wipe(down)">
                                      <p:cBhvr>
                                        <p:cTn id="44" dur="500"/>
                                        <p:tgtEl>
                                          <p:spTgt spid="13"/>
                                        </p:tgtEl>
                                      </p:cBhvr>
                                    </p:animEffect>
                                  </p:childTnLst>
                                </p:cTn>
                              </p:par>
                            </p:childTnLst>
                          </p:cTn>
                        </p:par>
                        <p:par>
                          <p:cTn id="45" fill="hold">
                            <p:stCondLst>
                              <p:cond delay="1810"/>
                            </p:stCondLst>
                            <p:childTnLst>
                              <p:par>
                                <p:cTn id="46" presetID="10" presetClass="entr" presetSubtype="0" fill="hold" grpId="0" nodeType="afterEffect">
                                  <p:stCondLst>
                                    <p:cond delay="0"/>
                                  </p:stCondLst>
                                  <p:childTnLst>
                                    <p:set>
                                      <p:cBhvr>
                                        <p:cTn id="47" dur="1" fill="hold">
                                          <p:stCondLst>
                                            <p:cond delay="0"/>
                                          </p:stCondLst>
                                        </p:cTn>
                                        <p:tgtEl>
                                          <p:spTgt spid="6"/>
                                        </p:tgtEl>
                                        <p:attrNameLst>
                                          <p:attrName>style.visibility</p:attrName>
                                        </p:attrNameLst>
                                      </p:cBhvr>
                                      <p:to>
                                        <p:strVal val="visible"/>
                                      </p:to>
                                    </p:set>
                                    <p:animEffect transition="in" filter="fade">
                                      <p:cBhvr>
                                        <p:cTn id="48"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5" grpId="0"/>
      <p:bldP spid="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pattFill prst="trellis">
          <a:fgClr>
            <a:schemeClr val="tx2">
              <a:lumMod val="20000"/>
              <a:lumOff val="80000"/>
            </a:schemeClr>
          </a:fgClr>
          <a:bgClr>
            <a:schemeClr val="bg1"/>
          </a:bgClr>
        </a:pattFill>
        <a:effectLst/>
      </p:bgPr>
    </p:bg>
    <p:spTree>
      <p:nvGrpSpPr>
        <p:cNvPr id="1" name=""/>
        <p:cNvGrpSpPr/>
        <p:nvPr/>
      </p:nvGrpSpPr>
      <p:grpSpPr>
        <a:xfrm>
          <a:off x="0" y="0"/>
          <a:ext cx="0" cy="0"/>
          <a:chOff x="0" y="0"/>
          <a:chExt cx="0" cy="0"/>
        </a:xfrm>
      </p:grpSpPr>
      <p:sp>
        <p:nvSpPr>
          <p:cNvPr id="46" name="矩形 45"/>
          <p:cNvSpPr/>
          <p:nvPr/>
        </p:nvSpPr>
        <p:spPr>
          <a:xfrm>
            <a:off x="0" y="1995488"/>
            <a:ext cx="9144000" cy="1041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p>
        </p:txBody>
      </p:sp>
      <p:grpSp>
        <p:nvGrpSpPr>
          <p:cNvPr id="44" name="组合 43"/>
          <p:cNvGrpSpPr>
            <a:grpSpLocks/>
          </p:cNvGrpSpPr>
          <p:nvPr/>
        </p:nvGrpSpPr>
        <p:grpSpPr bwMode="auto">
          <a:xfrm>
            <a:off x="1692275" y="709613"/>
            <a:ext cx="5778500" cy="2066925"/>
            <a:chOff x="2051720" y="458999"/>
            <a:chExt cx="5093518" cy="1870559"/>
          </a:xfrm>
        </p:grpSpPr>
        <p:pic>
          <p:nvPicPr>
            <p:cNvPr id="7211" name="图片 44"/>
            <p:cNvPicPr>
              <a:picLocks noChangeAspect="1"/>
            </p:cNvPicPr>
            <p:nvPr/>
          </p:nvPicPr>
          <p:blipFill>
            <a:blip r:embed="rId3"/>
            <a:srcRect/>
            <a:stretch>
              <a:fillRect/>
            </a:stretch>
          </p:blipFill>
          <p:spPr bwMode="auto">
            <a:xfrm>
              <a:off x="2051720" y="534551"/>
              <a:ext cx="4321304" cy="1777238"/>
            </a:xfrm>
            <a:prstGeom prst="rect">
              <a:avLst/>
            </a:prstGeom>
            <a:noFill/>
            <a:ln w="9525">
              <a:noFill/>
              <a:miter lim="800000"/>
              <a:headEnd/>
              <a:tailEnd/>
            </a:ln>
          </p:spPr>
        </p:pic>
        <p:pic>
          <p:nvPicPr>
            <p:cNvPr id="7212" name="Picture 667"/>
            <p:cNvPicPr>
              <a:picLocks noChangeAspect="1" noChangeArrowheads="1"/>
            </p:cNvPicPr>
            <p:nvPr/>
          </p:nvPicPr>
          <p:blipFill>
            <a:blip r:embed="rId4"/>
            <a:srcRect/>
            <a:stretch>
              <a:fillRect/>
            </a:stretch>
          </p:blipFill>
          <p:spPr bwMode="auto">
            <a:xfrm flipH="1">
              <a:off x="5902052" y="458999"/>
              <a:ext cx="1243186" cy="1870559"/>
            </a:xfrm>
            <a:prstGeom prst="rect">
              <a:avLst/>
            </a:prstGeom>
            <a:noFill/>
            <a:ln w="9525">
              <a:noFill/>
              <a:miter lim="800000"/>
              <a:headEnd/>
              <a:tailEnd/>
            </a:ln>
          </p:spPr>
        </p:pic>
      </p:grpSp>
      <p:sp>
        <p:nvSpPr>
          <p:cNvPr id="50" name="TextBox 49"/>
          <p:cNvSpPr txBox="1">
            <a:spLocks noChangeArrowheads="1"/>
          </p:cNvSpPr>
          <p:nvPr/>
        </p:nvSpPr>
        <p:spPr bwMode="auto">
          <a:xfrm>
            <a:off x="2081213" y="3148013"/>
            <a:ext cx="5083175" cy="585787"/>
          </a:xfrm>
          <a:prstGeom prst="rect">
            <a:avLst/>
          </a:prstGeom>
          <a:noFill/>
          <a:ln w="9525">
            <a:noFill/>
            <a:miter lim="800000"/>
            <a:headEnd/>
            <a:tailEnd/>
          </a:ln>
        </p:spPr>
        <p:txBody>
          <a:bodyPr wrap="none">
            <a:spAutoFit/>
          </a:bodyPr>
          <a:lstStyle/>
          <a:p>
            <a:r>
              <a:rPr lang="zh-CN" altLang="en-US" sz="3200" b="1">
                <a:solidFill>
                  <a:srgbClr val="000000"/>
                </a:solidFill>
                <a:latin typeface="微软雅黑" pitchFamily="34" charset="-122"/>
                <a:ea typeface="微软雅黑" pitchFamily="34" charset="-122"/>
              </a:rPr>
              <a:t>工作汇报年终总结</a:t>
            </a:r>
            <a:r>
              <a:rPr lang="en-US" altLang="zh-CN" sz="3200" b="1">
                <a:solidFill>
                  <a:srgbClr val="000000"/>
                </a:solidFill>
                <a:latin typeface="微软雅黑" pitchFamily="34" charset="-122"/>
                <a:ea typeface="微软雅黑" pitchFamily="34" charset="-122"/>
              </a:rPr>
              <a:t>PPT</a:t>
            </a:r>
            <a:r>
              <a:rPr lang="zh-CN" altLang="en-US" sz="3200" b="1">
                <a:solidFill>
                  <a:srgbClr val="000000"/>
                </a:solidFill>
                <a:latin typeface="微软雅黑" pitchFamily="34" charset="-122"/>
                <a:ea typeface="微软雅黑" pitchFamily="34" charset="-122"/>
              </a:rPr>
              <a:t>模板</a:t>
            </a:r>
          </a:p>
        </p:txBody>
      </p:sp>
      <p:cxnSp>
        <p:nvCxnSpPr>
          <p:cNvPr id="51" name="直接连接符 50"/>
          <p:cNvCxnSpPr/>
          <p:nvPr/>
        </p:nvCxnSpPr>
        <p:spPr>
          <a:xfrm>
            <a:off x="2176463" y="3914775"/>
            <a:ext cx="4895850" cy="0"/>
          </a:xfrm>
          <a:prstGeom prst="line">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sp>
        <p:nvSpPr>
          <p:cNvPr id="52" name="圆角矩形 51"/>
          <p:cNvSpPr/>
          <p:nvPr/>
        </p:nvSpPr>
        <p:spPr>
          <a:xfrm>
            <a:off x="3400425" y="3771900"/>
            <a:ext cx="2592388" cy="287338"/>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1400" b="1" dirty="0">
                <a:solidFill>
                  <a:schemeClr val="bg1"/>
                </a:solidFill>
                <a:latin typeface="微软雅黑" pitchFamily="34" charset="-122"/>
                <a:ea typeface="微软雅黑" pitchFamily="34" charset="-122"/>
              </a:rPr>
              <a:t>在这里输入贵公司的名称</a:t>
            </a:r>
            <a:endParaRPr lang="zh-CN" altLang="en-US" sz="1400" b="1" dirty="0">
              <a:solidFill>
                <a:schemeClr val="bg1"/>
              </a:solidFill>
              <a:latin typeface="微软雅黑" pitchFamily="34" charset="-122"/>
              <a:ea typeface="微软雅黑" pitchFamily="34" charset="-122"/>
            </a:endParaRPr>
          </a:p>
        </p:txBody>
      </p:sp>
      <p:sp>
        <p:nvSpPr>
          <p:cNvPr id="53" name="TextBox 52"/>
          <p:cNvSpPr txBox="1">
            <a:spLocks noChangeArrowheads="1"/>
          </p:cNvSpPr>
          <p:nvPr/>
        </p:nvSpPr>
        <p:spPr bwMode="auto">
          <a:xfrm>
            <a:off x="2771775" y="4167188"/>
            <a:ext cx="3771900" cy="339725"/>
          </a:xfrm>
          <a:prstGeom prst="rect">
            <a:avLst/>
          </a:prstGeom>
          <a:noFill/>
          <a:ln w="9525">
            <a:noFill/>
            <a:miter lim="800000"/>
            <a:headEnd/>
            <a:tailEnd/>
          </a:ln>
        </p:spPr>
        <p:txBody>
          <a:bodyPr wrap="none">
            <a:spAutoFit/>
          </a:bodyPr>
          <a:lstStyle/>
          <a:p>
            <a:r>
              <a:rPr lang="zh-CN" altLang="en-US" sz="1600" b="1">
                <a:solidFill>
                  <a:srgbClr val="000000"/>
                </a:solidFill>
                <a:latin typeface="微软雅黑" pitchFamily="34" charset="-122"/>
                <a:ea typeface="微软雅黑" pitchFamily="34" charset="-122"/>
              </a:rPr>
              <a:t>年终总结  新年计划 述职报告  工作汇报</a:t>
            </a:r>
          </a:p>
        </p:txBody>
      </p:sp>
      <p:grpSp>
        <p:nvGrpSpPr>
          <p:cNvPr id="91" name="Group 550"/>
          <p:cNvGrpSpPr>
            <a:grpSpLocks/>
          </p:cNvGrpSpPr>
          <p:nvPr/>
        </p:nvGrpSpPr>
        <p:grpSpPr bwMode="auto">
          <a:xfrm>
            <a:off x="3275013" y="700088"/>
            <a:ext cx="2233612" cy="2232025"/>
            <a:chOff x="295" y="3475"/>
            <a:chExt cx="1407" cy="1407"/>
          </a:xfrm>
        </p:grpSpPr>
        <p:sp>
          <p:nvSpPr>
            <p:cNvPr id="92" name="Oval 551"/>
            <p:cNvSpPr>
              <a:spLocks noChangeArrowheads="1"/>
            </p:cNvSpPr>
            <p:nvPr/>
          </p:nvSpPr>
          <p:spPr bwMode="auto">
            <a:xfrm>
              <a:off x="295" y="3475"/>
              <a:ext cx="1407" cy="1407"/>
            </a:xfrm>
            <a:prstGeom prst="ellipse">
              <a:avLst/>
            </a:prstGeom>
            <a:gradFill rotWithShape="1">
              <a:gsLst>
                <a:gs pos="0">
                  <a:schemeClr val="bg1">
                    <a:alpha val="0"/>
                  </a:schemeClr>
                </a:gs>
                <a:gs pos="100000">
                  <a:schemeClr val="bg1">
                    <a:gamma/>
                    <a:shade val="81961"/>
                    <a:invGamma/>
                    <a:alpha val="12000"/>
                  </a:schemeClr>
                </a:gs>
              </a:gsLst>
              <a:path path="shape">
                <a:fillToRect l="50000" t="50000" r="50000" b="50000"/>
              </a:path>
            </a:gradFill>
            <a:ln>
              <a:noFill/>
            </a:ln>
            <a:effectLst/>
            <a:extLst/>
          </p:spPr>
          <p:txBody>
            <a:bodyPr wrap="none" anchor="ctr"/>
            <a:lstStyle/>
            <a:p>
              <a:pPr fontAlgn="auto">
                <a:spcBef>
                  <a:spcPts val="0"/>
                </a:spcBef>
                <a:spcAft>
                  <a:spcPts val="0"/>
                </a:spcAft>
                <a:defRPr/>
              </a:pPr>
              <a:endParaRPr lang="zh-CN" altLang="en-US">
                <a:latin typeface="+mn-lt"/>
                <a:ea typeface="+mn-ea"/>
              </a:endParaRPr>
            </a:p>
          </p:txBody>
        </p:sp>
        <p:grpSp>
          <p:nvGrpSpPr>
            <p:cNvPr id="7178" name="Group 552"/>
            <p:cNvGrpSpPr>
              <a:grpSpLocks/>
            </p:cNvGrpSpPr>
            <p:nvPr/>
          </p:nvGrpSpPr>
          <p:grpSpPr bwMode="auto">
            <a:xfrm>
              <a:off x="476" y="3657"/>
              <a:ext cx="1050" cy="1050"/>
              <a:chOff x="-6056" y="-2208"/>
              <a:chExt cx="2208" cy="2208"/>
            </a:xfrm>
          </p:grpSpPr>
          <p:sp>
            <p:nvSpPr>
              <p:cNvPr id="7179" name="Oval 553"/>
              <p:cNvSpPr>
                <a:spLocks noChangeArrowheads="1"/>
              </p:cNvSpPr>
              <p:nvPr/>
            </p:nvSpPr>
            <p:spPr bwMode="auto">
              <a:xfrm>
                <a:off x="-6056" y="-2132"/>
                <a:ext cx="2132" cy="2132"/>
              </a:xfrm>
              <a:prstGeom prst="ellipse">
                <a:avLst/>
              </a:prstGeom>
              <a:gradFill rotWithShape="1">
                <a:gsLst>
                  <a:gs pos="0">
                    <a:schemeClr val="bg1"/>
                  </a:gs>
                  <a:gs pos="100000">
                    <a:schemeClr val="tx1">
                      <a:alpha val="0"/>
                    </a:schemeClr>
                  </a:gs>
                </a:gsLst>
                <a:path path="shape">
                  <a:fillToRect l="50000" t="50000" r="50000" b="50000"/>
                </a:path>
              </a:gradFill>
              <a:ln w="9525">
                <a:noFill/>
                <a:round/>
                <a:headEnd/>
                <a:tailEnd/>
              </a:ln>
            </p:spPr>
            <p:txBody>
              <a:bodyPr wrap="none" anchor="ctr"/>
              <a:lstStyle/>
              <a:p>
                <a:endParaRPr lang="zh-CN" altLang="en-US">
                  <a:latin typeface="Calibri" pitchFamily="34" charset="0"/>
                </a:endParaRPr>
              </a:p>
            </p:txBody>
          </p:sp>
          <p:grpSp>
            <p:nvGrpSpPr>
              <p:cNvPr id="7180" name="Group 554"/>
              <p:cNvGrpSpPr>
                <a:grpSpLocks/>
              </p:cNvGrpSpPr>
              <p:nvPr/>
            </p:nvGrpSpPr>
            <p:grpSpPr bwMode="auto">
              <a:xfrm>
                <a:off x="-6056" y="-2208"/>
                <a:ext cx="2208" cy="2208"/>
                <a:chOff x="-4060" y="-879"/>
                <a:chExt cx="2208" cy="2208"/>
              </a:xfrm>
            </p:grpSpPr>
            <p:grpSp>
              <p:nvGrpSpPr>
                <p:cNvPr id="7181" name="Group 555"/>
                <p:cNvGrpSpPr>
                  <a:grpSpLocks/>
                </p:cNvGrpSpPr>
                <p:nvPr/>
              </p:nvGrpSpPr>
              <p:grpSpPr bwMode="auto">
                <a:xfrm>
                  <a:off x="-4060" y="-879"/>
                  <a:ext cx="2208" cy="2208"/>
                  <a:chOff x="-3924" y="-788"/>
                  <a:chExt cx="2208" cy="2208"/>
                </a:xfrm>
              </p:grpSpPr>
              <p:grpSp>
                <p:nvGrpSpPr>
                  <p:cNvPr id="7197" name="Group 556"/>
                  <p:cNvGrpSpPr>
                    <a:grpSpLocks noChangeAspect="1"/>
                  </p:cNvGrpSpPr>
                  <p:nvPr/>
                </p:nvGrpSpPr>
                <p:grpSpPr bwMode="auto">
                  <a:xfrm>
                    <a:off x="-3924" y="-788"/>
                    <a:ext cx="2208" cy="2202"/>
                    <a:chOff x="168" y="696"/>
                    <a:chExt cx="1429" cy="1429"/>
                  </a:xfrm>
                </p:grpSpPr>
                <p:grpSp>
                  <p:nvGrpSpPr>
                    <p:cNvPr id="7205" name="Group 557"/>
                    <p:cNvGrpSpPr>
                      <a:grpSpLocks noChangeAspect="1"/>
                    </p:cNvGrpSpPr>
                    <p:nvPr/>
                  </p:nvGrpSpPr>
                  <p:grpSpPr bwMode="auto">
                    <a:xfrm>
                      <a:off x="854" y="696"/>
                      <a:ext cx="56" cy="1429"/>
                      <a:chOff x="845" y="696"/>
                      <a:chExt cx="56" cy="1429"/>
                    </a:xfrm>
                  </p:grpSpPr>
                  <p:sp>
                    <p:nvSpPr>
                      <p:cNvPr id="7209" name="AutoShape 558"/>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w="9525">
                        <a:noFill/>
                        <a:miter lim="800000"/>
                        <a:headEnd/>
                        <a:tailEnd/>
                      </a:ln>
                    </p:spPr>
                    <p:txBody>
                      <a:bodyPr wrap="none" anchor="ctr"/>
                      <a:lstStyle/>
                      <a:p>
                        <a:endParaRPr lang="zh-CN" altLang="en-US">
                          <a:latin typeface="Calibri" pitchFamily="34" charset="0"/>
                        </a:endParaRPr>
                      </a:p>
                    </p:txBody>
                  </p:sp>
                  <p:sp>
                    <p:nvSpPr>
                      <p:cNvPr id="7210" name="AutoShape 559"/>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w="9525">
                        <a:noFill/>
                        <a:miter lim="800000"/>
                        <a:headEnd/>
                        <a:tailEnd/>
                      </a:ln>
                    </p:spPr>
                    <p:txBody>
                      <a:bodyPr wrap="none" anchor="ctr"/>
                      <a:lstStyle/>
                      <a:p>
                        <a:endParaRPr lang="zh-CN" altLang="en-US">
                          <a:latin typeface="Calibri" pitchFamily="34" charset="0"/>
                        </a:endParaRPr>
                      </a:p>
                    </p:txBody>
                  </p:sp>
                </p:grpSp>
                <p:grpSp>
                  <p:nvGrpSpPr>
                    <p:cNvPr id="7206" name="Group 560"/>
                    <p:cNvGrpSpPr>
                      <a:grpSpLocks noChangeAspect="1"/>
                    </p:cNvGrpSpPr>
                    <p:nvPr/>
                  </p:nvGrpSpPr>
                  <p:grpSpPr bwMode="auto">
                    <a:xfrm rot="5400000">
                      <a:off x="855" y="696"/>
                      <a:ext cx="56" cy="1429"/>
                      <a:chOff x="845" y="696"/>
                      <a:chExt cx="56" cy="1429"/>
                    </a:xfrm>
                  </p:grpSpPr>
                  <p:sp>
                    <p:nvSpPr>
                      <p:cNvPr id="7207" name="AutoShape 561"/>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w="9525">
                        <a:noFill/>
                        <a:miter lim="800000"/>
                        <a:headEnd/>
                        <a:tailEnd/>
                      </a:ln>
                    </p:spPr>
                    <p:txBody>
                      <a:bodyPr wrap="none" anchor="ctr"/>
                      <a:lstStyle/>
                      <a:p>
                        <a:endParaRPr lang="zh-CN" altLang="en-US">
                          <a:latin typeface="Calibri" pitchFamily="34" charset="0"/>
                        </a:endParaRPr>
                      </a:p>
                    </p:txBody>
                  </p:sp>
                  <p:sp>
                    <p:nvSpPr>
                      <p:cNvPr id="7208" name="AutoShape 562"/>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w="9525">
                        <a:noFill/>
                        <a:miter lim="800000"/>
                        <a:headEnd/>
                        <a:tailEnd/>
                      </a:ln>
                    </p:spPr>
                    <p:txBody>
                      <a:bodyPr wrap="none" anchor="ctr"/>
                      <a:lstStyle/>
                      <a:p>
                        <a:endParaRPr lang="zh-CN" altLang="en-US">
                          <a:latin typeface="Calibri" pitchFamily="34" charset="0"/>
                        </a:endParaRPr>
                      </a:p>
                    </p:txBody>
                  </p:sp>
                </p:grpSp>
              </p:grpSp>
              <p:grpSp>
                <p:nvGrpSpPr>
                  <p:cNvPr id="7198" name="Group 563"/>
                  <p:cNvGrpSpPr>
                    <a:grpSpLocks noChangeAspect="1"/>
                  </p:cNvGrpSpPr>
                  <p:nvPr/>
                </p:nvGrpSpPr>
                <p:grpSpPr bwMode="auto">
                  <a:xfrm rot="2700000">
                    <a:off x="-3927" y="-785"/>
                    <a:ext cx="2208" cy="2202"/>
                    <a:chOff x="168" y="696"/>
                    <a:chExt cx="1429" cy="1429"/>
                  </a:xfrm>
                </p:grpSpPr>
                <p:grpSp>
                  <p:nvGrpSpPr>
                    <p:cNvPr id="7199" name="Group 564"/>
                    <p:cNvGrpSpPr>
                      <a:grpSpLocks noChangeAspect="1"/>
                    </p:cNvGrpSpPr>
                    <p:nvPr/>
                  </p:nvGrpSpPr>
                  <p:grpSpPr bwMode="auto">
                    <a:xfrm>
                      <a:off x="854" y="696"/>
                      <a:ext cx="56" cy="1429"/>
                      <a:chOff x="845" y="696"/>
                      <a:chExt cx="56" cy="1429"/>
                    </a:xfrm>
                  </p:grpSpPr>
                  <p:sp>
                    <p:nvSpPr>
                      <p:cNvPr id="7203" name="AutoShape 565"/>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w="9525">
                        <a:noFill/>
                        <a:miter lim="800000"/>
                        <a:headEnd/>
                        <a:tailEnd/>
                      </a:ln>
                    </p:spPr>
                    <p:txBody>
                      <a:bodyPr wrap="none" anchor="ctr"/>
                      <a:lstStyle/>
                      <a:p>
                        <a:endParaRPr lang="zh-CN" altLang="en-US">
                          <a:latin typeface="Calibri" pitchFamily="34" charset="0"/>
                        </a:endParaRPr>
                      </a:p>
                    </p:txBody>
                  </p:sp>
                  <p:sp>
                    <p:nvSpPr>
                      <p:cNvPr id="7204" name="AutoShape 566"/>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w="9525">
                        <a:noFill/>
                        <a:miter lim="800000"/>
                        <a:headEnd/>
                        <a:tailEnd/>
                      </a:ln>
                    </p:spPr>
                    <p:txBody>
                      <a:bodyPr wrap="none" anchor="ctr"/>
                      <a:lstStyle/>
                      <a:p>
                        <a:endParaRPr lang="zh-CN" altLang="en-US">
                          <a:latin typeface="Calibri" pitchFamily="34" charset="0"/>
                        </a:endParaRPr>
                      </a:p>
                    </p:txBody>
                  </p:sp>
                </p:grpSp>
                <p:grpSp>
                  <p:nvGrpSpPr>
                    <p:cNvPr id="7200" name="Group 567"/>
                    <p:cNvGrpSpPr>
                      <a:grpSpLocks noChangeAspect="1"/>
                    </p:cNvGrpSpPr>
                    <p:nvPr/>
                  </p:nvGrpSpPr>
                  <p:grpSpPr bwMode="auto">
                    <a:xfrm rot="5400000">
                      <a:off x="855" y="696"/>
                      <a:ext cx="56" cy="1429"/>
                      <a:chOff x="845" y="696"/>
                      <a:chExt cx="56" cy="1429"/>
                    </a:xfrm>
                  </p:grpSpPr>
                  <p:sp>
                    <p:nvSpPr>
                      <p:cNvPr id="7201" name="AutoShape 568"/>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w="9525">
                        <a:noFill/>
                        <a:miter lim="800000"/>
                        <a:headEnd/>
                        <a:tailEnd/>
                      </a:ln>
                    </p:spPr>
                    <p:txBody>
                      <a:bodyPr wrap="none" anchor="ctr"/>
                      <a:lstStyle/>
                      <a:p>
                        <a:endParaRPr lang="zh-CN" altLang="en-US">
                          <a:latin typeface="Calibri" pitchFamily="34" charset="0"/>
                        </a:endParaRPr>
                      </a:p>
                    </p:txBody>
                  </p:sp>
                  <p:sp>
                    <p:nvSpPr>
                      <p:cNvPr id="7202" name="AutoShape 569"/>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w="9525">
                        <a:noFill/>
                        <a:miter lim="800000"/>
                        <a:headEnd/>
                        <a:tailEnd/>
                      </a:ln>
                    </p:spPr>
                    <p:txBody>
                      <a:bodyPr wrap="none" anchor="ctr"/>
                      <a:lstStyle/>
                      <a:p>
                        <a:endParaRPr lang="zh-CN" altLang="en-US">
                          <a:latin typeface="Calibri" pitchFamily="34" charset="0"/>
                        </a:endParaRPr>
                      </a:p>
                    </p:txBody>
                  </p:sp>
                </p:grpSp>
              </p:grpSp>
            </p:grpSp>
            <p:grpSp>
              <p:nvGrpSpPr>
                <p:cNvPr id="7182" name="Group 570"/>
                <p:cNvGrpSpPr>
                  <a:grpSpLocks/>
                </p:cNvGrpSpPr>
                <p:nvPr/>
              </p:nvGrpSpPr>
              <p:grpSpPr bwMode="auto">
                <a:xfrm rot="1320000">
                  <a:off x="-3742" y="-520"/>
                  <a:ext cx="1546" cy="1546"/>
                  <a:chOff x="-3924" y="-788"/>
                  <a:chExt cx="2208" cy="2208"/>
                </a:xfrm>
              </p:grpSpPr>
              <p:grpSp>
                <p:nvGrpSpPr>
                  <p:cNvPr id="7183" name="Group 571"/>
                  <p:cNvGrpSpPr>
                    <a:grpSpLocks noChangeAspect="1"/>
                  </p:cNvGrpSpPr>
                  <p:nvPr/>
                </p:nvGrpSpPr>
                <p:grpSpPr bwMode="auto">
                  <a:xfrm>
                    <a:off x="-3924" y="-788"/>
                    <a:ext cx="2208" cy="2202"/>
                    <a:chOff x="168" y="696"/>
                    <a:chExt cx="1429" cy="1429"/>
                  </a:xfrm>
                </p:grpSpPr>
                <p:grpSp>
                  <p:nvGrpSpPr>
                    <p:cNvPr id="7191" name="Group 572"/>
                    <p:cNvGrpSpPr>
                      <a:grpSpLocks noChangeAspect="1"/>
                    </p:cNvGrpSpPr>
                    <p:nvPr/>
                  </p:nvGrpSpPr>
                  <p:grpSpPr bwMode="auto">
                    <a:xfrm>
                      <a:off x="854" y="696"/>
                      <a:ext cx="56" cy="1429"/>
                      <a:chOff x="845" y="696"/>
                      <a:chExt cx="56" cy="1429"/>
                    </a:xfrm>
                  </p:grpSpPr>
                  <p:sp>
                    <p:nvSpPr>
                      <p:cNvPr id="7195" name="AutoShape 573"/>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w="9525">
                        <a:noFill/>
                        <a:miter lim="800000"/>
                        <a:headEnd/>
                        <a:tailEnd/>
                      </a:ln>
                    </p:spPr>
                    <p:txBody>
                      <a:bodyPr wrap="none" anchor="ctr"/>
                      <a:lstStyle/>
                      <a:p>
                        <a:endParaRPr lang="zh-CN" altLang="en-US">
                          <a:latin typeface="Calibri" pitchFamily="34" charset="0"/>
                        </a:endParaRPr>
                      </a:p>
                    </p:txBody>
                  </p:sp>
                  <p:sp>
                    <p:nvSpPr>
                      <p:cNvPr id="7196" name="AutoShape 574"/>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w="9525">
                        <a:noFill/>
                        <a:miter lim="800000"/>
                        <a:headEnd/>
                        <a:tailEnd/>
                      </a:ln>
                    </p:spPr>
                    <p:txBody>
                      <a:bodyPr wrap="none" anchor="ctr"/>
                      <a:lstStyle/>
                      <a:p>
                        <a:endParaRPr lang="zh-CN" altLang="en-US">
                          <a:latin typeface="Calibri" pitchFamily="34" charset="0"/>
                        </a:endParaRPr>
                      </a:p>
                    </p:txBody>
                  </p:sp>
                </p:grpSp>
                <p:grpSp>
                  <p:nvGrpSpPr>
                    <p:cNvPr id="7192" name="Group 575"/>
                    <p:cNvGrpSpPr>
                      <a:grpSpLocks noChangeAspect="1"/>
                    </p:cNvGrpSpPr>
                    <p:nvPr/>
                  </p:nvGrpSpPr>
                  <p:grpSpPr bwMode="auto">
                    <a:xfrm rot="5400000">
                      <a:off x="855" y="696"/>
                      <a:ext cx="56" cy="1429"/>
                      <a:chOff x="845" y="696"/>
                      <a:chExt cx="56" cy="1429"/>
                    </a:xfrm>
                  </p:grpSpPr>
                  <p:sp>
                    <p:nvSpPr>
                      <p:cNvPr id="7193" name="AutoShape 576"/>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w="9525">
                        <a:noFill/>
                        <a:miter lim="800000"/>
                        <a:headEnd/>
                        <a:tailEnd/>
                      </a:ln>
                    </p:spPr>
                    <p:txBody>
                      <a:bodyPr wrap="none" anchor="ctr"/>
                      <a:lstStyle/>
                      <a:p>
                        <a:endParaRPr lang="zh-CN" altLang="en-US">
                          <a:latin typeface="Calibri" pitchFamily="34" charset="0"/>
                        </a:endParaRPr>
                      </a:p>
                    </p:txBody>
                  </p:sp>
                  <p:sp>
                    <p:nvSpPr>
                      <p:cNvPr id="7194" name="AutoShape 577"/>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w="9525">
                        <a:noFill/>
                        <a:miter lim="800000"/>
                        <a:headEnd/>
                        <a:tailEnd/>
                      </a:ln>
                    </p:spPr>
                    <p:txBody>
                      <a:bodyPr wrap="none" anchor="ctr"/>
                      <a:lstStyle/>
                      <a:p>
                        <a:endParaRPr lang="zh-CN" altLang="en-US">
                          <a:latin typeface="Calibri" pitchFamily="34" charset="0"/>
                        </a:endParaRPr>
                      </a:p>
                    </p:txBody>
                  </p:sp>
                </p:grpSp>
              </p:grpSp>
              <p:grpSp>
                <p:nvGrpSpPr>
                  <p:cNvPr id="7184" name="Group 578"/>
                  <p:cNvGrpSpPr>
                    <a:grpSpLocks noChangeAspect="1"/>
                  </p:cNvGrpSpPr>
                  <p:nvPr/>
                </p:nvGrpSpPr>
                <p:grpSpPr bwMode="auto">
                  <a:xfrm rot="2700000">
                    <a:off x="-3927" y="-785"/>
                    <a:ext cx="2208" cy="2202"/>
                    <a:chOff x="168" y="696"/>
                    <a:chExt cx="1429" cy="1429"/>
                  </a:xfrm>
                </p:grpSpPr>
                <p:grpSp>
                  <p:nvGrpSpPr>
                    <p:cNvPr id="7185" name="Group 579"/>
                    <p:cNvGrpSpPr>
                      <a:grpSpLocks noChangeAspect="1"/>
                    </p:cNvGrpSpPr>
                    <p:nvPr/>
                  </p:nvGrpSpPr>
                  <p:grpSpPr bwMode="auto">
                    <a:xfrm>
                      <a:off x="854" y="696"/>
                      <a:ext cx="56" cy="1429"/>
                      <a:chOff x="845" y="696"/>
                      <a:chExt cx="56" cy="1429"/>
                    </a:xfrm>
                  </p:grpSpPr>
                  <p:sp>
                    <p:nvSpPr>
                      <p:cNvPr id="7189" name="AutoShape 580"/>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w="9525">
                        <a:noFill/>
                        <a:miter lim="800000"/>
                        <a:headEnd/>
                        <a:tailEnd/>
                      </a:ln>
                    </p:spPr>
                    <p:txBody>
                      <a:bodyPr wrap="none" anchor="ctr"/>
                      <a:lstStyle/>
                      <a:p>
                        <a:endParaRPr lang="zh-CN" altLang="en-US">
                          <a:latin typeface="Calibri" pitchFamily="34" charset="0"/>
                        </a:endParaRPr>
                      </a:p>
                    </p:txBody>
                  </p:sp>
                  <p:sp>
                    <p:nvSpPr>
                      <p:cNvPr id="7190" name="AutoShape 581"/>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w="9525">
                        <a:noFill/>
                        <a:miter lim="800000"/>
                        <a:headEnd/>
                        <a:tailEnd/>
                      </a:ln>
                    </p:spPr>
                    <p:txBody>
                      <a:bodyPr wrap="none" anchor="ctr"/>
                      <a:lstStyle/>
                      <a:p>
                        <a:endParaRPr lang="zh-CN" altLang="en-US">
                          <a:latin typeface="Calibri" pitchFamily="34" charset="0"/>
                        </a:endParaRPr>
                      </a:p>
                    </p:txBody>
                  </p:sp>
                </p:grpSp>
                <p:grpSp>
                  <p:nvGrpSpPr>
                    <p:cNvPr id="7186" name="Group 582"/>
                    <p:cNvGrpSpPr>
                      <a:grpSpLocks noChangeAspect="1"/>
                    </p:cNvGrpSpPr>
                    <p:nvPr/>
                  </p:nvGrpSpPr>
                  <p:grpSpPr bwMode="auto">
                    <a:xfrm rot="5400000">
                      <a:off x="855" y="696"/>
                      <a:ext cx="56" cy="1429"/>
                      <a:chOff x="845" y="696"/>
                      <a:chExt cx="56" cy="1429"/>
                    </a:xfrm>
                  </p:grpSpPr>
                  <p:sp>
                    <p:nvSpPr>
                      <p:cNvPr id="7187" name="AutoShape 583"/>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w="9525">
                        <a:noFill/>
                        <a:miter lim="800000"/>
                        <a:headEnd/>
                        <a:tailEnd/>
                      </a:ln>
                    </p:spPr>
                    <p:txBody>
                      <a:bodyPr wrap="none" anchor="ctr"/>
                      <a:lstStyle/>
                      <a:p>
                        <a:endParaRPr lang="zh-CN" altLang="en-US">
                          <a:latin typeface="Calibri" pitchFamily="34" charset="0"/>
                        </a:endParaRPr>
                      </a:p>
                    </p:txBody>
                  </p:sp>
                  <p:sp>
                    <p:nvSpPr>
                      <p:cNvPr id="7188" name="AutoShape 584"/>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w="9525">
                        <a:noFill/>
                        <a:miter lim="800000"/>
                        <a:headEnd/>
                        <a:tailEnd/>
                      </a:ln>
                    </p:spPr>
                    <p:txBody>
                      <a:bodyPr wrap="none" anchor="ctr"/>
                      <a:lstStyle/>
                      <a:p>
                        <a:endParaRPr lang="zh-CN" altLang="en-US">
                          <a:latin typeface="Calibri" pitchFamily="34" charset="0"/>
                        </a:endParaRPr>
                      </a:p>
                    </p:txBody>
                  </p:sp>
                </p:grpSp>
              </p:grpSp>
            </p:grpSp>
          </p:grpSp>
        </p:grpSp>
      </p:gr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barn(inVertical)">
                                      <p:cBhvr>
                                        <p:cTn id="7" dur="500"/>
                                        <p:tgtEl>
                                          <p:spTgt spid="46"/>
                                        </p:tgtEl>
                                      </p:cBhvr>
                                    </p:animEffect>
                                  </p:childTnLst>
                                </p:cTn>
                              </p:par>
                              <p:par>
                                <p:cTn id="8" presetID="2" presetClass="entr" presetSubtype="2" fill="hold" nodeType="withEffect">
                                  <p:stCondLst>
                                    <p:cond delay="600"/>
                                  </p:stCondLst>
                                  <p:childTnLst>
                                    <p:set>
                                      <p:cBhvr>
                                        <p:cTn id="9" dur="1" fill="hold">
                                          <p:stCondLst>
                                            <p:cond delay="0"/>
                                          </p:stCondLst>
                                        </p:cTn>
                                        <p:tgtEl>
                                          <p:spTgt spid="44"/>
                                        </p:tgtEl>
                                        <p:attrNameLst>
                                          <p:attrName>style.visibility</p:attrName>
                                        </p:attrNameLst>
                                      </p:cBhvr>
                                      <p:to>
                                        <p:strVal val="visible"/>
                                      </p:to>
                                    </p:set>
                                    <p:anim calcmode="lin" valueType="num">
                                      <p:cBhvr additive="base">
                                        <p:cTn id="10" dur="900" fill="hold"/>
                                        <p:tgtEl>
                                          <p:spTgt spid="44"/>
                                        </p:tgtEl>
                                        <p:attrNameLst>
                                          <p:attrName>ppt_x</p:attrName>
                                        </p:attrNameLst>
                                      </p:cBhvr>
                                      <p:tavLst>
                                        <p:tav tm="0">
                                          <p:val>
                                            <p:strVal val="1+#ppt_w/2"/>
                                          </p:val>
                                        </p:tav>
                                        <p:tav tm="100000">
                                          <p:val>
                                            <p:strVal val="#ppt_x"/>
                                          </p:val>
                                        </p:tav>
                                      </p:tavLst>
                                    </p:anim>
                                    <p:anim calcmode="lin" valueType="num">
                                      <p:cBhvr additive="base">
                                        <p:cTn id="11" dur="900" fill="hold"/>
                                        <p:tgtEl>
                                          <p:spTgt spid="44"/>
                                        </p:tgtEl>
                                        <p:attrNameLst>
                                          <p:attrName>ppt_y</p:attrName>
                                        </p:attrNameLst>
                                      </p:cBhvr>
                                      <p:tavLst>
                                        <p:tav tm="0">
                                          <p:val>
                                            <p:strVal val="#ppt_y"/>
                                          </p:val>
                                        </p:tav>
                                        <p:tav tm="100000">
                                          <p:val>
                                            <p:strVal val="#ppt_y"/>
                                          </p:val>
                                        </p:tav>
                                      </p:tavLst>
                                    </p:anim>
                                  </p:childTnLst>
                                </p:cTn>
                              </p:par>
                            </p:childTnLst>
                          </p:cTn>
                        </p:par>
                        <p:par>
                          <p:cTn id="12" fill="hold">
                            <p:stCondLst>
                              <p:cond delay="1500"/>
                            </p:stCondLst>
                            <p:childTnLst>
                              <p:par>
                                <p:cTn id="13" presetID="16" presetClass="entr" presetSubtype="21" fill="hold" nodeType="afterEffect">
                                  <p:stCondLst>
                                    <p:cond delay="0"/>
                                  </p:stCondLst>
                                  <p:childTnLst>
                                    <p:set>
                                      <p:cBhvr>
                                        <p:cTn id="14" dur="1" fill="hold">
                                          <p:stCondLst>
                                            <p:cond delay="0"/>
                                          </p:stCondLst>
                                        </p:cTn>
                                        <p:tgtEl>
                                          <p:spTgt spid="51"/>
                                        </p:tgtEl>
                                        <p:attrNameLst>
                                          <p:attrName>style.visibility</p:attrName>
                                        </p:attrNameLst>
                                      </p:cBhvr>
                                      <p:to>
                                        <p:strVal val="visible"/>
                                      </p:to>
                                    </p:set>
                                    <p:animEffect transition="in" filter="barn(inVertical)">
                                      <p:cBhvr>
                                        <p:cTn id="15" dur="500"/>
                                        <p:tgtEl>
                                          <p:spTgt spid="51"/>
                                        </p:tgtEl>
                                      </p:cBhvr>
                                    </p:animEffect>
                                  </p:childTnLst>
                                </p:cTn>
                              </p:par>
                            </p:childTnLst>
                          </p:cTn>
                        </p:par>
                        <p:par>
                          <p:cTn id="16" fill="hold">
                            <p:stCondLst>
                              <p:cond delay="2000"/>
                            </p:stCondLst>
                            <p:childTnLst>
                              <p:par>
                                <p:cTn id="17" presetID="16" presetClass="entr" presetSubtype="37" fill="hold" grpId="0" nodeType="afterEffect">
                                  <p:stCondLst>
                                    <p:cond delay="0"/>
                                  </p:stCondLst>
                                  <p:childTnLst>
                                    <p:set>
                                      <p:cBhvr>
                                        <p:cTn id="18" dur="1" fill="hold">
                                          <p:stCondLst>
                                            <p:cond delay="0"/>
                                          </p:stCondLst>
                                        </p:cTn>
                                        <p:tgtEl>
                                          <p:spTgt spid="52"/>
                                        </p:tgtEl>
                                        <p:attrNameLst>
                                          <p:attrName>style.visibility</p:attrName>
                                        </p:attrNameLst>
                                      </p:cBhvr>
                                      <p:to>
                                        <p:strVal val="visible"/>
                                      </p:to>
                                    </p:set>
                                    <p:animEffect transition="in" filter="barn(outVertical)">
                                      <p:cBhvr>
                                        <p:cTn id="19" dur="500"/>
                                        <p:tgtEl>
                                          <p:spTgt spid="52"/>
                                        </p:tgtEl>
                                      </p:cBhvr>
                                    </p:animEffect>
                                  </p:childTnLst>
                                </p:cTn>
                              </p:par>
                            </p:childTnLst>
                          </p:cTn>
                        </p:par>
                        <p:par>
                          <p:cTn id="20" fill="hold">
                            <p:stCondLst>
                              <p:cond delay="2500"/>
                            </p:stCondLst>
                            <p:childTnLst>
                              <p:par>
                                <p:cTn id="21" presetID="12" presetClass="entr" presetSubtype="4" fill="hold" grpId="0" nodeType="afterEffect">
                                  <p:stCondLst>
                                    <p:cond delay="0"/>
                                  </p:stCondLst>
                                  <p:iterate type="lt">
                                    <p:tmPct val="10000"/>
                                  </p:iterate>
                                  <p:childTnLst>
                                    <p:set>
                                      <p:cBhvr>
                                        <p:cTn id="22" dur="1" fill="hold">
                                          <p:stCondLst>
                                            <p:cond delay="0"/>
                                          </p:stCondLst>
                                        </p:cTn>
                                        <p:tgtEl>
                                          <p:spTgt spid="50"/>
                                        </p:tgtEl>
                                        <p:attrNameLst>
                                          <p:attrName>style.visibility</p:attrName>
                                        </p:attrNameLst>
                                      </p:cBhvr>
                                      <p:to>
                                        <p:strVal val="visible"/>
                                      </p:to>
                                    </p:set>
                                    <p:anim calcmode="lin" valueType="num">
                                      <p:cBhvr additive="base">
                                        <p:cTn id="23" dur="750"/>
                                        <p:tgtEl>
                                          <p:spTgt spid="50"/>
                                        </p:tgtEl>
                                        <p:attrNameLst>
                                          <p:attrName>ppt_y</p:attrName>
                                        </p:attrNameLst>
                                      </p:cBhvr>
                                      <p:tavLst>
                                        <p:tav tm="0">
                                          <p:val>
                                            <p:strVal val="#ppt_y+#ppt_h*1.125000"/>
                                          </p:val>
                                        </p:tav>
                                        <p:tav tm="100000">
                                          <p:val>
                                            <p:strVal val="#ppt_y"/>
                                          </p:val>
                                        </p:tav>
                                      </p:tavLst>
                                    </p:anim>
                                    <p:animEffect transition="in" filter="wipe(up)">
                                      <p:cBhvr>
                                        <p:cTn id="24" dur="750"/>
                                        <p:tgtEl>
                                          <p:spTgt spid="50"/>
                                        </p:tgtEl>
                                      </p:cBhvr>
                                    </p:animEffect>
                                  </p:childTnLst>
                                </p:cTn>
                              </p:par>
                            </p:childTnLst>
                          </p:cTn>
                        </p:par>
                        <p:par>
                          <p:cTn id="25" fill="hold">
                            <p:stCondLst>
                              <p:cond delay="4150"/>
                            </p:stCondLst>
                            <p:childTnLst>
                              <p:par>
                                <p:cTn id="26" presetID="42" presetClass="entr" presetSubtype="0" fill="hold" grpId="0" nodeType="afterEffect">
                                  <p:stCondLst>
                                    <p:cond delay="0"/>
                                  </p:stCondLst>
                                  <p:childTnLst>
                                    <p:set>
                                      <p:cBhvr>
                                        <p:cTn id="27" dur="1" fill="hold">
                                          <p:stCondLst>
                                            <p:cond delay="0"/>
                                          </p:stCondLst>
                                        </p:cTn>
                                        <p:tgtEl>
                                          <p:spTgt spid="53"/>
                                        </p:tgtEl>
                                        <p:attrNameLst>
                                          <p:attrName>style.visibility</p:attrName>
                                        </p:attrNameLst>
                                      </p:cBhvr>
                                      <p:to>
                                        <p:strVal val="visible"/>
                                      </p:to>
                                    </p:set>
                                    <p:animEffect transition="in" filter="fade">
                                      <p:cBhvr>
                                        <p:cTn id="28" dur="1000"/>
                                        <p:tgtEl>
                                          <p:spTgt spid="53"/>
                                        </p:tgtEl>
                                      </p:cBhvr>
                                    </p:animEffect>
                                    <p:anim calcmode="lin" valueType="num">
                                      <p:cBhvr>
                                        <p:cTn id="29" dur="1000" fill="hold"/>
                                        <p:tgtEl>
                                          <p:spTgt spid="53"/>
                                        </p:tgtEl>
                                        <p:attrNameLst>
                                          <p:attrName>ppt_x</p:attrName>
                                        </p:attrNameLst>
                                      </p:cBhvr>
                                      <p:tavLst>
                                        <p:tav tm="0">
                                          <p:val>
                                            <p:strVal val="#ppt_x"/>
                                          </p:val>
                                        </p:tav>
                                        <p:tav tm="100000">
                                          <p:val>
                                            <p:strVal val="#ppt_x"/>
                                          </p:val>
                                        </p:tav>
                                      </p:tavLst>
                                    </p:anim>
                                    <p:anim calcmode="lin" valueType="num">
                                      <p:cBhvr>
                                        <p:cTn id="30" dur="1000" fill="hold"/>
                                        <p:tgtEl>
                                          <p:spTgt spid="53"/>
                                        </p:tgtEl>
                                        <p:attrNameLst>
                                          <p:attrName>ppt_y</p:attrName>
                                        </p:attrNameLst>
                                      </p:cBhvr>
                                      <p:tavLst>
                                        <p:tav tm="0">
                                          <p:val>
                                            <p:strVal val="#ppt_y+.1"/>
                                          </p:val>
                                        </p:tav>
                                        <p:tav tm="100000">
                                          <p:val>
                                            <p:strVal val="#ppt_y"/>
                                          </p:val>
                                        </p:tav>
                                      </p:tavLst>
                                    </p:anim>
                                  </p:childTnLst>
                                </p:cTn>
                              </p:par>
                              <p:par>
                                <p:cTn id="31" presetID="10" presetClass="entr" presetSubtype="0" fill="hold" nodeType="withEffect">
                                  <p:stCondLst>
                                    <p:cond delay="1050"/>
                                  </p:stCondLst>
                                  <p:childTnLst>
                                    <p:set>
                                      <p:cBhvr>
                                        <p:cTn id="32" dur="1" fill="hold">
                                          <p:stCondLst>
                                            <p:cond delay="0"/>
                                          </p:stCondLst>
                                        </p:cTn>
                                        <p:tgtEl>
                                          <p:spTgt spid="91"/>
                                        </p:tgtEl>
                                        <p:attrNameLst>
                                          <p:attrName>style.visibility</p:attrName>
                                        </p:attrNameLst>
                                      </p:cBhvr>
                                      <p:to>
                                        <p:strVal val="visible"/>
                                      </p:to>
                                    </p:set>
                                    <p:animEffect transition="in" filter="fade">
                                      <p:cBhvr>
                                        <p:cTn id="33" dur="500"/>
                                        <p:tgtEl>
                                          <p:spTgt spid="91"/>
                                        </p:tgtEl>
                                      </p:cBhvr>
                                    </p:animEffect>
                                  </p:childTnLst>
                                </p:cTn>
                              </p:par>
                              <p:par>
                                <p:cTn id="34" presetID="6" presetClass="emph" presetSubtype="0" fill="hold" nodeType="withEffect">
                                  <p:stCondLst>
                                    <p:cond delay="1550"/>
                                  </p:stCondLst>
                                  <p:childTnLst>
                                    <p:animScale>
                                      <p:cBhvr>
                                        <p:cTn id="35" dur="1000" fill="hold"/>
                                        <p:tgtEl>
                                          <p:spTgt spid="91"/>
                                        </p:tgtEl>
                                      </p:cBhvr>
                                      <p:by x="400000" y="400000"/>
                                    </p:animScale>
                                  </p:childTnLst>
                                </p:cTn>
                              </p:par>
                              <p:par>
                                <p:cTn id="36" presetID="6" presetClass="emph" presetSubtype="0" autoRev="1" fill="hold" nodeType="withEffect">
                                  <p:stCondLst>
                                    <p:cond delay="2550"/>
                                  </p:stCondLst>
                                  <p:childTnLst>
                                    <p:animScale>
                                      <p:cBhvr>
                                        <p:cTn id="37" dur="1000" fill="hold"/>
                                        <p:tgtEl>
                                          <p:spTgt spid="91"/>
                                        </p:tgtEl>
                                      </p:cBhvr>
                                      <p:by x="400000" y="400000"/>
                                    </p:animScale>
                                  </p:childTnLst>
                                </p:cTn>
                              </p:par>
                              <p:par>
                                <p:cTn id="38" presetID="10" presetClass="exit" presetSubtype="0" fill="hold" nodeType="withEffect">
                                  <p:stCondLst>
                                    <p:cond delay="2550"/>
                                  </p:stCondLst>
                                  <p:childTnLst>
                                    <p:animEffect transition="out" filter="fade">
                                      <p:cBhvr>
                                        <p:cTn id="39" dur="2000"/>
                                        <p:tgtEl>
                                          <p:spTgt spid="91"/>
                                        </p:tgtEl>
                                      </p:cBhvr>
                                    </p:animEffect>
                                    <p:set>
                                      <p:cBhvr>
                                        <p:cTn id="40" dur="1" fill="hold">
                                          <p:stCondLst>
                                            <p:cond delay="1999"/>
                                          </p:stCondLst>
                                        </p:cTn>
                                        <p:tgtEl>
                                          <p:spTgt spid="9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50" grpId="0"/>
      <p:bldP spid="52" grpId="0" animBg="1"/>
      <p:bldP spid="53"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pattFill prst="trellis">
          <a:fgClr>
            <a:schemeClr val="tx2">
              <a:lumMod val="20000"/>
              <a:lumOff val="80000"/>
            </a:schemeClr>
          </a:fgClr>
          <a:bgClr>
            <a:schemeClr val="bg1"/>
          </a:bgClr>
        </a:pattFill>
        <a:effectLst/>
      </p:bgPr>
    </p:bg>
    <p:spTree>
      <p:nvGrpSpPr>
        <p:cNvPr id="1" name=""/>
        <p:cNvGrpSpPr/>
        <p:nvPr/>
      </p:nvGrpSpPr>
      <p:grpSpPr>
        <a:xfrm>
          <a:off x="0" y="0"/>
          <a:ext cx="0" cy="0"/>
          <a:chOff x="0" y="0"/>
          <a:chExt cx="0" cy="0"/>
        </a:xfrm>
      </p:grpSpPr>
      <p:sp>
        <p:nvSpPr>
          <p:cNvPr id="2" name="矩形 1"/>
          <p:cNvSpPr/>
          <p:nvPr/>
        </p:nvSpPr>
        <p:spPr>
          <a:xfrm>
            <a:off x="360363" y="195263"/>
            <a:ext cx="360362" cy="360362"/>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 name="矩形 2"/>
          <p:cNvSpPr/>
          <p:nvPr/>
        </p:nvSpPr>
        <p:spPr>
          <a:xfrm>
            <a:off x="534988" y="342900"/>
            <a:ext cx="290512" cy="290513"/>
          </a:xfrm>
          <a:prstGeom prst="rect">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4" name="直接连接符 3"/>
          <p:cNvCxnSpPr/>
          <p:nvPr/>
        </p:nvCxnSpPr>
        <p:spPr>
          <a:xfrm>
            <a:off x="896938" y="608013"/>
            <a:ext cx="8212137"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标题 1"/>
          <p:cNvSpPr txBox="1">
            <a:spLocks/>
          </p:cNvSpPr>
          <p:nvPr/>
        </p:nvSpPr>
        <p:spPr bwMode="auto">
          <a:xfrm>
            <a:off x="1116013" y="95250"/>
            <a:ext cx="8229600" cy="565150"/>
          </a:xfrm>
          <a:prstGeom prst="rect">
            <a:avLst/>
          </a:prstGeom>
          <a:noFill/>
          <a:ln w="9525">
            <a:noFill/>
            <a:miter lim="800000"/>
            <a:headEnd/>
            <a:tailEnd/>
          </a:ln>
        </p:spPr>
        <p:txBody>
          <a:bodyPr/>
          <a:lstStyle/>
          <a:p>
            <a:r>
              <a:rPr lang="zh-CN" altLang="en-US" sz="2800" b="1">
                <a:solidFill>
                  <a:srgbClr val="0070C0"/>
                </a:solidFill>
                <a:latin typeface="微软雅黑" pitchFamily="34" charset="-122"/>
                <a:ea typeface="微软雅黑" pitchFamily="34" charset="-122"/>
              </a:rPr>
              <a:t>点击此处添加标题</a:t>
            </a:r>
          </a:p>
        </p:txBody>
      </p:sp>
      <p:grpSp>
        <p:nvGrpSpPr>
          <p:cNvPr id="6" name="组合 5"/>
          <p:cNvGrpSpPr/>
          <p:nvPr/>
        </p:nvGrpSpPr>
        <p:grpSpPr>
          <a:xfrm>
            <a:off x="899592" y="895296"/>
            <a:ext cx="4896544" cy="4052718"/>
            <a:chOff x="555625" y="285751"/>
            <a:chExt cx="7940675" cy="6572250"/>
          </a:xfrm>
          <a:solidFill>
            <a:srgbClr val="0070C0"/>
          </a:solidFill>
          <a:effectLst>
            <a:outerShdw blurRad="50800" dist="38100" dir="5400000" algn="t" rotWithShape="0">
              <a:prstClr val="black">
                <a:alpha val="40000"/>
              </a:prstClr>
            </a:outerShdw>
          </a:effectLst>
        </p:grpSpPr>
        <p:sp>
          <p:nvSpPr>
            <p:cNvPr id="7" name="Freeform 7"/>
            <p:cNvSpPr>
              <a:spLocks/>
            </p:cNvSpPr>
            <p:nvPr/>
          </p:nvSpPr>
          <p:spPr bwMode="auto">
            <a:xfrm>
              <a:off x="5489575" y="6505576"/>
              <a:ext cx="422275" cy="352425"/>
            </a:xfrm>
            <a:custGeom>
              <a:avLst/>
              <a:gdLst>
                <a:gd name="T0" fmla="*/ 88 w 266"/>
                <a:gd name="T1" fmla="*/ 222 h 222"/>
                <a:gd name="T2" fmla="*/ 88 w 266"/>
                <a:gd name="T3" fmla="*/ 222 h 222"/>
                <a:gd name="T4" fmla="*/ 62 w 266"/>
                <a:gd name="T5" fmla="*/ 212 h 222"/>
                <a:gd name="T6" fmla="*/ 40 w 266"/>
                <a:gd name="T7" fmla="*/ 206 h 222"/>
                <a:gd name="T8" fmla="*/ 20 w 266"/>
                <a:gd name="T9" fmla="*/ 196 h 222"/>
                <a:gd name="T10" fmla="*/ 12 w 266"/>
                <a:gd name="T11" fmla="*/ 190 h 222"/>
                <a:gd name="T12" fmla="*/ 6 w 266"/>
                <a:gd name="T13" fmla="*/ 184 h 222"/>
                <a:gd name="T14" fmla="*/ 6 w 266"/>
                <a:gd name="T15" fmla="*/ 184 h 222"/>
                <a:gd name="T16" fmla="*/ 2 w 266"/>
                <a:gd name="T17" fmla="*/ 160 h 222"/>
                <a:gd name="T18" fmla="*/ 0 w 266"/>
                <a:gd name="T19" fmla="*/ 132 h 222"/>
                <a:gd name="T20" fmla="*/ 2 w 266"/>
                <a:gd name="T21" fmla="*/ 108 h 222"/>
                <a:gd name="T22" fmla="*/ 4 w 266"/>
                <a:gd name="T23" fmla="*/ 98 h 222"/>
                <a:gd name="T24" fmla="*/ 8 w 266"/>
                <a:gd name="T25" fmla="*/ 88 h 222"/>
                <a:gd name="T26" fmla="*/ 8 w 266"/>
                <a:gd name="T27" fmla="*/ 88 h 222"/>
                <a:gd name="T28" fmla="*/ 26 w 266"/>
                <a:gd name="T29" fmla="*/ 82 h 222"/>
                <a:gd name="T30" fmla="*/ 36 w 266"/>
                <a:gd name="T31" fmla="*/ 78 h 222"/>
                <a:gd name="T32" fmla="*/ 44 w 266"/>
                <a:gd name="T33" fmla="*/ 74 h 222"/>
                <a:gd name="T34" fmla="*/ 44 w 266"/>
                <a:gd name="T35" fmla="*/ 74 h 222"/>
                <a:gd name="T36" fmla="*/ 46 w 266"/>
                <a:gd name="T37" fmla="*/ 36 h 222"/>
                <a:gd name="T38" fmla="*/ 46 w 266"/>
                <a:gd name="T39" fmla="*/ 36 h 222"/>
                <a:gd name="T40" fmla="*/ 52 w 266"/>
                <a:gd name="T41" fmla="*/ 32 h 222"/>
                <a:gd name="T42" fmla="*/ 56 w 266"/>
                <a:gd name="T43" fmla="*/ 30 h 222"/>
                <a:gd name="T44" fmla="*/ 66 w 266"/>
                <a:gd name="T45" fmla="*/ 32 h 222"/>
                <a:gd name="T46" fmla="*/ 76 w 266"/>
                <a:gd name="T47" fmla="*/ 34 h 222"/>
                <a:gd name="T48" fmla="*/ 84 w 266"/>
                <a:gd name="T49" fmla="*/ 34 h 222"/>
                <a:gd name="T50" fmla="*/ 90 w 266"/>
                <a:gd name="T51" fmla="*/ 34 h 222"/>
                <a:gd name="T52" fmla="*/ 90 w 266"/>
                <a:gd name="T53" fmla="*/ 34 h 222"/>
                <a:gd name="T54" fmla="*/ 142 w 266"/>
                <a:gd name="T55" fmla="*/ 6 h 222"/>
                <a:gd name="T56" fmla="*/ 142 w 266"/>
                <a:gd name="T57" fmla="*/ 6 h 222"/>
                <a:gd name="T58" fmla="*/ 234 w 266"/>
                <a:gd name="T59" fmla="*/ 0 h 222"/>
                <a:gd name="T60" fmla="*/ 234 w 266"/>
                <a:gd name="T61" fmla="*/ 0 h 222"/>
                <a:gd name="T62" fmla="*/ 242 w 266"/>
                <a:gd name="T63" fmla="*/ 4 h 222"/>
                <a:gd name="T64" fmla="*/ 250 w 266"/>
                <a:gd name="T65" fmla="*/ 10 h 222"/>
                <a:gd name="T66" fmla="*/ 258 w 266"/>
                <a:gd name="T67" fmla="*/ 20 h 222"/>
                <a:gd name="T68" fmla="*/ 266 w 266"/>
                <a:gd name="T69" fmla="*/ 32 h 222"/>
                <a:gd name="T70" fmla="*/ 266 w 266"/>
                <a:gd name="T71" fmla="*/ 32 h 222"/>
                <a:gd name="T72" fmla="*/ 266 w 266"/>
                <a:gd name="T73" fmla="*/ 52 h 222"/>
                <a:gd name="T74" fmla="*/ 266 w 266"/>
                <a:gd name="T75" fmla="*/ 52 h 222"/>
                <a:gd name="T76" fmla="*/ 262 w 266"/>
                <a:gd name="T77" fmla="*/ 60 h 222"/>
                <a:gd name="T78" fmla="*/ 258 w 266"/>
                <a:gd name="T79" fmla="*/ 68 h 222"/>
                <a:gd name="T80" fmla="*/ 258 w 266"/>
                <a:gd name="T81" fmla="*/ 68 h 222"/>
                <a:gd name="T82" fmla="*/ 236 w 266"/>
                <a:gd name="T83" fmla="*/ 100 h 222"/>
                <a:gd name="T84" fmla="*/ 226 w 266"/>
                <a:gd name="T85" fmla="*/ 116 h 222"/>
                <a:gd name="T86" fmla="*/ 218 w 266"/>
                <a:gd name="T87" fmla="*/ 134 h 222"/>
                <a:gd name="T88" fmla="*/ 218 w 266"/>
                <a:gd name="T89" fmla="*/ 134 h 222"/>
                <a:gd name="T90" fmla="*/ 212 w 266"/>
                <a:gd name="T91" fmla="*/ 148 h 222"/>
                <a:gd name="T92" fmla="*/ 208 w 266"/>
                <a:gd name="T93" fmla="*/ 158 h 222"/>
                <a:gd name="T94" fmla="*/ 202 w 266"/>
                <a:gd name="T95" fmla="*/ 166 h 222"/>
                <a:gd name="T96" fmla="*/ 202 w 266"/>
                <a:gd name="T97" fmla="*/ 166 h 222"/>
                <a:gd name="T98" fmla="*/ 178 w 266"/>
                <a:gd name="T99" fmla="*/ 178 h 222"/>
                <a:gd name="T100" fmla="*/ 156 w 266"/>
                <a:gd name="T101" fmla="*/ 192 h 222"/>
                <a:gd name="T102" fmla="*/ 116 w 266"/>
                <a:gd name="T103" fmla="*/ 218 h 222"/>
                <a:gd name="T104" fmla="*/ 116 w 266"/>
                <a:gd name="T105" fmla="*/ 218 h 222"/>
                <a:gd name="T106" fmla="*/ 88 w 266"/>
                <a:gd name="T107" fmla="*/ 222 h 222"/>
                <a:gd name="T108" fmla="*/ 88 w 266"/>
                <a:gd name="T109" fmla="*/ 222 h 22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266" h="222">
                  <a:moveTo>
                    <a:pt x="88" y="222"/>
                  </a:moveTo>
                  <a:lnTo>
                    <a:pt x="88" y="222"/>
                  </a:lnTo>
                  <a:lnTo>
                    <a:pt x="62" y="212"/>
                  </a:lnTo>
                  <a:lnTo>
                    <a:pt x="40" y="206"/>
                  </a:lnTo>
                  <a:lnTo>
                    <a:pt x="20" y="196"/>
                  </a:lnTo>
                  <a:lnTo>
                    <a:pt x="12" y="190"/>
                  </a:lnTo>
                  <a:lnTo>
                    <a:pt x="6" y="184"/>
                  </a:lnTo>
                  <a:lnTo>
                    <a:pt x="2" y="160"/>
                  </a:lnTo>
                  <a:lnTo>
                    <a:pt x="0" y="132"/>
                  </a:lnTo>
                  <a:lnTo>
                    <a:pt x="2" y="108"/>
                  </a:lnTo>
                  <a:lnTo>
                    <a:pt x="4" y="98"/>
                  </a:lnTo>
                  <a:lnTo>
                    <a:pt x="8" y="88"/>
                  </a:lnTo>
                  <a:lnTo>
                    <a:pt x="26" y="82"/>
                  </a:lnTo>
                  <a:lnTo>
                    <a:pt x="36" y="78"/>
                  </a:lnTo>
                  <a:lnTo>
                    <a:pt x="44" y="74"/>
                  </a:lnTo>
                  <a:lnTo>
                    <a:pt x="46" y="36"/>
                  </a:lnTo>
                  <a:lnTo>
                    <a:pt x="52" y="32"/>
                  </a:lnTo>
                  <a:lnTo>
                    <a:pt x="56" y="30"/>
                  </a:lnTo>
                  <a:lnTo>
                    <a:pt x="66" y="32"/>
                  </a:lnTo>
                  <a:lnTo>
                    <a:pt x="76" y="34"/>
                  </a:lnTo>
                  <a:lnTo>
                    <a:pt x="84" y="34"/>
                  </a:lnTo>
                  <a:lnTo>
                    <a:pt x="90" y="34"/>
                  </a:lnTo>
                  <a:lnTo>
                    <a:pt x="142" y="6"/>
                  </a:lnTo>
                  <a:lnTo>
                    <a:pt x="234" y="0"/>
                  </a:lnTo>
                  <a:lnTo>
                    <a:pt x="242" y="4"/>
                  </a:lnTo>
                  <a:lnTo>
                    <a:pt x="250" y="10"/>
                  </a:lnTo>
                  <a:lnTo>
                    <a:pt x="258" y="20"/>
                  </a:lnTo>
                  <a:lnTo>
                    <a:pt x="266" y="32"/>
                  </a:lnTo>
                  <a:lnTo>
                    <a:pt x="266" y="52"/>
                  </a:lnTo>
                  <a:lnTo>
                    <a:pt x="262" y="60"/>
                  </a:lnTo>
                  <a:lnTo>
                    <a:pt x="258" y="68"/>
                  </a:lnTo>
                  <a:lnTo>
                    <a:pt x="236" y="100"/>
                  </a:lnTo>
                  <a:lnTo>
                    <a:pt x="226" y="116"/>
                  </a:lnTo>
                  <a:lnTo>
                    <a:pt x="218" y="134"/>
                  </a:lnTo>
                  <a:lnTo>
                    <a:pt x="212" y="148"/>
                  </a:lnTo>
                  <a:lnTo>
                    <a:pt x="208" y="158"/>
                  </a:lnTo>
                  <a:lnTo>
                    <a:pt x="202" y="166"/>
                  </a:lnTo>
                  <a:lnTo>
                    <a:pt x="178" y="178"/>
                  </a:lnTo>
                  <a:lnTo>
                    <a:pt x="156" y="192"/>
                  </a:lnTo>
                  <a:lnTo>
                    <a:pt x="116" y="218"/>
                  </a:lnTo>
                  <a:lnTo>
                    <a:pt x="88" y="222"/>
                  </a:lnTo>
                  <a:close/>
                </a:path>
              </a:pathLst>
            </a:custGeom>
            <a:grpFill/>
            <a:ln w="9525">
              <a:solidFill>
                <a:schemeClr val="bg1"/>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8" name="Freeform 8"/>
            <p:cNvSpPr>
              <a:spLocks/>
            </p:cNvSpPr>
            <p:nvPr/>
          </p:nvSpPr>
          <p:spPr bwMode="auto">
            <a:xfrm>
              <a:off x="5508625" y="6521451"/>
              <a:ext cx="387350" cy="320675"/>
            </a:xfrm>
            <a:custGeom>
              <a:avLst/>
              <a:gdLst>
                <a:gd name="T0" fmla="*/ 82 w 244"/>
                <a:gd name="T1" fmla="*/ 202 h 202"/>
                <a:gd name="T2" fmla="*/ 82 w 244"/>
                <a:gd name="T3" fmla="*/ 202 h 202"/>
                <a:gd name="T4" fmla="*/ 22 w 244"/>
                <a:gd name="T5" fmla="*/ 182 h 202"/>
                <a:gd name="T6" fmla="*/ 22 w 244"/>
                <a:gd name="T7" fmla="*/ 182 h 202"/>
                <a:gd name="T8" fmla="*/ 12 w 244"/>
                <a:gd name="T9" fmla="*/ 174 h 202"/>
                <a:gd name="T10" fmla="*/ 6 w 244"/>
                <a:gd name="T11" fmla="*/ 166 h 202"/>
                <a:gd name="T12" fmla="*/ 0 w 244"/>
                <a:gd name="T13" fmla="*/ 158 h 202"/>
                <a:gd name="T14" fmla="*/ 0 w 244"/>
                <a:gd name="T15" fmla="*/ 150 h 202"/>
                <a:gd name="T16" fmla="*/ 0 w 244"/>
                <a:gd name="T17" fmla="*/ 132 h 202"/>
                <a:gd name="T18" fmla="*/ 0 w 244"/>
                <a:gd name="T19" fmla="*/ 114 h 202"/>
                <a:gd name="T20" fmla="*/ 0 w 244"/>
                <a:gd name="T21" fmla="*/ 114 h 202"/>
                <a:gd name="T22" fmla="*/ 2 w 244"/>
                <a:gd name="T23" fmla="*/ 94 h 202"/>
                <a:gd name="T24" fmla="*/ 4 w 244"/>
                <a:gd name="T25" fmla="*/ 90 h 202"/>
                <a:gd name="T26" fmla="*/ 6 w 244"/>
                <a:gd name="T27" fmla="*/ 86 h 202"/>
                <a:gd name="T28" fmla="*/ 8 w 244"/>
                <a:gd name="T29" fmla="*/ 84 h 202"/>
                <a:gd name="T30" fmla="*/ 14 w 244"/>
                <a:gd name="T31" fmla="*/ 82 h 202"/>
                <a:gd name="T32" fmla="*/ 30 w 244"/>
                <a:gd name="T33" fmla="*/ 78 h 202"/>
                <a:gd name="T34" fmla="*/ 30 w 244"/>
                <a:gd name="T35" fmla="*/ 78 h 202"/>
                <a:gd name="T36" fmla="*/ 42 w 244"/>
                <a:gd name="T37" fmla="*/ 68 h 202"/>
                <a:gd name="T38" fmla="*/ 42 w 244"/>
                <a:gd name="T39" fmla="*/ 68 h 202"/>
                <a:gd name="T40" fmla="*/ 44 w 244"/>
                <a:gd name="T41" fmla="*/ 32 h 202"/>
                <a:gd name="T42" fmla="*/ 44 w 244"/>
                <a:gd name="T43" fmla="*/ 32 h 202"/>
                <a:gd name="T44" fmla="*/ 48 w 244"/>
                <a:gd name="T45" fmla="*/ 30 h 202"/>
                <a:gd name="T46" fmla="*/ 48 w 244"/>
                <a:gd name="T47" fmla="*/ 30 h 202"/>
                <a:gd name="T48" fmla="*/ 64 w 244"/>
                <a:gd name="T49" fmla="*/ 34 h 202"/>
                <a:gd name="T50" fmla="*/ 74 w 244"/>
                <a:gd name="T51" fmla="*/ 34 h 202"/>
                <a:gd name="T52" fmla="*/ 84 w 244"/>
                <a:gd name="T53" fmla="*/ 34 h 202"/>
                <a:gd name="T54" fmla="*/ 84 w 244"/>
                <a:gd name="T55" fmla="*/ 34 h 202"/>
                <a:gd name="T56" fmla="*/ 134 w 244"/>
                <a:gd name="T57" fmla="*/ 6 h 202"/>
                <a:gd name="T58" fmla="*/ 134 w 244"/>
                <a:gd name="T59" fmla="*/ 6 h 202"/>
                <a:gd name="T60" fmla="*/ 218 w 244"/>
                <a:gd name="T61" fmla="*/ 0 h 202"/>
                <a:gd name="T62" fmla="*/ 218 w 244"/>
                <a:gd name="T63" fmla="*/ 0 h 202"/>
                <a:gd name="T64" fmla="*/ 224 w 244"/>
                <a:gd name="T65" fmla="*/ 4 h 202"/>
                <a:gd name="T66" fmla="*/ 234 w 244"/>
                <a:gd name="T67" fmla="*/ 12 h 202"/>
                <a:gd name="T68" fmla="*/ 238 w 244"/>
                <a:gd name="T69" fmla="*/ 16 h 202"/>
                <a:gd name="T70" fmla="*/ 240 w 244"/>
                <a:gd name="T71" fmla="*/ 22 h 202"/>
                <a:gd name="T72" fmla="*/ 244 w 244"/>
                <a:gd name="T73" fmla="*/ 28 h 202"/>
                <a:gd name="T74" fmla="*/ 244 w 244"/>
                <a:gd name="T75" fmla="*/ 36 h 202"/>
                <a:gd name="T76" fmla="*/ 244 w 244"/>
                <a:gd name="T77" fmla="*/ 36 h 202"/>
                <a:gd name="T78" fmla="*/ 232 w 244"/>
                <a:gd name="T79" fmla="*/ 56 h 202"/>
                <a:gd name="T80" fmla="*/ 224 w 244"/>
                <a:gd name="T81" fmla="*/ 66 h 202"/>
                <a:gd name="T82" fmla="*/ 216 w 244"/>
                <a:gd name="T83" fmla="*/ 74 h 202"/>
                <a:gd name="T84" fmla="*/ 216 w 244"/>
                <a:gd name="T85" fmla="*/ 74 h 202"/>
                <a:gd name="T86" fmla="*/ 210 w 244"/>
                <a:gd name="T87" fmla="*/ 90 h 202"/>
                <a:gd name="T88" fmla="*/ 202 w 244"/>
                <a:gd name="T89" fmla="*/ 106 h 202"/>
                <a:gd name="T90" fmla="*/ 194 w 244"/>
                <a:gd name="T91" fmla="*/ 122 h 202"/>
                <a:gd name="T92" fmla="*/ 188 w 244"/>
                <a:gd name="T93" fmla="*/ 142 h 202"/>
                <a:gd name="T94" fmla="*/ 188 w 244"/>
                <a:gd name="T95" fmla="*/ 142 h 202"/>
                <a:gd name="T96" fmla="*/ 98 w 244"/>
                <a:gd name="T97" fmla="*/ 198 h 202"/>
                <a:gd name="T98" fmla="*/ 98 w 244"/>
                <a:gd name="T99" fmla="*/ 198 h 202"/>
                <a:gd name="T100" fmla="*/ 90 w 244"/>
                <a:gd name="T101" fmla="*/ 200 h 202"/>
                <a:gd name="T102" fmla="*/ 82 w 244"/>
                <a:gd name="T103" fmla="*/ 202 h 202"/>
                <a:gd name="T104" fmla="*/ 82 w 244"/>
                <a:gd name="T105" fmla="*/ 202 h 20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244" h="202">
                  <a:moveTo>
                    <a:pt x="82" y="202"/>
                  </a:moveTo>
                  <a:lnTo>
                    <a:pt x="82" y="202"/>
                  </a:lnTo>
                  <a:lnTo>
                    <a:pt x="22" y="182"/>
                  </a:lnTo>
                  <a:lnTo>
                    <a:pt x="12" y="174"/>
                  </a:lnTo>
                  <a:lnTo>
                    <a:pt x="6" y="166"/>
                  </a:lnTo>
                  <a:lnTo>
                    <a:pt x="0" y="158"/>
                  </a:lnTo>
                  <a:lnTo>
                    <a:pt x="0" y="150"/>
                  </a:lnTo>
                  <a:lnTo>
                    <a:pt x="0" y="132"/>
                  </a:lnTo>
                  <a:lnTo>
                    <a:pt x="0" y="114"/>
                  </a:lnTo>
                  <a:lnTo>
                    <a:pt x="2" y="94"/>
                  </a:lnTo>
                  <a:lnTo>
                    <a:pt x="4" y="90"/>
                  </a:lnTo>
                  <a:lnTo>
                    <a:pt x="6" y="86"/>
                  </a:lnTo>
                  <a:lnTo>
                    <a:pt x="8" y="84"/>
                  </a:lnTo>
                  <a:lnTo>
                    <a:pt x="14" y="82"/>
                  </a:lnTo>
                  <a:lnTo>
                    <a:pt x="30" y="78"/>
                  </a:lnTo>
                  <a:lnTo>
                    <a:pt x="42" y="68"/>
                  </a:lnTo>
                  <a:lnTo>
                    <a:pt x="44" y="32"/>
                  </a:lnTo>
                  <a:lnTo>
                    <a:pt x="48" y="30"/>
                  </a:lnTo>
                  <a:lnTo>
                    <a:pt x="64" y="34"/>
                  </a:lnTo>
                  <a:lnTo>
                    <a:pt x="74" y="34"/>
                  </a:lnTo>
                  <a:lnTo>
                    <a:pt x="84" y="34"/>
                  </a:lnTo>
                  <a:lnTo>
                    <a:pt x="134" y="6"/>
                  </a:lnTo>
                  <a:lnTo>
                    <a:pt x="218" y="0"/>
                  </a:lnTo>
                  <a:lnTo>
                    <a:pt x="224" y="4"/>
                  </a:lnTo>
                  <a:lnTo>
                    <a:pt x="234" y="12"/>
                  </a:lnTo>
                  <a:lnTo>
                    <a:pt x="238" y="16"/>
                  </a:lnTo>
                  <a:lnTo>
                    <a:pt x="240" y="22"/>
                  </a:lnTo>
                  <a:lnTo>
                    <a:pt x="244" y="28"/>
                  </a:lnTo>
                  <a:lnTo>
                    <a:pt x="244" y="36"/>
                  </a:lnTo>
                  <a:lnTo>
                    <a:pt x="232" y="56"/>
                  </a:lnTo>
                  <a:lnTo>
                    <a:pt x="224" y="66"/>
                  </a:lnTo>
                  <a:lnTo>
                    <a:pt x="216" y="74"/>
                  </a:lnTo>
                  <a:lnTo>
                    <a:pt x="210" y="90"/>
                  </a:lnTo>
                  <a:lnTo>
                    <a:pt x="202" y="106"/>
                  </a:lnTo>
                  <a:lnTo>
                    <a:pt x="194" y="122"/>
                  </a:lnTo>
                  <a:lnTo>
                    <a:pt x="188" y="142"/>
                  </a:lnTo>
                  <a:lnTo>
                    <a:pt x="98" y="198"/>
                  </a:lnTo>
                  <a:lnTo>
                    <a:pt x="90" y="200"/>
                  </a:lnTo>
                  <a:lnTo>
                    <a:pt x="82" y="202"/>
                  </a:lnTo>
                  <a:close/>
                </a:path>
              </a:pathLst>
            </a:custGeom>
            <a:grpFill/>
            <a:ln w="9525">
              <a:solidFill>
                <a:schemeClr val="bg1"/>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9" name="Freeform 10"/>
            <p:cNvSpPr>
              <a:spLocks/>
            </p:cNvSpPr>
            <p:nvPr/>
          </p:nvSpPr>
          <p:spPr bwMode="auto">
            <a:xfrm>
              <a:off x="5661025" y="5511801"/>
              <a:ext cx="1244600" cy="955675"/>
            </a:xfrm>
            <a:custGeom>
              <a:avLst/>
              <a:gdLst>
                <a:gd name="T0" fmla="*/ 40 w 784"/>
                <a:gd name="T1" fmla="*/ 590 h 602"/>
                <a:gd name="T2" fmla="*/ 0 w 784"/>
                <a:gd name="T3" fmla="*/ 520 h 602"/>
                <a:gd name="T4" fmla="*/ 8 w 784"/>
                <a:gd name="T5" fmla="*/ 486 h 602"/>
                <a:gd name="T6" fmla="*/ 26 w 784"/>
                <a:gd name="T7" fmla="*/ 440 h 602"/>
                <a:gd name="T8" fmla="*/ 66 w 784"/>
                <a:gd name="T9" fmla="*/ 396 h 602"/>
                <a:gd name="T10" fmla="*/ 124 w 784"/>
                <a:gd name="T11" fmla="*/ 342 h 602"/>
                <a:gd name="T12" fmla="*/ 184 w 784"/>
                <a:gd name="T13" fmla="*/ 276 h 602"/>
                <a:gd name="T14" fmla="*/ 214 w 784"/>
                <a:gd name="T15" fmla="*/ 230 h 602"/>
                <a:gd name="T16" fmla="*/ 218 w 784"/>
                <a:gd name="T17" fmla="*/ 196 h 602"/>
                <a:gd name="T18" fmla="*/ 248 w 784"/>
                <a:gd name="T19" fmla="*/ 164 h 602"/>
                <a:gd name="T20" fmla="*/ 254 w 784"/>
                <a:gd name="T21" fmla="*/ 96 h 602"/>
                <a:gd name="T22" fmla="*/ 264 w 784"/>
                <a:gd name="T23" fmla="*/ 60 h 602"/>
                <a:gd name="T24" fmla="*/ 298 w 784"/>
                <a:gd name="T25" fmla="*/ 36 h 602"/>
                <a:gd name="T26" fmla="*/ 352 w 784"/>
                <a:gd name="T27" fmla="*/ 68 h 602"/>
                <a:gd name="T28" fmla="*/ 360 w 784"/>
                <a:gd name="T29" fmla="*/ 32 h 602"/>
                <a:gd name="T30" fmla="*/ 346 w 784"/>
                <a:gd name="T31" fmla="*/ 8 h 602"/>
                <a:gd name="T32" fmla="*/ 454 w 784"/>
                <a:gd name="T33" fmla="*/ 10 h 602"/>
                <a:gd name="T34" fmla="*/ 506 w 784"/>
                <a:gd name="T35" fmla="*/ 0 h 602"/>
                <a:gd name="T36" fmla="*/ 518 w 784"/>
                <a:gd name="T37" fmla="*/ 20 h 602"/>
                <a:gd name="T38" fmla="*/ 478 w 784"/>
                <a:gd name="T39" fmla="*/ 82 h 602"/>
                <a:gd name="T40" fmla="*/ 500 w 784"/>
                <a:gd name="T41" fmla="*/ 96 h 602"/>
                <a:gd name="T42" fmla="*/ 580 w 784"/>
                <a:gd name="T43" fmla="*/ 72 h 602"/>
                <a:gd name="T44" fmla="*/ 612 w 784"/>
                <a:gd name="T45" fmla="*/ 84 h 602"/>
                <a:gd name="T46" fmla="*/ 668 w 784"/>
                <a:gd name="T47" fmla="*/ 58 h 602"/>
                <a:gd name="T48" fmla="*/ 710 w 784"/>
                <a:gd name="T49" fmla="*/ 56 h 602"/>
                <a:gd name="T50" fmla="*/ 784 w 784"/>
                <a:gd name="T51" fmla="*/ 152 h 602"/>
                <a:gd name="T52" fmla="*/ 752 w 784"/>
                <a:gd name="T53" fmla="*/ 174 h 602"/>
                <a:gd name="T54" fmla="*/ 728 w 784"/>
                <a:gd name="T55" fmla="*/ 196 h 602"/>
                <a:gd name="T56" fmla="*/ 728 w 784"/>
                <a:gd name="T57" fmla="*/ 224 h 602"/>
                <a:gd name="T58" fmla="*/ 704 w 784"/>
                <a:gd name="T59" fmla="*/ 242 h 602"/>
                <a:gd name="T60" fmla="*/ 634 w 784"/>
                <a:gd name="T61" fmla="*/ 282 h 602"/>
                <a:gd name="T62" fmla="*/ 606 w 784"/>
                <a:gd name="T63" fmla="*/ 296 h 602"/>
                <a:gd name="T64" fmla="*/ 582 w 784"/>
                <a:gd name="T65" fmla="*/ 288 h 602"/>
                <a:gd name="T66" fmla="*/ 556 w 784"/>
                <a:gd name="T67" fmla="*/ 304 h 602"/>
                <a:gd name="T68" fmla="*/ 544 w 784"/>
                <a:gd name="T69" fmla="*/ 292 h 602"/>
                <a:gd name="T70" fmla="*/ 526 w 784"/>
                <a:gd name="T71" fmla="*/ 294 h 602"/>
                <a:gd name="T72" fmla="*/ 516 w 784"/>
                <a:gd name="T73" fmla="*/ 326 h 602"/>
                <a:gd name="T74" fmla="*/ 498 w 784"/>
                <a:gd name="T75" fmla="*/ 338 h 602"/>
                <a:gd name="T76" fmla="*/ 478 w 784"/>
                <a:gd name="T77" fmla="*/ 342 h 602"/>
                <a:gd name="T78" fmla="*/ 468 w 784"/>
                <a:gd name="T79" fmla="*/ 326 h 602"/>
                <a:gd name="T80" fmla="*/ 436 w 784"/>
                <a:gd name="T81" fmla="*/ 302 h 602"/>
                <a:gd name="T82" fmla="*/ 408 w 784"/>
                <a:gd name="T83" fmla="*/ 330 h 602"/>
                <a:gd name="T84" fmla="*/ 374 w 784"/>
                <a:gd name="T85" fmla="*/ 368 h 602"/>
                <a:gd name="T86" fmla="*/ 350 w 784"/>
                <a:gd name="T87" fmla="*/ 394 h 602"/>
                <a:gd name="T88" fmla="*/ 306 w 784"/>
                <a:gd name="T89" fmla="*/ 418 h 602"/>
                <a:gd name="T90" fmla="*/ 270 w 784"/>
                <a:gd name="T91" fmla="*/ 422 h 602"/>
                <a:gd name="T92" fmla="*/ 256 w 784"/>
                <a:gd name="T93" fmla="*/ 438 h 602"/>
                <a:gd name="T94" fmla="*/ 218 w 784"/>
                <a:gd name="T95" fmla="*/ 432 h 602"/>
                <a:gd name="T96" fmla="*/ 140 w 784"/>
                <a:gd name="T97" fmla="*/ 462 h 602"/>
                <a:gd name="T98" fmla="*/ 92 w 784"/>
                <a:gd name="T99" fmla="*/ 474 h 602"/>
                <a:gd name="T100" fmla="*/ 76 w 784"/>
                <a:gd name="T101" fmla="*/ 510 h 602"/>
                <a:gd name="T102" fmla="*/ 52 w 784"/>
                <a:gd name="T103" fmla="*/ 542 h 602"/>
                <a:gd name="T104" fmla="*/ 78 w 784"/>
                <a:gd name="T105" fmla="*/ 566 h 602"/>
                <a:gd name="T106" fmla="*/ 86 w 784"/>
                <a:gd name="T107" fmla="*/ 590 h 602"/>
                <a:gd name="T108" fmla="*/ 54 w 784"/>
                <a:gd name="T109" fmla="*/ 602 h 60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784" h="602">
                  <a:moveTo>
                    <a:pt x="54" y="602"/>
                  </a:moveTo>
                  <a:lnTo>
                    <a:pt x="54" y="602"/>
                  </a:lnTo>
                  <a:lnTo>
                    <a:pt x="46" y="596"/>
                  </a:lnTo>
                  <a:lnTo>
                    <a:pt x="40" y="590"/>
                  </a:lnTo>
                  <a:lnTo>
                    <a:pt x="34" y="580"/>
                  </a:lnTo>
                  <a:lnTo>
                    <a:pt x="28" y="558"/>
                  </a:lnTo>
                  <a:lnTo>
                    <a:pt x="0" y="520"/>
                  </a:lnTo>
                  <a:lnTo>
                    <a:pt x="0" y="502"/>
                  </a:lnTo>
                  <a:lnTo>
                    <a:pt x="2" y="492"/>
                  </a:lnTo>
                  <a:lnTo>
                    <a:pt x="8" y="486"/>
                  </a:lnTo>
                  <a:lnTo>
                    <a:pt x="18" y="478"/>
                  </a:lnTo>
                  <a:lnTo>
                    <a:pt x="22" y="450"/>
                  </a:lnTo>
                  <a:lnTo>
                    <a:pt x="26" y="440"/>
                  </a:lnTo>
                  <a:lnTo>
                    <a:pt x="30" y="430"/>
                  </a:lnTo>
                  <a:lnTo>
                    <a:pt x="36" y="422"/>
                  </a:lnTo>
                  <a:lnTo>
                    <a:pt x="44" y="414"/>
                  </a:lnTo>
                  <a:lnTo>
                    <a:pt x="66" y="396"/>
                  </a:lnTo>
                  <a:lnTo>
                    <a:pt x="94" y="366"/>
                  </a:lnTo>
                  <a:lnTo>
                    <a:pt x="108" y="354"/>
                  </a:lnTo>
                  <a:lnTo>
                    <a:pt x="124" y="342"/>
                  </a:lnTo>
                  <a:lnTo>
                    <a:pt x="154" y="306"/>
                  </a:lnTo>
                  <a:lnTo>
                    <a:pt x="184" y="276"/>
                  </a:lnTo>
                  <a:lnTo>
                    <a:pt x="196" y="266"/>
                  </a:lnTo>
                  <a:lnTo>
                    <a:pt x="204" y="256"/>
                  </a:lnTo>
                  <a:lnTo>
                    <a:pt x="210" y="244"/>
                  </a:lnTo>
                  <a:lnTo>
                    <a:pt x="214" y="230"/>
                  </a:lnTo>
                  <a:lnTo>
                    <a:pt x="214" y="214"/>
                  </a:lnTo>
                  <a:lnTo>
                    <a:pt x="216" y="204"/>
                  </a:lnTo>
                  <a:lnTo>
                    <a:pt x="218" y="196"/>
                  </a:lnTo>
                  <a:lnTo>
                    <a:pt x="222" y="190"/>
                  </a:lnTo>
                  <a:lnTo>
                    <a:pt x="232" y="180"/>
                  </a:lnTo>
                  <a:lnTo>
                    <a:pt x="240" y="174"/>
                  </a:lnTo>
                  <a:lnTo>
                    <a:pt x="248" y="164"/>
                  </a:lnTo>
                  <a:lnTo>
                    <a:pt x="244" y="106"/>
                  </a:lnTo>
                  <a:lnTo>
                    <a:pt x="254" y="96"/>
                  </a:lnTo>
                  <a:lnTo>
                    <a:pt x="260" y="84"/>
                  </a:lnTo>
                  <a:lnTo>
                    <a:pt x="262" y="72"/>
                  </a:lnTo>
                  <a:lnTo>
                    <a:pt x="264" y="60"/>
                  </a:lnTo>
                  <a:lnTo>
                    <a:pt x="278" y="36"/>
                  </a:lnTo>
                  <a:lnTo>
                    <a:pt x="298" y="36"/>
                  </a:lnTo>
                  <a:lnTo>
                    <a:pt x="332" y="68"/>
                  </a:lnTo>
                  <a:lnTo>
                    <a:pt x="352" y="68"/>
                  </a:lnTo>
                  <a:lnTo>
                    <a:pt x="354" y="64"/>
                  </a:lnTo>
                  <a:lnTo>
                    <a:pt x="356" y="60"/>
                  </a:lnTo>
                  <a:lnTo>
                    <a:pt x="358" y="48"/>
                  </a:lnTo>
                  <a:lnTo>
                    <a:pt x="360" y="32"/>
                  </a:lnTo>
                  <a:lnTo>
                    <a:pt x="340" y="10"/>
                  </a:lnTo>
                  <a:lnTo>
                    <a:pt x="346" y="8"/>
                  </a:lnTo>
                  <a:lnTo>
                    <a:pt x="442" y="8"/>
                  </a:lnTo>
                  <a:lnTo>
                    <a:pt x="454" y="10"/>
                  </a:lnTo>
                  <a:lnTo>
                    <a:pt x="472" y="10"/>
                  </a:lnTo>
                  <a:lnTo>
                    <a:pt x="490" y="8"/>
                  </a:lnTo>
                  <a:lnTo>
                    <a:pt x="500" y="4"/>
                  </a:lnTo>
                  <a:lnTo>
                    <a:pt x="506" y="0"/>
                  </a:lnTo>
                  <a:lnTo>
                    <a:pt x="518" y="0"/>
                  </a:lnTo>
                  <a:lnTo>
                    <a:pt x="518" y="20"/>
                  </a:lnTo>
                  <a:lnTo>
                    <a:pt x="476" y="68"/>
                  </a:lnTo>
                  <a:lnTo>
                    <a:pt x="478" y="82"/>
                  </a:lnTo>
                  <a:lnTo>
                    <a:pt x="482" y="88"/>
                  </a:lnTo>
                  <a:lnTo>
                    <a:pt x="486" y="92"/>
                  </a:lnTo>
                  <a:lnTo>
                    <a:pt x="492" y="94"/>
                  </a:lnTo>
                  <a:lnTo>
                    <a:pt x="500" y="96"/>
                  </a:lnTo>
                  <a:lnTo>
                    <a:pt x="524" y="98"/>
                  </a:lnTo>
                  <a:lnTo>
                    <a:pt x="580" y="72"/>
                  </a:lnTo>
                  <a:lnTo>
                    <a:pt x="600" y="72"/>
                  </a:lnTo>
                  <a:lnTo>
                    <a:pt x="612" y="84"/>
                  </a:lnTo>
                  <a:lnTo>
                    <a:pt x="624" y="82"/>
                  </a:lnTo>
                  <a:lnTo>
                    <a:pt x="634" y="78"/>
                  </a:lnTo>
                  <a:lnTo>
                    <a:pt x="656" y="64"/>
                  </a:lnTo>
                  <a:lnTo>
                    <a:pt x="668" y="58"/>
                  </a:lnTo>
                  <a:lnTo>
                    <a:pt x="680" y="54"/>
                  </a:lnTo>
                  <a:lnTo>
                    <a:pt x="694" y="52"/>
                  </a:lnTo>
                  <a:lnTo>
                    <a:pt x="710" y="56"/>
                  </a:lnTo>
                  <a:lnTo>
                    <a:pt x="740" y="92"/>
                  </a:lnTo>
                  <a:lnTo>
                    <a:pt x="784" y="152"/>
                  </a:lnTo>
                  <a:lnTo>
                    <a:pt x="784" y="168"/>
                  </a:lnTo>
                  <a:lnTo>
                    <a:pt x="764" y="170"/>
                  </a:lnTo>
                  <a:lnTo>
                    <a:pt x="752" y="174"/>
                  </a:lnTo>
                  <a:lnTo>
                    <a:pt x="746" y="180"/>
                  </a:lnTo>
                  <a:lnTo>
                    <a:pt x="740" y="186"/>
                  </a:lnTo>
                  <a:lnTo>
                    <a:pt x="728" y="196"/>
                  </a:lnTo>
                  <a:lnTo>
                    <a:pt x="724" y="200"/>
                  </a:lnTo>
                  <a:lnTo>
                    <a:pt x="722" y="208"/>
                  </a:lnTo>
                  <a:lnTo>
                    <a:pt x="722" y="214"/>
                  </a:lnTo>
                  <a:lnTo>
                    <a:pt x="728" y="224"/>
                  </a:lnTo>
                  <a:lnTo>
                    <a:pt x="728" y="230"/>
                  </a:lnTo>
                  <a:lnTo>
                    <a:pt x="704" y="242"/>
                  </a:lnTo>
                  <a:lnTo>
                    <a:pt x="680" y="256"/>
                  </a:lnTo>
                  <a:lnTo>
                    <a:pt x="656" y="270"/>
                  </a:lnTo>
                  <a:lnTo>
                    <a:pt x="634" y="282"/>
                  </a:lnTo>
                  <a:lnTo>
                    <a:pt x="618" y="298"/>
                  </a:lnTo>
                  <a:lnTo>
                    <a:pt x="612" y="298"/>
                  </a:lnTo>
                  <a:lnTo>
                    <a:pt x="606" y="296"/>
                  </a:lnTo>
                  <a:lnTo>
                    <a:pt x="602" y="292"/>
                  </a:lnTo>
                  <a:lnTo>
                    <a:pt x="600" y="288"/>
                  </a:lnTo>
                  <a:lnTo>
                    <a:pt x="582" y="288"/>
                  </a:lnTo>
                  <a:lnTo>
                    <a:pt x="570" y="304"/>
                  </a:lnTo>
                  <a:lnTo>
                    <a:pt x="556" y="304"/>
                  </a:lnTo>
                  <a:lnTo>
                    <a:pt x="552" y="298"/>
                  </a:lnTo>
                  <a:lnTo>
                    <a:pt x="548" y="294"/>
                  </a:lnTo>
                  <a:lnTo>
                    <a:pt x="544" y="292"/>
                  </a:lnTo>
                  <a:lnTo>
                    <a:pt x="540" y="292"/>
                  </a:lnTo>
                  <a:lnTo>
                    <a:pt x="534" y="292"/>
                  </a:lnTo>
                  <a:lnTo>
                    <a:pt x="526" y="294"/>
                  </a:lnTo>
                  <a:lnTo>
                    <a:pt x="526" y="318"/>
                  </a:lnTo>
                  <a:lnTo>
                    <a:pt x="520" y="322"/>
                  </a:lnTo>
                  <a:lnTo>
                    <a:pt x="516" y="326"/>
                  </a:lnTo>
                  <a:lnTo>
                    <a:pt x="508" y="328"/>
                  </a:lnTo>
                  <a:lnTo>
                    <a:pt x="504" y="328"/>
                  </a:lnTo>
                  <a:lnTo>
                    <a:pt x="500" y="332"/>
                  </a:lnTo>
                  <a:lnTo>
                    <a:pt x="498" y="338"/>
                  </a:lnTo>
                  <a:lnTo>
                    <a:pt x="494" y="346"/>
                  </a:lnTo>
                  <a:lnTo>
                    <a:pt x="482" y="344"/>
                  </a:lnTo>
                  <a:lnTo>
                    <a:pt x="478" y="342"/>
                  </a:lnTo>
                  <a:lnTo>
                    <a:pt x="476" y="340"/>
                  </a:lnTo>
                  <a:lnTo>
                    <a:pt x="472" y="334"/>
                  </a:lnTo>
                  <a:lnTo>
                    <a:pt x="468" y="326"/>
                  </a:lnTo>
                  <a:lnTo>
                    <a:pt x="462" y="326"/>
                  </a:lnTo>
                  <a:lnTo>
                    <a:pt x="436" y="302"/>
                  </a:lnTo>
                  <a:lnTo>
                    <a:pt x="420" y="302"/>
                  </a:lnTo>
                  <a:lnTo>
                    <a:pt x="414" y="314"/>
                  </a:lnTo>
                  <a:lnTo>
                    <a:pt x="408" y="330"/>
                  </a:lnTo>
                  <a:lnTo>
                    <a:pt x="388" y="362"/>
                  </a:lnTo>
                  <a:lnTo>
                    <a:pt x="374" y="368"/>
                  </a:lnTo>
                  <a:lnTo>
                    <a:pt x="366" y="374"/>
                  </a:lnTo>
                  <a:lnTo>
                    <a:pt x="358" y="382"/>
                  </a:lnTo>
                  <a:lnTo>
                    <a:pt x="350" y="394"/>
                  </a:lnTo>
                  <a:lnTo>
                    <a:pt x="338" y="396"/>
                  </a:lnTo>
                  <a:lnTo>
                    <a:pt x="328" y="398"/>
                  </a:lnTo>
                  <a:lnTo>
                    <a:pt x="306" y="418"/>
                  </a:lnTo>
                  <a:lnTo>
                    <a:pt x="290" y="418"/>
                  </a:lnTo>
                  <a:lnTo>
                    <a:pt x="278" y="420"/>
                  </a:lnTo>
                  <a:lnTo>
                    <a:pt x="270" y="422"/>
                  </a:lnTo>
                  <a:lnTo>
                    <a:pt x="262" y="426"/>
                  </a:lnTo>
                  <a:lnTo>
                    <a:pt x="256" y="438"/>
                  </a:lnTo>
                  <a:lnTo>
                    <a:pt x="244" y="438"/>
                  </a:lnTo>
                  <a:lnTo>
                    <a:pt x="228" y="432"/>
                  </a:lnTo>
                  <a:lnTo>
                    <a:pt x="218" y="432"/>
                  </a:lnTo>
                  <a:lnTo>
                    <a:pt x="210" y="436"/>
                  </a:lnTo>
                  <a:lnTo>
                    <a:pt x="198" y="440"/>
                  </a:lnTo>
                  <a:lnTo>
                    <a:pt x="140" y="462"/>
                  </a:lnTo>
                  <a:lnTo>
                    <a:pt x="120" y="464"/>
                  </a:lnTo>
                  <a:lnTo>
                    <a:pt x="104" y="466"/>
                  </a:lnTo>
                  <a:lnTo>
                    <a:pt x="92" y="474"/>
                  </a:lnTo>
                  <a:lnTo>
                    <a:pt x="78" y="486"/>
                  </a:lnTo>
                  <a:lnTo>
                    <a:pt x="76" y="510"/>
                  </a:lnTo>
                  <a:lnTo>
                    <a:pt x="64" y="514"/>
                  </a:lnTo>
                  <a:lnTo>
                    <a:pt x="56" y="520"/>
                  </a:lnTo>
                  <a:lnTo>
                    <a:pt x="52" y="528"/>
                  </a:lnTo>
                  <a:lnTo>
                    <a:pt x="52" y="542"/>
                  </a:lnTo>
                  <a:lnTo>
                    <a:pt x="60" y="548"/>
                  </a:lnTo>
                  <a:lnTo>
                    <a:pt x="72" y="558"/>
                  </a:lnTo>
                  <a:lnTo>
                    <a:pt x="78" y="566"/>
                  </a:lnTo>
                  <a:lnTo>
                    <a:pt x="82" y="572"/>
                  </a:lnTo>
                  <a:lnTo>
                    <a:pt x="86" y="580"/>
                  </a:lnTo>
                  <a:lnTo>
                    <a:pt x="86" y="590"/>
                  </a:lnTo>
                  <a:lnTo>
                    <a:pt x="78" y="594"/>
                  </a:lnTo>
                  <a:lnTo>
                    <a:pt x="68" y="598"/>
                  </a:lnTo>
                  <a:lnTo>
                    <a:pt x="54" y="602"/>
                  </a:lnTo>
                  <a:close/>
                </a:path>
              </a:pathLst>
            </a:custGeom>
            <a:grpFill/>
            <a:ln w="9525">
              <a:solidFill>
                <a:schemeClr val="bg1"/>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10" name="Freeform 11"/>
            <p:cNvSpPr>
              <a:spLocks/>
            </p:cNvSpPr>
            <p:nvPr/>
          </p:nvSpPr>
          <p:spPr bwMode="auto">
            <a:xfrm>
              <a:off x="3673475" y="4854576"/>
              <a:ext cx="1400175" cy="1479550"/>
            </a:xfrm>
            <a:custGeom>
              <a:avLst/>
              <a:gdLst>
                <a:gd name="T0" fmla="*/ 356 w 882"/>
                <a:gd name="T1" fmla="*/ 898 h 932"/>
                <a:gd name="T2" fmla="*/ 352 w 882"/>
                <a:gd name="T3" fmla="*/ 844 h 932"/>
                <a:gd name="T4" fmla="*/ 310 w 882"/>
                <a:gd name="T5" fmla="*/ 844 h 932"/>
                <a:gd name="T6" fmla="*/ 246 w 882"/>
                <a:gd name="T7" fmla="*/ 840 h 932"/>
                <a:gd name="T8" fmla="*/ 208 w 882"/>
                <a:gd name="T9" fmla="*/ 800 h 932"/>
                <a:gd name="T10" fmla="*/ 164 w 882"/>
                <a:gd name="T11" fmla="*/ 782 h 932"/>
                <a:gd name="T12" fmla="*/ 166 w 882"/>
                <a:gd name="T13" fmla="*/ 724 h 932"/>
                <a:gd name="T14" fmla="*/ 138 w 882"/>
                <a:gd name="T15" fmla="*/ 676 h 932"/>
                <a:gd name="T16" fmla="*/ 114 w 882"/>
                <a:gd name="T17" fmla="*/ 616 h 932"/>
                <a:gd name="T18" fmla="*/ 88 w 882"/>
                <a:gd name="T19" fmla="*/ 564 h 932"/>
                <a:gd name="T20" fmla="*/ 16 w 882"/>
                <a:gd name="T21" fmla="*/ 578 h 932"/>
                <a:gd name="T22" fmla="*/ 0 w 882"/>
                <a:gd name="T23" fmla="*/ 490 h 932"/>
                <a:gd name="T24" fmla="*/ 84 w 882"/>
                <a:gd name="T25" fmla="*/ 392 h 932"/>
                <a:gd name="T26" fmla="*/ 120 w 882"/>
                <a:gd name="T27" fmla="*/ 310 h 932"/>
                <a:gd name="T28" fmla="*/ 130 w 882"/>
                <a:gd name="T29" fmla="*/ 236 h 932"/>
                <a:gd name="T30" fmla="*/ 126 w 882"/>
                <a:gd name="T31" fmla="*/ 178 h 932"/>
                <a:gd name="T32" fmla="*/ 104 w 882"/>
                <a:gd name="T33" fmla="*/ 108 h 932"/>
                <a:gd name="T34" fmla="*/ 126 w 882"/>
                <a:gd name="T35" fmla="*/ 52 h 932"/>
                <a:gd name="T36" fmla="*/ 134 w 882"/>
                <a:gd name="T37" fmla="*/ 0 h 932"/>
                <a:gd name="T38" fmla="*/ 170 w 882"/>
                <a:gd name="T39" fmla="*/ 44 h 932"/>
                <a:gd name="T40" fmla="*/ 208 w 882"/>
                <a:gd name="T41" fmla="*/ 100 h 932"/>
                <a:gd name="T42" fmla="*/ 218 w 882"/>
                <a:gd name="T43" fmla="*/ 44 h 932"/>
                <a:gd name="T44" fmla="*/ 252 w 882"/>
                <a:gd name="T45" fmla="*/ 88 h 932"/>
                <a:gd name="T46" fmla="*/ 332 w 882"/>
                <a:gd name="T47" fmla="*/ 148 h 932"/>
                <a:gd name="T48" fmla="*/ 406 w 882"/>
                <a:gd name="T49" fmla="*/ 280 h 932"/>
                <a:gd name="T50" fmla="*/ 400 w 882"/>
                <a:gd name="T51" fmla="*/ 336 h 932"/>
                <a:gd name="T52" fmla="*/ 452 w 882"/>
                <a:gd name="T53" fmla="*/ 370 h 932"/>
                <a:gd name="T54" fmla="*/ 574 w 882"/>
                <a:gd name="T55" fmla="*/ 346 h 932"/>
                <a:gd name="T56" fmla="*/ 586 w 882"/>
                <a:gd name="T57" fmla="*/ 290 h 932"/>
                <a:gd name="T58" fmla="*/ 558 w 882"/>
                <a:gd name="T59" fmla="*/ 230 h 932"/>
                <a:gd name="T60" fmla="*/ 620 w 882"/>
                <a:gd name="T61" fmla="*/ 178 h 932"/>
                <a:gd name="T62" fmla="*/ 606 w 882"/>
                <a:gd name="T63" fmla="*/ 122 h 932"/>
                <a:gd name="T64" fmla="*/ 614 w 882"/>
                <a:gd name="T65" fmla="*/ 104 h 932"/>
                <a:gd name="T66" fmla="*/ 654 w 882"/>
                <a:gd name="T67" fmla="*/ 64 h 932"/>
                <a:gd name="T68" fmla="*/ 712 w 882"/>
                <a:gd name="T69" fmla="*/ 144 h 932"/>
                <a:gd name="T70" fmla="*/ 790 w 882"/>
                <a:gd name="T71" fmla="*/ 128 h 932"/>
                <a:gd name="T72" fmla="*/ 790 w 882"/>
                <a:gd name="T73" fmla="*/ 188 h 932"/>
                <a:gd name="T74" fmla="*/ 752 w 882"/>
                <a:gd name="T75" fmla="*/ 208 h 932"/>
                <a:gd name="T76" fmla="*/ 660 w 882"/>
                <a:gd name="T77" fmla="*/ 204 h 932"/>
                <a:gd name="T78" fmla="*/ 630 w 882"/>
                <a:gd name="T79" fmla="*/ 266 h 932"/>
                <a:gd name="T80" fmla="*/ 652 w 882"/>
                <a:gd name="T81" fmla="*/ 308 h 932"/>
                <a:gd name="T82" fmla="*/ 698 w 882"/>
                <a:gd name="T83" fmla="*/ 300 h 932"/>
                <a:gd name="T84" fmla="*/ 718 w 882"/>
                <a:gd name="T85" fmla="*/ 330 h 932"/>
                <a:gd name="T86" fmla="*/ 692 w 882"/>
                <a:gd name="T87" fmla="*/ 418 h 932"/>
                <a:gd name="T88" fmla="*/ 732 w 882"/>
                <a:gd name="T89" fmla="*/ 472 h 932"/>
                <a:gd name="T90" fmla="*/ 726 w 882"/>
                <a:gd name="T91" fmla="*/ 528 h 932"/>
                <a:gd name="T92" fmla="*/ 828 w 882"/>
                <a:gd name="T93" fmla="*/ 590 h 932"/>
                <a:gd name="T94" fmla="*/ 876 w 882"/>
                <a:gd name="T95" fmla="*/ 606 h 932"/>
                <a:gd name="T96" fmla="*/ 850 w 882"/>
                <a:gd name="T97" fmla="*/ 658 h 932"/>
                <a:gd name="T98" fmla="*/ 784 w 882"/>
                <a:gd name="T99" fmla="*/ 676 h 932"/>
                <a:gd name="T100" fmla="*/ 720 w 882"/>
                <a:gd name="T101" fmla="*/ 734 h 932"/>
                <a:gd name="T102" fmla="*/ 650 w 882"/>
                <a:gd name="T103" fmla="*/ 764 h 932"/>
                <a:gd name="T104" fmla="*/ 612 w 882"/>
                <a:gd name="T105" fmla="*/ 742 h 932"/>
                <a:gd name="T106" fmla="*/ 564 w 882"/>
                <a:gd name="T107" fmla="*/ 760 h 932"/>
                <a:gd name="T108" fmla="*/ 526 w 882"/>
                <a:gd name="T109" fmla="*/ 740 h 932"/>
                <a:gd name="T110" fmla="*/ 482 w 882"/>
                <a:gd name="T111" fmla="*/ 750 h 932"/>
                <a:gd name="T112" fmla="*/ 448 w 882"/>
                <a:gd name="T113" fmla="*/ 768 h 932"/>
                <a:gd name="T114" fmla="*/ 404 w 882"/>
                <a:gd name="T115" fmla="*/ 766 h 932"/>
                <a:gd name="T116" fmla="*/ 410 w 882"/>
                <a:gd name="T117" fmla="*/ 826 h 932"/>
                <a:gd name="T118" fmla="*/ 410 w 882"/>
                <a:gd name="T119" fmla="*/ 872 h 932"/>
                <a:gd name="T120" fmla="*/ 406 w 882"/>
                <a:gd name="T121" fmla="*/ 932 h 93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882" h="932">
                  <a:moveTo>
                    <a:pt x="406" y="932"/>
                  </a:moveTo>
                  <a:lnTo>
                    <a:pt x="406" y="932"/>
                  </a:lnTo>
                  <a:lnTo>
                    <a:pt x="392" y="920"/>
                  </a:lnTo>
                  <a:lnTo>
                    <a:pt x="380" y="910"/>
                  </a:lnTo>
                  <a:lnTo>
                    <a:pt x="368" y="904"/>
                  </a:lnTo>
                  <a:lnTo>
                    <a:pt x="356" y="898"/>
                  </a:lnTo>
                  <a:lnTo>
                    <a:pt x="358" y="880"/>
                  </a:lnTo>
                  <a:lnTo>
                    <a:pt x="358" y="866"/>
                  </a:lnTo>
                  <a:lnTo>
                    <a:pt x="356" y="854"/>
                  </a:lnTo>
                  <a:lnTo>
                    <a:pt x="352" y="844"/>
                  </a:lnTo>
                  <a:lnTo>
                    <a:pt x="342" y="836"/>
                  </a:lnTo>
                  <a:lnTo>
                    <a:pt x="332" y="836"/>
                  </a:lnTo>
                  <a:lnTo>
                    <a:pt x="324" y="838"/>
                  </a:lnTo>
                  <a:lnTo>
                    <a:pt x="316" y="840"/>
                  </a:lnTo>
                  <a:lnTo>
                    <a:pt x="310" y="844"/>
                  </a:lnTo>
                  <a:lnTo>
                    <a:pt x="298" y="854"/>
                  </a:lnTo>
                  <a:lnTo>
                    <a:pt x="288" y="866"/>
                  </a:lnTo>
                  <a:lnTo>
                    <a:pt x="260" y="860"/>
                  </a:lnTo>
                  <a:lnTo>
                    <a:pt x="246" y="840"/>
                  </a:lnTo>
                  <a:lnTo>
                    <a:pt x="240" y="832"/>
                  </a:lnTo>
                  <a:lnTo>
                    <a:pt x="234" y="828"/>
                  </a:lnTo>
                  <a:lnTo>
                    <a:pt x="218" y="808"/>
                  </a:lnTo>
                  <a:lnTo>
                    <a:pt x="212" y="802"/>
                  </a:lnTo>
                  <a:lnTo>
                    <a:pt x="208" y="800"/>
                  </a:lnTo>
                  <a:lnTo>
                    <a:pt x="202" y="798"/>
                  </a:lnTo>
                  <a:lnTo>
                    <a:pt x="194" y="798"/>
                  </a:lnTo>
                  <a:lnTo>
                    <a:pt x="172" y="798"/>
                  </a:lnTo>
                  <a:lnTo>
                    <a:pt x="168" y="790"/>
                  </a:lnTo>
                  <a:lnTo>
                    <a:pt x="164" y="782"/>
                  </a:lnTo>
                  <a:lnTo>
                    <a:pt x="162" y="774"/>
                  </a:lnTo>
                  <a:lnTo>
                    <a:pt x="160" y="766"/>
                  </a:lnTo>
                  <a:lnTo>
                    <a:pt x="160" y="752"/>
                  </a:lnTo>
                  <a:lnTo>
                    <a:pt x="160" y="740"/>
                  </a:lnTo>
                  <a:lnTo>
                    <a:pt x="166" y="724"/>
                  </a:lnTo>
                  <a:lnTo>
                    <a:pt x="168" y="708"/>
                  </a:lnTo>
                  <a:lnTo>
                    <a:pt x="166" y="694"/>
                  </a:lnTo>
                  <a:lnTo>
                    <a:pt x="164" y="688"/>
                  </a:lnTo>
                  <a:lnTo>
                    <a:pt x="162" y="682"/>
                  </a:lnTo>
                  <a:lnTo>
                    <a:pt x="138" y="676"/>
                  </a:lnTo>
                  <a:lnTo>
                    <a:pt x="126" y="670"/>
                  </a:lnTo>
                  <a:lnTo>
                    <a:pt x="124" y="668"/>
                  </a:lnTo>
                  <a:lnTo>
                    <a:pt x="124" y="664"/>
                  </a:lnTo>
                  <a:lnTo>
                    <a:pt x="124" y="650"/>
                  </a:lnTo>
                  <a:lnTo>
                    <a:pt x="114" y="616"/>
                  </a:lnTo>
                  <a:lnTo>
                    <a:pt x="102" y="598"/>
                  </a:lnTo>
                  <a:lnTo>
                    <a:pt x="96" y="576"/>
                  </a:lnTo>
                  <a:lnTo>
                    <a:pt x="92" y="568"/>
                  </a:lnTo>
                  <a:lnTo>
                    <a:pt x="88" y="564"/>
                  </a:lnTo>
                  <a:lnTo>
                    <a:pt x="82" y="560"/>
                  </a:lnTo>
                  <a:lnTo>
                    <a:pt x="76" y="558"/>
                  </a:lnTo>
                  <a:lnTo>
                    <a:pt x="58" y="556"/>
                  </a:lnTo>
                  <a:lnTo>
                    <a:pt x="30" y="572"/>
                  </a:lnTo>
                  <a:lnTo>
                    <a:pt x="16" y="578"/>
                  </a:lnTo>
                  <a:lnTo>
                    <a:pt x="4" y="580"/>
                  </a:lnTo>
                  <a:lnTo>
                    <a:pt x="2" y="576"/>
                  </a:lnTo>
                  <a:lnTo>
                    <a:pt x="0" y="490"/>
                  </a:lnTo>
                  <a:lnTo>
                    <a:pt x="16" y="454"/>
                  </a:lnTo>
                  <a:lnTo>
                    <a:pt x="32" y="436"/>
                  </a:lnTo>
                  <a:lnTo>
                    <a:pt x="46" y="422"/>
                  </a:lnTo>
                  <a:lnTo>
                    <a:pt x="62" y="408"/>
                  </a:lnTo>
                  <a:lnTo>
                    <a:pt x="84" y="392"/>
                  </a:lnTo>
                  <a:lnTo>
                    <a:pt x="108" y="370"/>
                  </a:lnTo>
                  <a:lnTo>
                    <a:pt x="110" y="328"/>
                  </a:lnTo>
                  <a:lnTo>
                    <a:pt x="120" y="310"/>
                  </a:lnTo>
                  <a:lnTo>
                    <a:pt x="120" y="288"/>
                  </a:lnTo>
                  <a:lnTo>
                    <a:pt x="120" y="266"/>
                  </a:lnTo>
                  <a:lnTo>
                    <a:pt x="124" y="248"/>
                  </a:lnTo>
                  <a:lnTo>
                    <a:pt x="126" y="240"/>
                  </a:lnTo>
                  <a:lnTo>
                    <a:pt x="130" y="236"/>
                  </a:lnTo>
                  <a:lnTo>
                    <a:pt x="132" y="218"/>
                  </a:lnTo>
                  <a:lnTo>
                    <a:pt x="134" y="204"/>
                  </a:lnTo>
                  <a:lnTo>
                    <a:pt x="132" y="190"/>
                  </a:lnTo>
                  <a:lnTo>
                    <a:pt x="126" y="178"/>
                  </a:lnTo>
                  <a:lnTo>
                    <a:pt x="84" y="142"/>
                  </a:lnTo>
                  <a:lnTo>
                    <a:pt x="84" y="110"/>
                  </a:lnTo>
                  <a:lnTo>
                    <a:pt x="94" y="110"/>
                  </a:lnTo>
                  <a:lnTo>
                    <a:pt x="104" y="108"/>
                  </a:lnTo>
                  <a:lnTo>
                    <a:pt x="126" y="100"/>
                  </a:lnTo>
                  <a:lnTo>
                    <a:pt x="128" y="88"/>
                  </a:lnTo>
                  <a:lnTo>
                    <a:pt x="128" y="76"/>
                  </a:lnTo>
                  <a:lnTo>
                    <a:pt x="128" y="64"/>
                  </a:lnTo>
                  <a:lnTo>
                    <a:pt x="126" y="52"/>
                  </a:lnTo>
                  <a:lnTo>
                    <a:pt x="120" y="32"/>
                  </a:lnTo>
                  <a:lnTo>
                    <a:pt x="120" y="22"/>
                  </a:lnTo>
                  <a:lnTo>
                    <a:pt x="118" y="12"/>
                  </a:lnTo>
                  <a:lnTo>
                    <a:pt x="126" y="6"/>
                  </a:lnTo>
                  <a:lnTo>
                    <a:pt x="134" y="0"/>
                  </a:lnTo>
                  <a:lnTo>
                    <a:pt x="138" y="0"/>
                  </a:lnTo>
                  <a:lnTo>
                    <a:pt x="142" y="0"/>
                  </a:lnTo>
                  <a:lnTo>
                    <a:pt x="148" y="4"/>
                  </a:lnTo>
                  <a:lnTo>
                    <a:pt x="154" y="8"/>
                  </a:lnTo>
                  <a:lnTo>
                    <a:pt x="170" y="44"/>
                  </a:lnTo>
                  <a:lnTo>
                    <a:pt x="178" y="66"/>
                  </a:lnTo>
                  <a:lnTo>
                    <a:pt x="184" y="90"/>
                  </a:lnTo>
                  <a:lnTo>
                    <a:pt x="188" y="96"/>
                  </a:lnTo>
                  <a:lnTo>
                    <a:pt x="192" y="98"/>
                  </a:lnTo>
                  <a:lnTo>
                    <a:pt x="208" y="100"/>
                  </a:lnTo>
                  <a:lnTo>
                    <a:pt x="212" y="92"/>
                  </a:lnTo>
                  <a:lnTo>
                    <a:pt x="216" y="86"/>
                  </a:lnTo>
                  <a:lnTo>
                    <a:pt x="218" y="70"/>
                  </a:lnTo>
                  <a:lnTo>
                    <a:pt x="218" y="44"/>
                  </a:lnTo>
                  <a:lnTo>
                    <a:pt x="230" y="34"/>
                  </a:lnTo>
                  <a:lnTo>
                    <a:pt x="236" y="44"/>
                  </a:lnTo>
                  <a:lnTo>
                    <a:pt x="242" y="56"/>
                  </a:lnTo>
                  <a:lnTo>
                    <a:pt x="252" y="88"/>
                  </a:lnTo>
                  <a:lnTo>
                    <a:pt x="268" y="112"/>
                  </a:lnTo>
                  <a:lnTo>
                    <a:pt x="278" y="126"/>
                  </a:lnTo>
                  <a:lnTo>
                    <a:pt x="292" y="142"/>
                  </a:lnTo>
                  <a:lnTo>
                    <a:pt x="332" y="148"/>
                  </a:lnTo>
                  <a:lnTo>
                    <a:pt x="368" y="216"/>
                  </a:lnTo>
                  <a:lnTo>
                    <a:pt x="404" y="264"/>
                  </a:lnTo>
                  <a:lnTo>
                    <a:pt x="406" y="280"/>
                  </a:lnTo>
                  <a:lnTo>
                    <a:pt x="398" y="290"/>
                  </a:lnTo>
                  <a:lnTo>
                    <a:pt x="392" y="298"/>
                  </a:lnTo>
                  <a:lnTo>
                    <a:pt x="390" y="306"/>
                  </a:lnTo>
                  <a:lnTo>
                    <a:pt x="390" y="324"/>
                  </a:lnTo>
                  <a:lnTo>
                    <a:pt x="400" y="336"/>
                  </a:lnTo>
                  <a:lnTo>
                    <a:pt x="408" y="346"/>
                  </a:lnTo>
                  <a:lnTo>
                    <a:pt x="422" y="356"/>
                  </a:lnTo>
                  <a:lnTo>
                    <a:pt x="430" y="358"/>
                  </a:lnTo>
                  <a:lnTo>
                    <a:pt x="440" y="362"/>
                  </a:lnTo>
                  <a:lnTo>
                    <a:pt x="452" y="370"/>
                  </a:lnTo>
                  <a:lnTo>
                    <a:pt x="460" y="376"/>
                  </a:lnTo>
                  <a:lnTo>
                    <a:pt x="472" y="380"/>
                  </a:lnTo>
                  <a:lnTo>
                    <a:pt x="500" y="378"/>
                  </a:lnTo>
                  <a:lnTo>
                    <a:pt x="574" y="346"/>
                  </a:lnTo>
                  <a:lnTo>
                    <a:pt x="580" y="330"/>
                  </a:lnTo>
                  <a:lnTo>
                    <a:pt x="584" y="318"/>
                  </a:lnTo>
                  <a:lnTo>
                    <a:pt x="586" y="304"/>
                  </a:lnTo>
                  <a:lnTo>
                    <a:pt x="586" y="290"/>
                  </a:lnTo>
                  <a:lnTo>
                    <a:pt x="578" y="278"/>
                  </a:lnTo>
                  <a:lnTo>
                    <a:pt x="572" y="272"/>
                  </a:lnTo>
                  <a:lnTo>
                    <a:pt x="558" y="262"/>
                  </a:lnTo>
                  <a:lnTo>
                    <a:pt x="558" y="238"/>
                  </a:lnTo>
                  <a:lnTo>
                    <a:pt x="558" y="230"/>
                  </a:lnTo>
                  <a:lnTo>
                    <a:pt x="564" y="222"/>
                  </a:lnTo>
                  <a:lnTo>
                    <a:pt x="578" y="214"/>
                  </a:lnTo>
                  <a:lnTo>
                    <a:pt x="594" y="204"/>
                  </a:lnTo>
                  <a:lnTo>
                    <a:pt x="608" y="192"/>
                  </a:lnTo>
                  <a:lnTo>
                    <a:pt x="620" y="178"/>
                  </a:lnTo>
                  <a:lnTo>
                    <a:pt x="620" y="152"/>
                  </a:lnTo>
                  <a:lnTo>
                    <a:pt x="616" y="138"/>
                  </a:lnTo>
                  <a:lnTo>
                    <a:pt x="610" y="128"/>
                  </a:lnTo>
                  <a:lnTo>
                    <a:pt x="606" y="122"/>
                  </a:lnTo>
                  <a:lnTo>
                    <a:pt x="600" y="116"/>
                  </a:lnTo>
                  <a:lnTo>
                    <a:pt x="598" y="108"/>
                  </a:lnTo>
                  <a:lnTo>
                    <a:pt x="614" y="104"/>
                  </a:lnTo>
                  <a:lnTo>
                    <a:pt x="622" y="94"/>
                  </a:lnTo>
                  <a:lnTo>
                    <a:pt x="628" y="84"/>
                  </a:lnTo>
                  <a:lnTo>
                    <a:pt x="632" y="72"/>
                  </a:lnTo>
                  <a:lnTo>
                    <a:pt x="636" y="66"/>
                  </a:lnTo>
                  <a:lnTo>
                    <a:pt x="642" y="64"/>
                  </a:lnTo>
                  <a:lnTo>
                    <a:pt x="654" y="64"/>
                  </a:lnTo>
                  <a:lnTo>
                    <a:pt x="672" y="66"/>
                  </a:lnTo>
                  <a:lnTo>
                    <a:pt x="694" y="124"/>
                  </a:lnTo>
                  <a:lnTo>
                    <a:pt x="704" y="136"/>
                  </a:lnTo>
                  <a:lnTo>
                    <a:pt x="712" y="144"/>
                  </a:lnTo>
                  <a:lnTo>
                    <a:pt x="722" y="152"/>
                  </a:lnTo>
                  <a:lnTo>
                    <a:pt x="758" y="152"/>
                  </a:lnTo>
                  <a:lnTo>
                    <a:pt x="774" y="140"/>
                  </a:lnTo>
                  <a:lnTo>
                    <a:pt x="790" y="128"/>
                  </a:lnTo>
                  <a:lnTo>
                    <a:pt x="796" y="138"/>
                  </a:lnTo>
                  <a:lnTo>
                    <a:pt x="796" y="152"/>
                  </a:lnTo>
                  <a:lnTo>
                    <a:pt x="794" y="170"/>
                  </a:lnTo>
                  <a:lnTo>
                    <a:pt x="790" y="188"/>
                  </a:lnTo>
                  <a:lnTo>
                    <a:pt x="786" y="196"/>
                  </a:lnTo>
                  <a:lnTo>
                    <a:pt x="780" y="204"/>
                  </a:lnTo>
                  <a:lnTo>
                    <a:pt x="766" y="208"/>
                  </a:lnTo>
                  <a:lnTo>
                    <a:pt x="752" y="208"/>
                  </a:lnTo>
                  <a:lnTo>
                    <a:pt x="720" y="192"/>
                  </a:lnTo>
                  <a:lnTo>
                    <a:pt x="694" y="192"/>
                  </a:lnTo>
                  <a:lnTo>
                    <a:pt x="676" y="196"/>
                  </a:lnTo>
                  <a:lnTo>
                    <a:pt x="668" y="198"/>
                  </a:lnTo>
                  <a:lnTo>
                    <a:pt x="660" y="204"/>
                  </a:lnTo>
                  <a:lnTo>
                    <a:pt x="642" y="218"/>
                  </a:lnTo>
                  <a:lnTo>
                    <a:pt x="630" y="236"/>
                  </a:lnTo>
                  <a:lnTo>
                    <a:pt x="630" y="256"/>
                  </a:lnTo>
                  <a:lnTo>
                    <a:pt x="630" y="266"/>
                  </a:lnTo>
                  <a:lnTo>
                    <a:pt x="636" y="280"/>
                  </a:lnTo>
                  <a:lnTo>
                    <a:pt x="638" y="290"/>
                  </a:lnTo>
                  <a:lnTo>
                    <a:pt x="642" y="296"/>
                  </a:lnTo>
                  <a:lnTo>
                    <a:pt x="646" y="302"/>
                  </a:lnTo>
                  <a:lnTo>
                    <a:pt x="652" y="308"/>
                  </a:lnTo>
                  <a:lnTo>
                    <a:pt x="658" y="310"/>
                  </a:lnTo>
                  <a:lnTo>
                    <a:pt x="666" y="308"/>
                  </a:lnTo>
                  <a:lnTo>
                    <a:pt x="676" y="304"/>
                  </a:lnTo>
                  <a:lnTo>
                    <a:pt x="692" y="302"/>
                  </a:lnTo>
                  <a:lnTo>
                    <a:pt x="698" y="300"/>
                  </a:lnTo>
                  <a:lnTo>
                    <a:pt x="706" y="300"/>
                  </a:lnTo>
                  <a:lnTo>
                    <a:pt x="710" y="304"/>
                  </a:lnTo>
                  <a:lnTo>
                    <a:pt x="714" y="308"/>
                  </a:lnTo>
                  <a:lnTo>
                    <a:pt x="716" y="318"/>
                  </a:lnTo>
                  <a:lnTo>
                    <a:pt x="718" y="330"/>
                  </a:lnTo>
                  <a:lnTo>
                    <a:pt x="704" y="378"/>
                  </a:lnTo>
                  <a:lnTo>
                    <a:pt x="696" y="390"/>
                  </a:lnTo>
                  <a:lnTo>
                    <a:pt x="690" y="400"/>
                  </a:lnTo>
                  <a:lnTo>
                    <a:pt x="690" y="410"/>
                  </a:lnTo>
                  <a:lnTo>
                    <a:pt x="692" y="418"/>
                  </a:lnTo>
                  <a:lnTo>
                    <a:pt x="698" y="426"/>
                  </a:lnTo>
                  <a:lnTo>
                    <a:pt x="706" y="432"/>
                  </a:lnTo>
                  <a:lnTo>
                    <a:pt x="718" y="438"/>
                  </a:lnTo>
                  <a:lnTo>
                    <a:pt x="734" y="444"/>
                  </a:lnTo>
                  <a:lnTo>
                    <a:pt x="732" y="472"/>
                  </a:lnTo>
                  <a:lnTo>
                    <a:pt x="730" y="486"/>
                  </a:lnTo>
                  <a:lnTo>
                    <a:pt x="724" y="502"/>
                  </a:lnTo>
                  <a:lnTo>
                    <a:pt x="724" y="510"/>
                  </a:lnTo>
                  <a:lnTo>
                    <a:pt x="724" y="520"/>
                  </a:lnTo>
                  <a:lnTo>
                    <a:pt x="726" y="528"/>
                  </a:lnTo>
                  <a:lnTo>
                    <a:pt x="730" y="536"/>
                  </a:lnTo>
                  <a:lnTo>
                    <a:pt x="760" y="572"/>
                  </a:lnTo>
                  <a:lnTo>
                    <a:pt x="828" y="590"/>
                  </a:lnTo>
                  <a:lnTo>
                    <a:pt x="836" y="596"/>
                  </a:lnTo>
                  <a:lnTo>
                    <a:pt x="842" y="600"/>
                  </a:lnTo>
                  <a:lnTo>
                    <a:pt x="850" y="604"/>
                  </a:lnTo>
                  <a:lnTo>
                    <a:pt x="876" y="606"/>
                  </a:lnTo>
                  <a:lnTo>
                    <a:pt x="882" y="628"/>
                  </a:lnTo>
                  <a:lnTo>
                    <a:pt x="876" y="636"/>
                  </a:lnTo>
                  <a:lnTo>
                    <a:pt x="872" y="644"/>
                  </a:lnTo>
                  <a:lnTo>
                    <a:pt x="850" y="658"/>
                  </a:lnTo>
                  <a:lnTo>
                    <a:pt x="832" y="666"/>
                  </a:lnTo>
                  <a:lnTo>
                    <a:pt x="818" y="666"/>
                  </a:lnTo>
                  <a:lnTo>
                    <a:pt x="806" y="668"/>
                  </a:lnTo>
                  <a:lnTo>
                    <a:pt x="794" y="672"/>
                  </a:lnTo>
                  <a:lnTo>
                    <a:pt x="784" y="676"/>
                  </a:lnTo>
                  <a:lnTo>
                    <a:pt x="764" y="686"/>
                  </a:lnTo>
                  <a:lnTo>
                    <a:pt x="744" y="700"/>
                  </a:lnTo>
                  <a:lnTo>
                    <a:pt x="736" y="716"/>
                  </a:lnTo>
                  <a:lnTo>
                    <a:pt x="728" y="726"/>
                  </a:lnTo>
                  <a:lnTo>
                    <a:pt x="720" y="734"/>
                  </a:lnTo>
                  <a:lnTo>
                    <a:pt x="682" y="734"/>
                  </a:lnTo>
                  <a:lnTo>
                    <a:pt x="662" y="756"/>
                  </a:lnTo>
                  <a:lnTo>
                    <a:pt x="656" y="760"/>
                  </a:lnTo>
                  <a:lnTo>
                    <a:pt x="650" y="764"/>
                  </a:lnTo>
                  <a:lnTo>
                    <a:pt x="642" y="766"/>
                  </a:lnTo>
                  <a:lnTo>
                    <a:pt x="636" y="766"/>
                  </a:lnTo>
                  <a:lnTo>
                    <a:pt x="628" y="754"/>
                  </a:lnTo>
                  <a:lnTo>
                    <a:pt x="620" y="746"/>
                  </a:lnTo>
                  <a:lnTo>
                    <a:pt x="612" y="742"/>
                  </a:lnTo>
                  <a:lnTo>
                    <a:pt x="604" y="742"/>
                  </a:lnTo>
                  <a:lnTo>
                    <a:pt x="596" y="744"/>
                  </a:lnTo>
                  <a:lnTo>
                    <a:pt x="588" y="748"/>
                  </a:lnTo>
                  <a:lnTo>
                    <a:pt x="574" y="758"/>
                  </a:lnTo>
                  <a:lnTo>
                    <a:pt x="564" y="760"/>
                  </a:lnTo>
                  <a:lnTo>
                    <a:pt x="556" y="760"/>
                  </a:lnTo>
                  <a:lnTo>
                    <a:pt x="548" y="758"/>
                  </a:lnTo>
                  <a:lnTo>
                    <a:pt x="544" y="756"/>
                  </a:lnTo>
                  <a:lnTo>
                    <a:pt x="534" y="748"/>
                  </a:lnTo>
                  <a:lnTo>
                    <a:pt x="526" y="740"/>
                  </a:lnTo>
                  <a:lnTo>
                    <a:pt x="514" y="738"/>
                  </a:lnTo>
                  <a:lnTo>
                    <a:pt x="506" y="738"/>
                  </a:lnTo>
                  <a:lnTo>
                    <a:pt x="498" y="738"/>
                  </a:lnTo>
                  <a:lnTo>
                    <a:pt x="492" y="742"/>
                  </a:lnTo>
                  <a:lnTo>
                    <a:pt x="486" y="746"/>
                  </a:lnTo>
                  <a:lnTo>
                    <a:pt x="482" y="750"/>
                  </a:lnTo>
                  <a:lnTo>
                    <a:pt x="474" y="764"/>
                  </a:lnTo>
                  <a:lnTo>
                    <a:pt x="468" y="768"/>
                  </a:lnTo>
                  <a:lnTo>
                    <a:pt x="462" y="770"/>
                  </a:lnTo>
                  <a:lnTo>
                    <a:pt x="454" y="770"/>
                  </a:lnTo>
                  <a:lnTo>
                    <a:pt x="448" y="768"/>
                  </a:lnTo>
                  <a:lnTo>
                    <a:pt x="436" y="762"/>
                  </a:lnTo>
                  <a:lnTo>
                    <a:pt x="430" y="756"/>
                  </a:lnTo>
                  <a:lnTo>
                    <a:pt x="414" y="756"/>
                  </a:lnTo>
                  <a:lnTo>
                    <a:pt x="404" y="766"/>
                  </a:lnTo>
                  <a:lnTo>
                    <a:pt x="398" y="774"/>
                  </a:lnTo>
                  <a:lnTo>
                    <a:pt x="396" y="784"/>
                  </a:lnTo>
                  <a:lnTo>
                    <a:pt x="394" y="802"/>
                  </a:lnTo>
                  <a:lnTo>
                    <a:pt x="402" y="814"/>
                  </a:lnTo>
                  <a:lnTo>
                    <a:pt x="410" y="826"/>
                  </a:lnTo>
                  <a:lnTo>
                    <a:pt x="412" y="832"/>
                  </a:lnTo>
                  <a:lnTo>
                    <a:pt x="412" y="840"/>
                  </a:lnTo>
                  <a:lnTo>
                    <a:pt x="412" y="850"/>
                  </a:lnTo>
                  <a:lnTo>
                    <a:pt x="410" y="860"/>
                  </a:lnTo>
                  <a:lnTo>
                    <a:pt x="410" y="872"/>
                  </a:lnTo>
                  <a:lnTo>
                    <a:pt x="414" y="886"/>
                  </a:lnTo>
                  <a:lnTo>
                    <a:pt x="416" y="902"/>
                  </a:lnTo>
                  <a:lnTo>
                    <a:pt x="420" y="922"/>
                  </a:lnTo>
                  <a:lnTo>
                    <a:pt x="412" y="928"/>
                  </a:lnTo>
                  <a:lnTo>
                    <a:pt x="406" y="932"/>
                  </a:lnTo>
                  <a:close/>
                </a:path>
              </a:pathLst>
            </a:custGeom>
            <a:grpFill/>
            <a:ln w="9525">
              <a:solidFill>
                <a:schemeClr val="bg1"/>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11" name="Freeform 12"/>
            <p:cNvSpPr>
              <a:spLocks/>
            </p:cNvSpPr>
            <p:nvPr/>
          </p:nvSpPr>
          <p:spPr bwMode="auto">
            <a:xfrm>
              <a:off x="4851400" y="5384801"/>
              <a:ext cx="1187450" cy="885825"/>
            </a:xfrm>
            <a:custGeom>
              <a:avLst/>
              <a:gdLst>
                <a:gd name="T0" fmla="*/ 450 w 748"/>
                <a:gd name="T1" fmla="*/ 540 h 558"/>
                <a:gd name="T2" fmla="*/ 440 w 748"/>
                <a:gd name="T3" fmla="*/ 532 h 558"/>
                <a:gd name="T4" fmla="*/ 422 w 748"/>
                <a:gd name="T5" fmla="*/ 516 h 558"/>
                <a:gd name="T6" fmla="*/ 406 w 748"/>
                <a:gd name="T7" fmla="*/ 508 h 558"/>
                <a:gd name="T8" fmla="*/ 390 w 748"/>
                <a:gd name="T9" fmla="*/ 536 h 558"/>
                <a:gd name="T10" fmla="*/ 280 w 748"/>
                <a:gd name="T11" fmla="*/ 532 h 558"/>
                <a:gd name="T12" fmla="*/ 218 w 748"/>
                <a:gd name="T13" fmla="*/ 498 h 558"/>
                <a:gd name="T14" fmla="*/ 204 w 748"/>
                <a:gd name="T15" fmla="*/ 478 h 558"/>
                <a:gd name="T16" fmla="*/ 212 w 748"/>
                <a:gd name="T17" fmla="*/ 432 h 558"/>
                <a:gd name="T18" fmla="*/ 188 w 748"/>
                <a:gd name="T19" fmla="*/ 390 h 558"/>
                <a:gd name="T20" fmla="*/ 142 w 748"/>
                <a:gd name="T21" fmla="*/ 382 h 558"/>
                <a:gd name="T22" fmla="*/ 82 w 748"/>
                <a:gd name="T23" fmla="*/ 368 h 558"/>
                <a:gd name="T24" fmla="*/ 104 w 748"/>
                <a:gd name="T25" fmla="*/ 342 h 558"/>
                <a:gd name="T26" fmla="*/ 140 w 748"/>
                <a:gd name="T27" fmla="*/ 316 h 558"/>
                <a:gd name="T28" fmla="*/ 142 w 748"/>
                <a:gd name="T29" fmla="*/ 262 h 558"/>
                <a:gd name="T30" fmla="*/ 102 w 748"/>
                <a:gd name="T31" fmla="*/ 252 h 558"/>
                <a:gd name="T32" fmla="*/ 20 w 748"/>
                <a:gd name="T33" fmla="*/ 222 h 558"/>
                <a:gd name="T34" fmla="*/ 0 w 748"/>
                <a:gd name="T35" fmla="*/ 192 h 558"/>
                <a:gd name="T36" fmla="*/ 22 w 748"/>
                <a:gd name="T37" fmla="*/ 162 h 558"/>
                <a:gd name="T38" fmla="*/ 62 w 748"/>
                <a:gd name="T39" fmla="*/ 154 h 558"/>
                <a:gd name="T40" fmla="*/ 120 w 748"/>
                <a:gd name="T41" fmla="*/ 190 h 558"/>
                <a:gd name="T42" fmla="*/ 156 w 748"/>
                <a:gd name="T43" fmla="*/ 192 h 558"/>
                <a:gd name="T44" fmla="*/ 206 w 748"/>
                <a:gd name="T45" fmla="*/ 156 h 558"/>
                <a:gd name="T46" fmla="*/ 240 w 748"/>
                <a:gd name="T47" fmla="*/ 98 h 558"/>
                <a:gd name="T48" fmla="*/ 274 w 748"/>
                <a:gd name="T49" fmla="*/ 110 h 558"/>
                <a:gd name="T50" fmla="*/ 308 w 748"/>
                <a:gd name="T51" fmla="*/ 128 h 558"/>
                <a:gd name="T52" fmla="*/ 342 w 748"/>
                <a:gd name="T53" fmla="*/ 134 h 558"/>
                <a:gd name="T54" fmla="*/ 410 w 748"/>
                <a:gd name="T55" fmla="*/ 100 h 558"/>
                <a:gd name="T56" fmla="*/ 442 w 748"/>
                <a:gd name="T57" fmla="*/ 78 h 558"/>
                <a:gd name="T58" fmla="*/ 470 w 748"/>
                <a:gd name="T59" fmla="*/ 52 h 558"/>
                <a:gd name="T60" fmla="*/ 514 w 748"/>
                <a:gd name="T61" fmla="*/ 38 h 558"/>
                <a:gd name="T62" fmla="*/ 588 w 748"/>
                <a:gd name="T63" fmla="*/ 10 h 558"/>
                <a:gd name="T64" fmla="*/ 632 w 748"/>
                <a:gd name="T65" fmla="*/ 0 h 558"/>
                <a:gd name="T66" fmla="*/ 672 w 748"/>
                <a:gd name="T67" fmla="*/ 54 h 558"/>
                <a:gd name="T68" fmla="*/ 640 w 748"/>
                <a:gd name="T69" fmla="*/ 112 h 558"/>
                <a:gd name="T70" fmla="*/ 642 w 748"/>
                <a:gd name="T71" fmla="*/ 142 h 558"/>
                <a:gd name="T72" fmla="*/ 682 w 748"/>
                <a:gd name="T73" fmla="*/ 172 h 558"/>
                <a:gd name="T74" fmla="*/ 734 w 748"/>
                <a:gd name="T75" fmla="*/ 180 h 558"/>
                <a:gd name="T76" fmla="*/ 748 w 748"/>
                <a:gd name="T77" fmla="*/ 220 h 558"/>
                <a:gd name="T78" fmla="*/ 734 w 748"/>
                <a:gd name="T79" fmla="*/ 254 h 558"/>
                <a:gd name="T80" fmla="*/ 722 w 748"/>
                <a:gd name="T81" fmla="*/ 264 h 558"/>
                <a:gd name="T82" fmla="*/ 712 w 748"/>
                <a:gd name="T83" fmla="*/ 312 h 558"/>
                <a:gd name="T84" fmla="*/ 688 w 748"/>
                <a:gd name="T85" fmla="*/ 346 h 558"/>
                <a:gd name="T86" fmla="*/ 672 w 748"/>
                <a:gd name="T87" fmla="*/ 360 h 558"/>
                <a:gd name="T88" fmla="*/ 634 w 748"/>
                <a:gd name="T89" fmla="*/ 406 h 558"/>
                <a:gd name="T90" fmla="*/ 614 w 748"/>
                <a:gd name="T91" fmla="*/ 424 h 558"/>
                <a:gd name="T92" fmla="*/ 586 w 748"/>
                <a:gd name="T93" fmla="*/ 448 h 558"/>
                <a:gd name="T94" fmla="*/ 570 w 748"/>
                <a:gd name="T95" fmla="*/ 468 h 558"/>
                <a:gd name="T96" fmla="*/ 566 w 748"/>
                <a:gd name="T97" fmla="*/ 474 h 558"/>
                <a:gd name="T98" fmla="*/ 546 w 748"/>
                <a:gd name="T99" fmla="*/ 484 h 558"/>
                <a:gd name="T100" fmla="*/ 518 w 748"/>
                <a:gd name="T101" fmla="*/ 534 h 558"/>
                <a:gd name="T102" fmla="*/ 466 w 748"/>
                <a:gd name="T103" fmla="*/ 558 h 55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748" h="558">
                  <a:moveTo>
                    <a:pt x="450" y="558"/>
                  </a:moveTo>
                  <a:lnTo>
                    <a:pt x="450" y="558"/>
                  </a:lnTo>
                  <a:lnTo>
                    <a:pt x="450" y="540"/>
                  </a:lnTo>
                  <a:lnTo>
                    <a:pt x="446" y="540"/>
                  </a:lnTo>
                  <a:lnTo>
                    <a:pt x="444" y="538"/>
                  </a:lnTo>
                  <a:lnTo>
                    <a:pt x="440" y="532"/>
                  </a:lnTo>
                  <a:lnTo>
                    <a:pt x="428" y="530"/>
                  </a:lnTo>
                  <a:lnTo>
                    <a:pt x="426" y="522"/>
                  </a:lnTo>
                  <a:lnTo>
                    <a:pt x="422" y="516"/>
                  </a:lnTo>
                  <a:lnTo>
                    <a:pt x="418" y="510"/>
                  </a:lnTo>
                  <a:lnTo>
                    <a:pt x="414" y="508"/>
                  </a:lnTo>
                  <a:lnTo>
                    <a:pt x="410" y="508"/>
                  </a:lnTo>
                  <a:lnTo>
                    <a:pt x="406" y="508"/>
                  </a:lnTo>
                  <a:lnTo>
                    <a:pt x="396" y="510"/>
                  </a:lnTo>
                  <a:lnTo>
                    <a:pt x="390" y="536"/>
                  </a:lnTo>
                  <a:lnTo>
                    <a:pt x="322" y="540"/>
                  </a:lnTo>
                  <a:lnTo>
                    <a:pt x="280" y="532"/>
                  </a:lnTo>
                  <a:lnTo>
                    <a:pt x="246" y="528"/>
                  </a:lnTo>
                  <a:lnTo>
                    <a:pt x="218" y="498"/>
                  </a:lnTo>
                  <a:lnTo>
                    <a:pt x="208" y="478"/>
                  </a:lnTo>
                  <a:lnTo>
                    <a:pt x="204" y="478"/>
                  </a:lnTo>
                  <a:lnTo>
                    <a:pt x="200" y="464"/>
                  </a:lnTo>
                  <a:lnTo>
                    <a:pt x="202" y="452"/>
                  </a:lnTo>
                  <a:lnTo>
                    <a:pt x="206" y="442"/>
                  </a:lnTo>
                  <a:lnTo>
                    <a:pt x="212" y="432"/>
                  </a:lnTo>
                  <a:lnTo>
                    <a:pt x="212" y="406"/>
                  </a:lnTo>
                  <a:lnTo>
                    <a:pt x="188" y="390"/>
                  </a:lnTo>
                  <a:lnTo>
                    <a:pt x="188" y="384"/>
                  </a:lnTo>
                  <a:lnTo>
                    <a:pt x="142" y="382"/>
                  </a:lnTo>
                  <a:lnTo>
                    <a:pt x="104" y="378"/>
                  </a:lnTo>
                  <a:lnTo>
                    <a:pt x="82" y="368"/>
                  </a:lnTo>
                  <a:lnTo>
                    <a:pt x="72" y="344"/>
                  </a:lnTo>
                  <a:lnTo>
                    <a:pt x="104" y="342"/>
                  </a:lnTo>
                  <a:lnTo>
                    <a:pt x="112" y="338"/>
                  </a:lnTo>
                  <a:lnTo>
                    <a:pt x="122" y="332"/>
                  </a:lnTo>
                  <a:lnTo>
                    <a:pt x="140" y="316"/>
                  </a:lnTo>
                  <a:lnTo>
                    <a:pt x="148" y="300"/>
                  </a:lnTo>
                  <a:lnTo>
                    <a:pt x="150" y="286"/>
                  </a:lnTo>
                  <a:lnTo>
                    <a:pt x="148" y="274"/>
                  </a:lnTo>
                  <a:lnTo>
                    <a:pt x="142" y="262"/>
                  </a:lnTo>
                  <a:lnTo>
                    <a:pt x="114" y="260"/>
                  </a:lnTo>
                  <a:lnTo>
                    <a:pt x="102" y="252"/>
                  </a:lnTo>
                  <a:lnTo>
                    <a:pt x="88" y="246"/>
                  </a:lnTo>
                  <a:lnTo>
                    <a:pt x="64" y="238"/>
                  </a:lnTo>
                  <a:lnTo>
                    <a:pt x="40" y="230"/>
                  </a:lnTo>
                  <a:lnTo>
                    <a:pt x="20" y="222"/>
                  </a:lnTo>
                  <a:lnTo>
                    <a:pt x="6" y="204"/>
                  </a:lnTo>
                  <a:lnTo>
                    <a:pt x="2" y="196"/>
                  </a:lnTo>
                  <a:lnTo>
                    <a:pt x="0" y="192"/>
                  </a:lnTo>
                  <a:lnTo>
                    <a:pt x="12" y="174"/>
                  </a:lnTo>
                  <a:lnTo>
                    <a:pt x="18" y="166"/>
                  </a:lnTo>
                  <a:lnTo>
                    <a:pt x="22" y="162"/>
                  </a:lnTo>
                  <a:lnTo>
                    <a:pt x="30" y="158"/>
                  </a:lnTo>
                  <a:lnTo>
                    <a:pt x="36" y="156"/>
                  </a:lnTo>
                  <a:lnTo>
                    <a:pt x="48" y="154"/>
                  </a:lnTo>
                  <a:lnTo>
                    <a:pt x="62" y="154"/>
                  </a:lnTo>
                  <a:lnTo>
                    <a:pt x="90" y="164"/>
                  </a:lnTo>
                  <a:lnTo>
                    <a:pt x="120" y="190"/>
                  </a:lnTo>
                  <a:lnTo>
                    <a:pt x="130" y="192"/>
                  </a:lnTo>
                  <a:lnTo>
                    <a:pt x="142" y="192"/>
                  </a:lnTo>
                  <a:lnTo>
                    <a:pt x="156" y="192"/>
                  </a:lnTo>
                  <a:lnTo>
                    <a:pt x="172" y="190"/>
                  </a:lnTo>
                  <a:lnTo>
                    <a:pt x="188" y="174"/>
                  </a:lnTo>
                  <a:lnTo>
                    <a:pt x="206" y="156"/>
                  </a:lnTo>
                  <a:lnTo>
                    <a:pt x="222" y="136"/>
                  </a:lnTo>
                  <a:lnTo>
                    <a:pt x="238" y="120"/>
                  </a:lnTo>
                  <a:lnTo>
                    <a:pt x="240" y="98"/>
                  </a:lnTo>
                  <a:lnTo>
                    <a:pt x="264" y="96"/>
                  </a:lnTo>
                  <a:lnTo>
                    <a:pt x="274" y="110"/>
                  </a:lnTo>
                  <a:lnTo>
                    <a:pt x="284" y="114"/>
                  </a:lnTo>
                  <a:lnTo>
                    <a:pt x="294" y="120"/>
                  </a:lnTo>
                  <a:lnTo>
                    <a:pt x="308" y="128"/>
                  </a:lnTo>
                  <a:lnTo>
                    <a:pt x="324" y="134"/>
                  </a:lnTo>
                  <a:lnTo>
                    <a:pt x="342" y="134"/>
                  </a:lnTo>
                  <a:lnTo>
                    <a:pt x="384" y="120"/>
                  </a:lnTo>
                  <a:lnTo>
                    <a:pt x="398" y="108"/>
                  </a:lnTo>
                  <a:lnTo>
                    <a:pt x="410" y="100"/>
                  </a:lnTo>
                  <a:lnTo>
                    <a:pt x="422" y="92"/>
                  </a:lnTo>
                  <a:lnTo>
                    <a:pt x="438" y="84"/>
                  </a:lnTo>
                  <a:lnTo>
                    <a:pt x="442" y="78"/>
                  </a:lnTo>
                  <a:lnTo>
                    <a:pt x="450" y="72"/>
                  </a:lnTo>
                  <a:lnTo>
                    <a:pt x="462" y="56"/>
                  </a:lnTo>
                  <a:lnTo>
                    <a:pt x="470" y="52"/>
                  </a:lnTo>
                  <a:lnTo>
                    <a:pt x="476" y="46"/>
                  </a:lnTo>
                  <a:lnTo>
                    <a:pt x="494" y="40"/>
                  </a:lnTo>
                  <a:lnTo>
                    <a:pt x="514" y="38"/>
                  </a:lnTo>
                  <a:lnTo>
                    <a:pt x="550" y="36"/>
                  </a:lnTo>
                  <a:lnTo>
                    <a:pt x="570" y="22"/>
                  </a:lnTo>
                  <a:lnTo>
                    <a:pt x="588" y="10"/>
                  </a:lnTo>
                  <a:lnTo>
                    <a:pt x="596" y="6"/>
                  </a:lnTo>
                  <a:lnTo>
                    <a:pt x="606" y="2"/>
                  </a:lnTo>
                  <a:lnTo>
                    <a:pt x="618" y="0"/>
                  </a:lnTo>
                  <a:lnTo>
                    <a:pt x="632" y="0"/>
                  </a:lnTo>
                  <a:lnTo>
                    <a:pt x="654" y="36"/>
                  </a:lnTo>
                  <a:lnTo>
                    <a:pt x="672" y="54"/>
                  </a:lnTo>
                  <a:lnTo>
                    <a:pt x="656" y="82"/>
                  </a:lnTo>
                  <a:lnTo>
                    <a:pt x="646" y="96"/>
                  </a:lnTo>
                  <a:lnTo>
                    <a:pt x="640" y="112"/>
                  </a:lnTo>
                  <a:lnTo>
                    <a:pt x="638" y="140"/>
                  </a:lnTo>
                  <a:lnTo>
                    <a:pt x="642" y="142"/>
                  </a:lnTo>
                  <a:lnTo>
                    <a:pt x="650" y="142"/>
                  </a:lnTo>
                  <a:lnTo>
                    <a:pt x="672" y="142"/>
                  </a:lnTo>
                  <a:lnTo>
                    <a:pt x="682" y="172"/>
                  </a:lnTo>
                  <a:lnTo>
                    <a:pt x="690" y="184"/>
                  </a:lnTo>
                  <a:lnTo>
                    <a:pt x="734" y="180"/>
                  </a:lnTo>
                  <a:lnTo>
                    <a:pt x="740" y="190"/>
                  </a:lnTo>
                  <a:lnTo>
                    <a:pt x="744" y="204"/>
                  </a:lnTo>
                  <a:lnTo>
                    <a:pt x="748" y="220"/>
                  </a:lnTo>
                  <a:lnTo>
                    <a:pt x="748" y="238"/>
                  </a:lnTo>
                  <a:lnTo>
                    <a:pt x="740" y="248"/>
                  </a:lnTo>
                  <a:lnTo>
                    <a:pt x="734" y="254"/>
                  </a:lnTo>
                  <a:lnTo>
                    <a:pt x="726" y="258"/>
                  </a:lnTo>
                  <a:lnTo>
                    <a:pt x="724" y="262"/>
                  </a:lnTo>
                  <a:lnTo>
                    <a:pt x="722" y="264"/>
                  </a:lnTo>
                  <a:lnTo>
                    <a:pt x="718" y="266"/>
                  </a:lnTo>
                  <a:lnTo>
                    <a:pt x="712" y="312"/>
                  </a:lnTo>
                  <a:lnTo>
                    <a:pt x="706" y="324"/>
                  </a:lnTo>
                  <a:lnTo>
                    <a:pt x="700" y="338"/>
                  </a:lnTo>
                  <a:lnTo>
                    <a:pt x="688" y="346"/>
                  </a:lnTo>
                  <a:lnTo>
                    <a:pt x="682" y="350"/>
                  </a:lnTo>
                  <a:lnTo>
                    <a:pt x="682" y="356"/>
                  </a:lnTo>
                  <a:lnTo>
                    <a:pt x="672" y="360"/>
                  </a:lnTo>
                  <a:lnTo>
                    <a:pt x="664" y="366"/>
                  </a:lnTo>
                  <a:lnTo>
                    <a:pt x="656" y="376"/>
                  </a:lnTo>
                  <a:lnTo>
                    <a:pt x="648" y="386"/>
                  </a:lnTo>
                  <a:lnTo>
                    <a:pt x="634" y="406"/>
                  </a:lnTo>
                  <a:lnTo>
                    <a:pt x="626" y="414"/>
                  </a:lnTo>
                  <a:lnTo>
                    <a:pt x="616" y="420"/>
                  </a:lnTo>
                  <a:lnTo>
                    <a:pt x="614" y="424"/>
                  </a:lnTo>
                  <a:lnTo>
                    <a:pt x="610" y="428"/>
                  </a:lnTo>
                  <a:lnTo>
                    <a:pt x="600" y="434"/>
                  </a:lnTo>
                  <a:lnTo>
                    <a:pt x="586" y="448"/>
                  </a:lnTo>
                  <a:lnTo>
                    <a:pt x="572" y="464"/>
                  </a:lnTo>
                  <a:lnTo>
                    <a:pt x="570" y="466"/>
                  </a:lnTo>
                  <a:lnTo>
                    <a:pt x="570" y="468"/>
                  </a:lnTo>
                  <a:lnTo>
                    <a:pt x="566" y="468"/>
                  </a:lnTo>
                  <a:lnTo>
                    <a:pt x="566" y="474"/>
                  </a:lnTo>
                  <a:lnTo>
                    <a:pt x="560" y="474"/>
                  </a:lnTo>
                  <a:lnTo>
                    <a:pt x="556" y="476"/>
                  </a:lnTo>
                  <a:lnTo>
                    <a:pt x="546" y="484"/>
                  </a:lnTo>
                  <a:lnTo>
                    <a:pt x="532" y="500"/>
                  </a:lnTo>
                  <a:lnTo>
                    <a:pt x="518" y="534"/>
                  </a:lnTo>
                  <a:lnTo>
                    <a:pt x="502" y="538"/>
                  </a:lnTo>
                  <a:lnTo>
                    <a:pt x="488" y="544"/>
                  </a:lnTo>
                  <a:lnTo>
                    <a:pt x="478" y="550"/>
                  </a:lnTo>
                  <a:lnTo>
                    <a:pt x="466" y="558"/>
                  </a:lnTo>
                  <a:lnTo>
                    <a:pt x="450" y="558"/>
                  </a:lnTo>
                  <a:close/>
                </a:path>
              </a:pathLst>
            </a:custGeom>
            <a:grpFill/>
            <a:ln w="9525">
              <a:solidFill>
                <a:schemeClr val="bg1"/>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12" name="Freeform 13"/>
            <p:cNvSpPr>
              <a:spLocks/>
            </p:cNvSpPr>
            <p:nvPr/>
          </p:nvSpPr>
          <p:spPr bwMode="auto">
            <a:xfrm>
              <a:off x="7381875" y="5387976"/>
              <a:ext cx="282575" cy="654050"/>
            </a:xfrm>
            <a:custGeom>
              <a:avLst/>
              <a:gdLst>
                <a:gd name="T0" fmla="*/ 82 w 178"/>
                <a:gd name="T1" fmla="*/ 412 h 412"/>
                <a:gd name="T2" fmla="*/ 82 w 178"/>
                <a:gd name="T3" fmla="*/ 412 h 412"/>
                <a:gd name="T4" fmla="*/ 50 w 178"/>
                <a:gd name="T5" fmla="*/ 364 h 412"/>
                <a:gd name="T6" fmla="*/ 50 w 178"/>
                <a:gd name="T7" fmla="*/ 364 h 412"/>
                <a:gd name="T8" fmla="*/ 40 w 178"/>
                <a:gd name="T9" fmla="*/ 360 h 412"/>
                <a:gd name="T10" fmla="*/ 34 w 178"/>
                <a:gd name="T11" fmla="*/ 356 h 412"/>
                <a:gd name="T12" fmla="*/ 28 w 178"/>
                <a:gd name="T13" fmla="*/ 350 h 412"/>
                <a:gd name="T14" fmla="*/ 26 w 178"/>
                <a:gd name="T15" fmla="*/ 346 h 412"/>
                <a:gd name="T16" fmla="*/ 20 w 178"/>
                <a:gd name="T17" fmla="*/ 336 h 412"/>
                <a:gd name="T18" fmla="*/ 16 w 178"/>
                <a:gd name="T19" fmla="*/ 324 h 412"/>
                <a:gd name="T20" fmla="*/ 16 w 178"/>
                <a:gd name="T21" fmla="*/ 324 h 412"/>
                <a:gd name="T22" fmla="*/ 0 w 178"/>
                <a:gd name="T23" fmla="*/ 304 h 412"/>
                <a:gd name="T24" fmla="*/ 0 w 178"/>
                <a:gd name="T25" fmla="*/ 304 h 412"/>
                <a:gd name="T26" fmla="*/ 2 w 178"/>
                <a:gd name="T27" fmla="*/ 280 h 412"/>
                <a:gd name="T28" fmla="*/ 6 w 178"/>
                <a:gd name="T29" fmla="*/ 258 h 412"/>
                <a:gd name="T30" fmla="*/ 8 w 178"/>
                <a:gd name="T31" fmla="*/ 238 h 412"/>
                <a:gd name="T32" fmla="*/ 8 w 178"/>
                <a:gd name="T33" fmla="*/ 228 h 412"/>
                <a:gd name="T34" fmla="*/ 6 w 178"/>
                <a:gd name="T35" fmla="*/ 220 h 412"/>
                <a:gd name="T36" fmla="*/ 6 w 178"/>
                <a:gd name="T37" fmla="*/ 220 h 412"/>
                <a:gd name="T38" fmla="*/ 6 w 178"/>
                <a:gd name="T39" fmla="*/ 196 h 412"/>
                <a:gd name="T40" fmla="*/ 10 w 178"/>
                <a:gd name="T41" fmla="*/ 180 h 412"/>
                <a:gd name="T42" fmla="*/ 16 w 178"/>
                <a:gd name="T43" fmla="*/ 166 h 412"/>
                <a:gd name="T44" fmla="*/ 30 w 178"/>
                <a:gd name="T45" fmla="*/ 150 h 412"/>
                <a:gd name="T46" fmla="*/ 30 w 178"/>
                <a:gd name="T47" fmla="*/ 150 h 412"/>
                <a:gd name="T48" fmla="*/ 38 w 178"/>
                <a:gd name="T49" fmla="*/ 112 h 412"/>
                <a:gd name="T50" fmla="*/ 38 w 178"/>
                <a:gd name="T51" fmla="*/ 112 h 412"/>
                <a:gd name="T52" fmla="*/ 60 w 178"/>
                <a:gd name="T53" fmla="*/ 64 h 412"/>
                <a:gd name="T54" fmla="*/ 60 w 178"/>
                <a:gd name="T55" fmla="*/ 64 h 412"/>
                <a:gd name="T56" fmla="*/ 76 w 178"/>
                <a:gd name="T57" fmla="*/ 44 h 412"/>
                <a:gd name="T58" fmla="*/ 90 w 178"/>
                <a:gd name="T59" fmla="*/ 28 h 412"/>
                <a:gd name="T60" fmla="*/ 104 w 178"/>
                <a:gd name="T61" fmla="*/ 14 h 412"/>
                <a:gd name="T62" fmla="*/ 122 w 178"/>
                <a:gd name="T63" fmla="*/ 0 h 412"/>
                <a:gd name="T64" fmla="*/ 122 w 178"/>
                <a:gd name="T65" fmla="*/ 0 h 412"/>
                <a:gd name="T66" fmla="*/ 164 w 178"/>
                <a:gd name="T67" fmla="*/ 2 h 412"/>
                <a:gd name="T68" fmla="*/ 164 w 178"/>
                <a:gd name="T69" fmla="*/ 2 h 412"/>
                <a:gd name="T70" fmla="*/ 170 w 178"/>
                <a:gd name="T71" fmla="*/ 6 h 412"/>
                <a:gd name="T72" fmla="*/ 170 w 178"/>
                <a:gd name="T73" fmla="*/ 6 h 412"/>
                <a:gd name="T74" fmla="*/ 176 w 178"/>
                <a:gd name="T75" fmla="*/ 30 h 412"/>
                <a:gd name="T76" fmla="*/ 178 w 178"/>
                <a:gd name="T77" fmla="*/ 44 h 412"/>
                <a:gd name="T78" fmla="*/ 178 w 178"/>
                <a:gd name="T79" fmla="*/ 58 h 412"/>
                <a:gd name="T80" fmla="*/ 178 w 178"/>
                <a:gd name="T81" fmla="*/ 58 h 412"/>
                <a:gd name="T82" fmla="*/ 172 w 178"/>
                <a:gd name="T83" fmla="*/ 72 h 412"/>
                <a:gd name="T84" fmla="*/ 168 w 178"/>
                <a:gd name="T85" fmla="*/ 86 h 412"/>
                <a:gd name="T86" fmla="*/ 166 w 178"/>
                <a:gd name="T87" fmla="*/ 102 h 412"/>
                <a:gd name="T88" fmla="*/ 166 w 178"/>
                <a:gd name="T89" fmla="*/ 118 h 412"/>
                <a:gd name="T90" fmla="*/ 168 w 178"/>
                <a:gd name="T91" fmla="*/ 154 h 412"/>
                <a:gd name="T92" fmla="*/ 170 w 178"/>
                <a:gd name="T93" fmla="*/ 188 h 412"/>
                <a:gd name="T94" fmla="*/ 170 w 178"/>
                <a:gd name="T95" fmla="*/ 188 h 412"/>
                <a:gd name="T96" fmla="*/ 164 w 178"/>
                <a:gd name="T97" fmla="*/ 202 h 412"/>
                <a:gd name="T98" fmla="*/ 158 w 178"/>
                <a:gd name="T99" fmla="*/ 218 h 412"/>
                <a:gd name="T100" fmla="*/ 158 w 178"/>
                <a:gd name="T101" fmla="*/ 218 h 412"/>
                <a:gd name="T102" fmla="*/ 118 w 178"/>
                <a:gd name="T103" fmla="*/ 304 h 412"/>
                <a:gd name="T104" fmla="*/ 118 w 178"/>
                <a:gd name="T105" fmla="*/ 304 h 412"/>
                <a:gd name="T106" fmla="*/ 108 w 178"/>
                <a:gd name="T107" fmla="*/ 398 h 412"/>
                <a:gd name="T108" fmla="*/ 108 w 178"/>
                <a:gd name="T109" fmla="*/ 398 h 412"/>
                <a:gd name="T110" fmla="*/ 98 w 178"/>
                <a:gd name="T111" fmla="*/ 408 h 412"/>
                <a:gd name="T112" fmla="*/ 98 w 178"/>
                <a:gd name="T113" fmla="*/ 408 h 412"/>
                <a:gd name="T114" fmla="*/ 90 w 178"/>
                <a:gd name="T115" fmla="*/ 410 h 412"/>
                <a:gd name="T116" fmla="*/ 82 w 178"/>
                <a:gd name="T117" fmla="*/ 412 h 412"/>
                <a:gd name="T118" fmla="*/ 82 w 178"/>
                <a:gd name="T119" fmla="*/ 412 h 412"/>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178" h="412">
                  <a:moveTo>
                    <a:pt x="82" y="412"/>
                  </a:moveTo>
                  <a:lnTo>
                    <a:pt x="82" y="412"/>
                  </a:lnTo>
                  <a:lnTo>
                    <a:pt x="50" y="364"/>
                  </a:lnTo>
                  <a:lnTo>
                    <a:pt x="40" y="360"/>
                  </a:lnTo>
                  <a:lnTo>
                    <a:pt x="34" y="356"/>
                  </a:lnTo>
                  <a:lnTo>
                    <a:pt x="28" y="350"/>
                  </a:lnTo>
                  <a:lnTo>
                    <a:pt x="26" y="346"/>
                  </a:lnTo>
                  <a:lnTo>
                    <a:pt x="20" y="336"/>
                  </a:lnTo>
                  <a:lnTo>
                    <a:pt x="16" y="324"/>
                  </a:lnTo>
                  <a:lnTo>
                    <a:pt x="0" y="304"/>
                  </a:lnTo>
                  <a:lnTo>
                    <a:pt x="2" y="280"/>
                  </a:lnTo>
                  <a:lnTo>
                    <a:pt x="6" y="258"/>
                  </a:lnTo>
                  <a:lnTo>
                    <a:pt x="8" y="238"/>
                  </a:lnTo>
                  <a:lnTo>
                    <a:pt x="8" y="228"/>
                  </a:lnTo>
                  <a:lnTo>
                    <a:pt x="6" y="220"/>
                  </a:lnTo>
                  <a:lnTo>
                    <a:pt x="6" y="196"/>
                  </a:lnTo>
                  <a:lnTo>
                    <a:pt x="10" y="180"/>
                  </a:lnTo>
                  <a:lnTo>
                    <a:pt x="16" y="166"/>
                  </a:lnTo>
                  <a:lnTo>
                    <a:pt x="30" y="150"/>
                  </a:lnTo>
                  <a:lnTo>
                    <a:pt x="38" y="112"/>
                  </a:lnTo>
                  <a:lnTo>
                    <a:pt x="60" y="64"/>
                  </a:lnTo>
                  <a:lnTo>
                    <a:pt x="76" y="44"/>
                  </a:lnTo>
                  <a:lnTo>
                    <a:pt x="90" y="28"/>
                  </a:lnTo>
                  <a:lnTo>
                    <a:pt x="104" y="14"/>
                  </a:lnTo>
                  <a:lnTo>
                    <a:pt x="122" y="0"/>
                  </a:lnTo>
                  <a:lnTo>
                    <a:pt x="164" y="2"/>
                  </a:lnTo>
                  <a:lnTo>
                    <a:pt x="170" y="6"/>
                  </a:lnTo>
                  <a:lnTo>
                    <a:pt x="176" y="30"/>
                  </a:lnTo>
                  <a:lnTo>
                    <a:pt x="178" y="44"/>
                  </a:lnTo>
                  <a:lnTo>
                    <a:pt x="178" y="58"/>
                  </a:lnTo>
                  <a:lnTo>
                    <a:pt x="172" y="72"/>
                  </a:lnTo>
                  <a:lnTo>
                    <a:pt x="168" y="86"/>
                  </a:lnTo>
                  <a:lnTo>
                    <a:pt x="166" y="102"/>
                  </a:lnTo>
                  <a:lnTo>
                    <a:pt x="166" y="118"/>
                  </a:lnTo>
                  <a:lnTo>
                    <a:pt x="168" y="154"/>
                  </a:lnTo>
                  <a:lnTo>
                    <a:pt x="170" y="188"/>
                  </a:lnTo>
                  <a:lnTo>
                    <a:pt x="164" y="202"/>
                  </a:lnTo>
                  <a:lnTo>
                    <a:pt x="158" y="218"/>
                  </a:lnTo>
                  <a:lnTo>
                    <a:pt x="118" y="304"/>
                  </a:lnTo>
                  <a:lnTo>
                    <a:pt x="108" y="398"/>
                  </a:lnTo>
                  <a:lnTo>
                    <a:pt x="98" y="408"/>
                  </a:lnTo>
                  <a:lnTo>
                    <a:pt x="90" y="410"/>
                  </a:lnTo>
                  <a:lnTo>
                    <a:pt x="82" y="412"/>
                  </a:lnTo>
                  <a:close/>
                </a:path>
              </a:pathLst>
            </a:custGeom>
            <a:grpFill/>
            <a:ln w="9525">
              <a:solidFill>
                <a:schemeClr val="bg1"/>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13" name="Freeform 14"/>
            <p:cNvSpPr>
              <a:spLocks/>
            </p:cNvSpPr>
            <p:nvPr/>
          </p:nvSpPr>
          <p:spPr bwMode="auto">
            <a:xfrm>
              <a:off x="7400925" y="5403851"/>
              <a:ext cx="247650" cy="619125"/>
            </a:xfrm>
            <a:custGeom>
              <a:avLst/>
              <a:gdLst>
                <a:gd name="T0" fmla="*/ 76 w 156"/>
                <a:gd name="T1" fmla="*/ 390 h 390"/>
                <a:gd name="T2" fmla="*/ 76 w 156"/>
                <a:gd name="T3" fmla="*/ 390 h 390"/>
                <a:gd name="T4" fmla="*/ 46 w 156"/>
                <a:gd name="T5" fmla="*/ 344 h 390"/>
                <a:gd name="T6" fmla="*/ 46 w 156"/>
                <a:gd name="T7" fmla="*/ 344 h 390"/>
                <a:gd name="T8" fmla="*/ 26 w 156"/>
                <a:gd name="T9" fmla="*/ 338 h 390"/>
                <a:gd name="T10" fmla="*/ 26 w 156"/>
                <a:gd name="T11" fmla="*/ 338 h 390"/>
                <a:gd name="T12" fmla="*/ 22 w 156"/>
                <a:gd name="T13" fmla="*/ 324 h 390"/>
                <a:gd name="T14" fmla="*/ 14 w 156"/>
                <a:gd name="T15" fmla="*/ 310 h 390"/>
                <a:gd name="T16" fmla="*/ 6 w 156"/>
                <a:gd name="T17" fmla="*/ 300 h 390"/>
                <a:gd name="T18" fmla="*/ 0 w 156"/>
                <a:gd name="T19" fmla="*/ 294 h 390"/>
                <a:gd name="T20" fmla="*/ 0 w 156"/>
                <a:gd name="T21" fmla="*/ 294 h 390"/>
                <a:gd name="T22" fmla="*/ 0 w 156"/>
                <a:gd name="T23" fmla="*/ 272 h 390"/>
                <a:gd name="T24" fmla="*/ 0 w 156"/>
                <a:gd name="T25" fmla="*/ 272 h 390"/>
                <a:gd name="T26" fmla="*/ 4 w 156"/>
                <a:gd name="T27" fmla="*/ 242 h 390"/>
                <a:gd name="T28" fmla="*/ 6 w 156"/>
                <a:gd name="T29" fmla="*/ 230 h 390"/>
                <a:gd name="T30" fmla="*/ 8 w 156"/>
                <a:gd name="T31" fmla="*/ 216 h 390"/>
                <a:gd name="T32" fmla="*/ 8 w 156"/>
                <a:gd name="T33" fmla="*/ 216 h 390"/>
                <a:gd name="T34" fmla="*/ 4 w 156"/>
                <a:gd name="T35" fmla="*/ 202 h 390"/>
                <a:gd name="T36" fmla="*/ 4 w 156"/>
                <a:gd name="T37" fmla="*/ 192 h 390"/>
                <a:gd name="T38" fmla="*/ 4 w 156"/>
                <a:gd name="T39" fmla="*/ 182 h 390"/>
                <a:gd name="T40" fmla="*/ 8 w 156"/>
                <a:gd name="T41" fmla="*/ 174 h 390"/>
                <a:gd name="T42" fmla="*/ 18 w 156"/>
                <a:gd name="T43" fmla="*/ 158 h 390"/>
                <a:gd name="T44" fmla="*/ 30 w 156"/>
                <a:gd name="T45" fmla="*/ 142 h 390"/>
                <a:gd name="T46" fmla="*/ 30 w 156"/>
                <a:gd name="T47" fmla="*/ 142 h 390"/>
                <a:gd name="T48" fmla="*/ 38 w 156"/>
                <a:gd name="T49" fmla="*/ 108 h 390"/>
                <a:gd name="T50" fmla="*/ 38 w 156"/>
                <a:gd name="T51" fmla="*/ 108 h 390"/>
                <a:gd name="T52" fmla="*/ 48 w 156"/>
                <a:gd name="T53" fmla="*/ 84 h 390"/>
                <a:gd name="T54" fmla="*/ 56 w 156"/>
                <a:gd name="T55" fmla="*/ 64 h 390"/>
                <a:gd name="T56" fmla="*/ 68 w 156"/>
                <a:gd name="T57" fmla="*/ 46 h 390"/>
                <a:gd name="T58" fmla="*/ 84 w 156"/>
                <a:gd name="T59" fmla="*/ 28 h 390"/>
                <a:gd name="T60" fmla="*/ 84 w 156"/>
                <a:gd name="T61" fmla="*/ 28 h 390"/>
                <a:gd name="T62" fmla="*/ 116 w 156"/>
                <a:gd name="T63" fmla="*/ 2 h 390"/>
                <a:gd name="T64" fmla="*/ 116 w 156"/>
                <a:gd name="T65" fmla="*/ 2 h 390"/>
                <a:gd name="T66" fmla="*/ 150 w 156"/>
                <a:gd name="T67" fmla="*/ 0 h 390"/>
                <a:gd name="T68" fmla="*/ 150 w 156"/>
                <a:gd name="T69" fmla="*/ 0 h 390"/>
                <a:gd name="T70" fmla="*/ 154 w 156"/>
                <a:gd name="T71" fmla="*/ 18 h 390"/>
                <a:gd name="T72" fmla="*/ 156 w 156"/>
                <a:gd name="T73" fmla="*/ 32 h 390"/>
                <a:gd name="T74" fmla="*/ 156 w 156"/>
                <a:gd name="T75" fmla="*/ 44 h 390"/>
                <a:gd name="T76" fmla="*/ 156 w 156"/>
                <a:gd name="T77" fmla="*/ 44 h 390"/>
                <a:gd name="T78" fmla="*/ 150 w 156"/>
                <a:gd name="T79" fmla="*/ 56 h 390"/>
                <a:gd name="T80" fmla="*/ 146 w 156"/>
                <a:gd name="T81" fmla="*/ 70 h 390"/>
                <a:gd name="T82" fmla="*/ 144 w 156"/>
                <a:gd name="T83" fmla="*/ 86 h 390"/>
                <a:gd name="T84" fmla="*/ 142 w 156"/>
                <a:gd name="T85" fmla="*/ 102 h 390"/>
                <a:gd name="T86" fmla="*/ 144 w 156"/>
                <a:gd name="T87" fmla="*/ 138 h 390"/>
                <a:gd name="T88" fmla="*/ 146 w 156"/>
                <a:gd name="T89" fmla="*/ 174 h 390"/>
                <a:gd name="T90" fmla="*/ 146 w 156"/>
                <a:gd name="T91" fmla="*/ 174 h 390"/>
                <a:gd name="T92" fmla="*/ 138 w 156"/>
                <a:gd name="T93" fmla="*/ 196 h 390"/>
                <a:gd name="T94" fmla="*/ 126 w 156"/>
                <a:gd name="T95" fmla="*/ 222 h 390"/>
                <a:gd name="T96" fmla="*/ 102 w 156"/>
                <a:gd name="T97" fmla="*/ 270 h 390"/>
                <a:gd name="T98" fmla="*/ 102 w 156"/>
                <a:gd name="T99" fmla="*/ 270 h 390"/>
                <a:gd name="T100" fmla="*/ 96 w 156"/>
                <a:gd name="T101" fmla="*/ 290 h 390"/>
                <a:gd name="T102" fmla="*/ 96 w 156"/>
                <a:gd name="T103" fmla="*/ 290 h 390"/>
                <a:gd name="T104" fmla="*/ 84 w 156"/>
                <a:gd name="T105" fmla="*/ 382 h 390"/>
                <a:gd name="T106" fmla="*/ 84 w 156"/>
                <a:gd name="T107" fmla="*/ 382 h 390"/>
                <a:gd name="T108" fmla="*/ 80 w 156"/>
                <a:gd name="T109" fmla="*/ 386 h 390"/>
                <a:gd name="T110" fmla="*/ 76 w 156"/>
                <a:gd name="T111" fmla="*/ 390 h 390"/>
                <a:gd name="T112" fmla="*/ 76 w 156"/>
                <a:gd name="T113" fmla="*/ 390 h 39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56" h="390">
                  <a:moveTo>
                    <a:pt x="76" y="390"/>
                  </a:moveTo>
                  <a:lnTo>
                    <a:pt x="76" y="390"/>
                  </a:lnTo>
                  <a:lnTo>
                    <a:pt x="46" y="344"/>
                  </a:lnTo>
                  <a:lnTo>
                    <a:pt x="26" y="338"/>
                  </a:lnTo>
                  <a:lnTo>
                    <a:pt x="22" y="324"/>
                  </a:lnTo>
                  <a:lnTo>
                    <a:pt x="14" y="310"/>
                  </a:lnTo>
                  <a:lnTo>
                    <a:pt x="6" y="300"/>
                  </a:lnTo>
                  <a:lnTo>
                    <a:pt x="0" y="294"/>
                  </a:lnTo>
                  <a:lnTo>
                    <a:pt x="0" y="272"/>
                  </a:lnTo>
                  <a:lnTo>
                    <a:pt x="4" y="242"/>
                  </a:lnTo>
                  <a:lnTo>
                    <a:pt x="6" y="230"/>
                  </a:lnTo>
                  <a:lnTo>
                    <a:pt x="8" y="216"/>
                  </a:lnTo>
                  <a:lnTo>
                    <a:pt x="4" y="202"/>
                  </a:lnTo>
                  <a:lnTo>
                    <a:pt x="4" y="192"/>
                  </a:lnTo>
                  <a:lnTo>
                    <a:pt x="4" y="182"/>
                  </a:lnTo>
                  <a:lnTo>
                    <a:pt x="8" y="174"/>
                  </a:lnTo>
                  <a:lnTo>
                    <a:pt x="18" y="158"/>
                  </a:lnTo>
                  <a:lnTo>
                    <a:pt x="30" y="142"/>
                  </a:lnTo>
                  <a:lnTo>
                    <a:pt x="38" y="108"/>
                  </a:lnTo>
                  <a:lnTo>
                    <a:pt x="48" y="84"/>
                  </a:lnTo>
                  <a:lnTo>
                    <a:pt x="56" y="64"/>
                  </a:lnTo>
                  <a:lnTo>
                    <a:pt x="68" y="46"/>
                  </a:lnTo>
                  <a:lnTo>
                    <a:pt x="84" y="28"/>
                  </a:lnTo>
                  <a:lnTo>
                    <a:pt x="116" y="2"/>
                  </a:lnTo>
                  <a:lnTo>
                    <a:pt x="150" y="0"/>
                  </a:lnTo>
                  <a:lnTo>
                    <a:pt x="154" y="18"/>
                  </a:lnTo>
                  <a:lnTo>
                    <a:pt x="156" y="32"/>
                  </a:lnTo>
                  <a:lnTo>
                    <a:pt x="156" y="44"/>
                  </a:lnTo>
                  <a:lnTo>
                    <a:pt x="150" y="56"/>
                  </a:lnTo>
                  <a:lnTo>
                    <a:pt x="146" y="70"/>
                  </a:lnTo>
                  <a:lnTo>
                    <a:pt x="144" y="86"/>
                  </a:lnTo>
                  <a:lnTo>
                    <a:pt x="142" y="102"/>
                  </a:lnTo>
                  <a:lnTo>
                    <a:pt x="144" y="138"/>
                  </a:lnTo>
                  <a:lnTo>
                    <a:pt x="146" y="174"/>
                  </a:lnTo>
                  <a:lnTo>
                    <a:pt x="138" y="196"/>
                  </a:lnTo>
                  <a:lnTo>
                    <a:pt x="126" y="222"/>
                  </a:lnTo>
                  <a:lnTo>
                    <a:pt x="102" y="270"/>
                  </a:lnTo>
                  <a:lnTo>
                    <a:pt x="96" y="290"/>
                  </a:lnTo>
                  <a:lnTo>
                    <a:pt x="84" y="382"/>
                  </a:lnTo>
                  <a:lnTo>
                    <a:pt x="80" y="386"/>
                  </a:lnTo>
                  <a:lnTo>
                    <a:pt x="76" y="390"/>
                  </a:lnTo>
                  <a:close/>
                </a:path>
              </a:pathLst>
            </a:custGeom>
            <a:grpFill/>
            <a:ln w="9525">
              <a:solidFill>
                <a:schemeClr val="bg1"/>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14" name="Freeform 15"/>
            <p:cNvSpPr>
              <a:spLocks/>
            </p:cNvSpPr>
            <p:nvPr/>
          </p:nvSpPr>
          <p:spPr bwMode="auto">
            <a:xfrm>
              <a:off x="6708775" y="4911726"/>
              <a:ext cx="657225" cy="854075"/>
            </a:xfrm>
            <a:custGeom>
              <a:avLst/>
              <a:gdLst>
                <a:gd name="T0" fmla="*/ 136 w 414"/>
                <a:gd name="T1" fmla="*/ 532 h 538"/>
                <a:gd name="T2" fmla="*/ 122 w 414"/>
                <a:gd name="T3" fmla="*/ 508 h 538"/>
                <a:gd name="T4" fmla="*/ 116 w 414"/>
                <a:gd name="T5" fmla="*/ 498 h 538"/>
                <a:gd name="T6" fmla="*/ 58 w 414"/>
                <a:gd name="T7" fmla="*/ 426 h 538"/>
                <a:gd name="T8" fmla="*/ 12 w 414"/>
                <a:gd name="T9" fmla="*/ 420 h 538"/>
                <a:gd name="T10" fmla="*/ 0 w 414"/>
                <a:gd name="T11" fmla="*/ 402 h 538"/>
                <a:gd name="T12" fmla="*/ 6 w 414"/>
                <a:gd name="T13" fmla="*/ 360 h 538"/>
                <a:gd name="T14" fmla="*/ 10 w 414"/>
                <a:gd name="T15" fmla="*/ 332 h 538"/>
                <a:gd name="T16" fmla="*/ 8 w 414"/>
                <a:gd name="T17" fmla="*/ 306 h 538"/>
                <a:gd name="T18" fmla="*/ 44 w 414"/>
                <a:gd name="T19" fmla="*/ 246 h 538"/>
                <a:gd name="T20" fmla="*/ 42 w 414"/>
                <a:gd name="T21" fmla="*/ 200 h 538"/>
                <a:gd name="T22" fmla="*/ 46 w 414"/>
                <a:gd name="T23" fmla="*/ 190 h 538"/>
                <a:gd name="T24" fmla="*/ 74 w 414"/>
                <a:gd name="T25" fmla="*/ 174 h 538"/>
                <a:gd name="T26" fmla="*/ 102 w 414"/>
                <a:gd name="T27" fmla="*/ 134 h 538"/>
                <a:gd name="T28" fmla="*/ 102 w 414"/>
                <a:gd name="T29" fmla="*/ 116 h 538"/>
                <a:gd name="T30" fmla="*/ 92 w 414"/>
                <a:gd name="T31" fmla="*/ 88 h 538"/>
                <a:gd name="T32" fmla="*/ 104 w 414"/>
                <a:gd name="T33" fmla="*/ 72 h 538"/>
                <a:gd name="T34" fmla="*/ 132 w 414"/>
                <a:gd name="T35" fmla="*/ 58 h 538"/>
                <a:gd name="T36" fmla="*/ 172 w 414"/>
                <a:gd name="T37" fmla="*/ 48 h 538"/>
                <a:gd name="T38" fmla="*/ 190 w 414"/>
                <a:gd name="T39" fmla="*/ 28 h 538"/>
                <a:gd name="T40" fmla="*/ 204 w 414"/>
                <a:gd name="T41" fmla="*/ 2 h 538"/>
                <a:gd name="T42" fmla="*/ 224 w 414"/>
                <a:gd name="T43" fmla="*/ 2 h 538"/>
                <a:gd name="T44" fmla="*/ 236 w 414"/>
                <a:gd name="T45" fmla="*/ 16 h 538"/>
                <a:gd name="T46" fmla="*/ 250 w 414"/>
                <a:gd name="T47" fmla="*/ 64 h 538"/>
                <a:gd name="T48" fmla="*/ 280 w 414"/>
                <a:gd name="T49" fmla="*/ 96 h 538"/>
                <a:gd name="T50" fmla="*/ 336 w 414"/>
                <a:gd name="T51" fmla="*/ 100 h 538"/>
                <a:gd name="T52" fmla="*/ 366 w 414"/>
                <a:gd name="T53" fmla="*/ 86 h 538"/>
                <a:gd name="T54" fmla="*/ 404 w 414"/>
                <a:gd name="T55" fmla="*/ 84 h 538"/>
                <a:gd name="T56" fmla="*/ 398 w 414"/>
                <a:gd name="T57" fmla="*/ 104 h 538"/>
                <a:gd name="T58" fmla="*/ 384 w 414"/>
                <a:gd name="T59" fmla="*/ 124 h 538"/>
                <a:gd name="T60" fmla="*/ 362 w 414"/>
                <a:gd name="T61" fmla="*/ 154 h 538"/>
                <a:gd name="T62" fmla="*/ 330 w 414"/>
                <a:gd name="T63" fmla="*/ 162 h 538"/>
                <a:gd name="T64" fmla="*/ 328 w 414"/>
                <a:gd name="T65" fmla="*/ 180 h 538"/>
                <a:gd name="T66" fmla="*/ 348 w 414"/>
                <a:gd name="T67" fmla="*/ 198 h 538"/>
                <a:gd name="T68" fmla="*/ 350 w 414"/>
                <a:gd name="T69" fmla="*/ 222 h 538"/>
                <a:gd name="T70" fmla="*/ 348 w 414"/>
                <a:gd name="T71" fmla="*/ 240 h 538"/>
                <a:gd name="T72" fmla="*/ 340 w 414"/>
                <a:gd name="T73" fmla="*/ 278 h 538"/>
                <a:gd name="T74" fmla="*/ 346 w 414"/>
                <a:gd name="T75" fmla="*/ 296 h 538"/>
                <a:gd name="T76" fmla="*/ 356 w 414"/>
                <a:gd name="T77" fmla="*/ 308 h 538"/>
                <a:gd name="T78" fmla="*/ 350 w 414"/>
                <a:gd name="T79" fmla="*/ 306 h 538"/>
                <a:gd name="T80" fmla="*/ 318 w 414"/>
                <a:gd name="T81" fmla="*/ 312 h 538"/>
                <a:gd name="T82" fmla="*/ 318 w 414"/>
                <a:gd name="T83" fmla="*/ 336 h 538"/>
                <a:gd name="T84" fmla="*/ 296 w 414"/>
                <a:gd name="T85" fmla="*/ 354 h 538"/>
                <a:gd name="T86" fmla="*/ 288 w 414"/>
                <a:gd name="T87" fmla="*/ 384 h 538"/>
                <a:gd name="T88" fmla="*/ 268 w 414"/>
                <a:gd name="T89" fmla="*/ 408 h 538"/>
                <a:gd name="T90" fmla="*/ 228 w 414"/>
                <a:gd name="T91" fmla="*/ 416 h 538"/>
                <a:gd name="T92" fmla="*/ 240 w 414"/>
                <a:gd name="T93" fmla="*/ 440 h 538"/>
                <a:gd name="T94" fmla="*/ 218 w 414"/>
                <a:gd name="T95" fmla="*/ 450 h 538"/>
                <a:gd name="T96" fmla="*/ 184 w 414"/>
                <a:gd name="T97" fmla="*/ 480 h 538"/>
                <a:gd name="T98" fmla="*/ 166 w 414"/>
                <a:gd name="T99" fmla="*/ 514 h 538"/>
                <a:gd name="T100" fmla="*/ 150 w 414"/>
                <a:gd name="T101" fmla="*/ 528 h 53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414" h="538">
                  <a:moveTo>
                    <a:pt x="136" y="538"/>
                  </a:moveTo>
                  <a:lnTo>
                    <a:pt x="136" y="538"/>
                  </a:lnTo>
                  <a:lnTo>
                    <a:pt x="136" y="532"/>
                  </a:lnTo>
                  <a:lnTo>
                    <a:pt x="134" y="526"/>
                  </a:lnTo>
                  <a:lnTo>
                    <a:pt x="128" y="516"/>
                  </a:lnTo>
                  <a:lnTo>
                    <a:pt x="122" y="508"/>
                  </a:lnTo>
                  <a:lnTo>
                    <a:pt x="116" y="504"/>
                  </a:lnTo>
                  <a:lnTo>
                    <a:pt x="116" y="498"/>
                  </a:lnTo>
                  <a:lnTo>
                    <a:pt x="58" y="426"/>
                  </a:lnTo>
                  <a:lnTo>
                    <a:pt x="40" y="422"/>
                  </a:lnTo>
                  <a:lnTo>
                    <a:pt x="26" y="420"/>
                  </a:lnTo>
                  <a:lnTo>
                    <a:pt x="12" y="420"/>
                  </a:lnTo>
                  <a:lnTo>
                    <a:pt x="2" y="418"/>
                  </a:lnTo>
                  <a:lnTo>
                    <a:pt x="0" y="402"/>
                  </a:lnTo>
                  <a:lnTo>
                    <a:pt x="0" y="386"/>
                  </a:lnTo>
                  <a:lnTo>
                    <a:pt x="6" y="360"/>
                  </a:lnTo>
                  <a:lnTo>
                    <a:pt x="8" y="352"/>
                  </a:lnTo>
                  <a:lnTo>
                    <a:pt x="10" y="346"/>
                  </a:lnTo>
                  <a:lnTo>
                    <a:pt x="10" y="332"/>
                  </a:lnTo>
                  <a:lnTo>
                    <a:pt x="10" y="318"/>
                  </a:lnTo>
                  <a:lnTo>
                    <a:pt x="8" y="306"/>
                  </a:lnTo>
                  <a:lnTo>
                    <a:pt x="40" y="270"/>
                  </a:lnTo>
                  <a:lnTo>
                    <a:pt x="44" y="246"/>
                  </a:lnTo>
                  <a:lnTo>
                    <a:pt x="42" y="214"/>
                  </a:lnTo>
                  <a:lnTo>
                    <a:pt x="42" y="200"/>
                  </a:lnTo>
                  <a:lnTo>
                    <a:pt x="44" y="194"/>
                  </a:lnTo>
                  <a:lnTo>
                    <a:pt x="46" y="190"/>
                  </a:lnTo>
                  <a:lnTo>
                    <a:pt x="60" y="182"/>
                  </a:lnTo>
                  <a:lnTo>
                    <a:pt x="74" y="174"/>
                  </a:lnTo>
                  <a:lnTo>
                    <a:pt x="94" y="152"/>
                  </a:lnTo>
                  <a:lnTo>
                    <a:pt x="102" y="134"/>
                  </a:lnTo>
                  <a:lnTo>
                    <a:pt x="102" y="116"/>
                  </a:lnTo>
                  <a:lnTo>
                    <a:pt x="96" y="104"/>
                  </a:lnTo>
                  <a:lnTo>
                    <a:pt x="94" y="94"/>
                  </a:lnTo>
                  <a:lnTo>
                    <a:pt x="92" y="88"/>
                  </a:lnTo>
                  <a:lnTo>
                    <a:pt x="94" y="82"/>
                  </a:lnTo>
                  <a:lnTo>
                    <a:pt x="98" y="76"/>
                  </a:lnTo>
                  <a:lnTo>
                    <a:pt x="104" y="72"/>
                  </a:lnTo>
                  <a:lnTo>
                    <a:pt x="120" y="60"/>
                  </a:lnTo>
                  <a:lnTo>
                    <a:pt x="132" y="58"/>
                  </a:lnTo>
                  <a:lnTo>
                    <a:pt x="144" y="56"/>
                  </a:lnTo>
                  <a:lnTo>
                    <a:pt x="158" y="54"/>
                  </a:lnTo>
                  <a:lnTo>
                    <a:pt x="172" y="48"/>
                  </a:lnTo>
                  <a:lnTo>
                    <a:pt x="182" y="40"/>
                  </a:lnTo>
                  <a:lnTo>
                    <a:pt x="190" y="28"/>
                  </a:lnTo>
                  <a:lnTo>
                    <a:pt x="198" y="14"/>
                  </a:lnTo>
                  <a:lnTo>
                    <a:pt x="204" y="2"/>
                  </a:lnTo>
                  <a:lnTo>
                    <a:pt x="210" y="0"/>
                  </a:lnTo>
                  <a:lnTo>
                    <a:pt x="216" y="0"/>
                  </a:lnTo>
                  <a:lnTo>
                    <a:pt x="224" y="2"/>
                  </a:lnTo>
                  <a:lnTo>
                    <a:pt x="232" y="6"/>
                  </a:lnTo>
                  <a:lnTo>
                    <a:pt x="236" y="16"/>
                  </a:lnTo>
                  <a:lnTo>
                    <a:pt x="238" y="28"/>
                  </a:lnTo>
                  <a:lnTo>
                    <a:pt x="246" y="52"/>
                  </a:lnTo>
                  <a:lnTo>
                    <a:pt x="250" y="64"/>
                  </a:lnTo>
                  <a:lnTo>
                    <a:pt x="258" y="76"/>
                  </a:lnTo>
                  <a:lnTo>
                    <a:pt x="266" y="86"/>
                  </a:lnTo>
                  <a:lnTo>
                    <a:pt x="280" y="96"/>
                  </a:lnTo>
                  <a:lnTo>
                    <a:pt x="336" y="100"/>
                  </a:lnTo>
                  <a:lnTo>
                    <a:pt x="342" y="94"/>
                  </a:lnTo>
                  <a:lnTo>
                    <a:pt x="350" y="92"/>
                  </a:lnTo>
                  <a:lnTo>
                    <a:pt x="366" y="86"/>
                  </a:lnTo>
                  <a:lnTo>
                    <a:pt x="386" y="86"/>
                  </a:lnTo>
                  <a:lnTo>
                    <a:pt x="404" y="84"/>
                  </a:lnTo>
                  <a:lnTo>
                    <a:pt x="414" y="90"/>
                  </a:lnTo>
                  <a:lnTo>
                    <a:pt x="398" y="104"/>
                  </a:lnTo>
                  <a:lnTo>
                    <a:pt x="392" y="112"/>
                  </a:lnTo>
                  <a:lnTo>
                    <a:pt x="384" y="124"/>
                  </a:lnTo>
                  <a:lnTo>
                    <a:pt x="382" y="156"/>
                  </a:lnTo>
                  <a:lnTo>
                    <a:pt x="362" y="154"/>
                  </a:lnTo>
                  <a:lnTo>
                    <a:pt x="342" y="154"/>
                  </a:lnTo>
                  <a:lnTo>
                    <a:pt x="336" y="158"/>
                  </a:lnTo>
                  <a:lnTo>
                    <a:pt x="330" y="162"/>
                  </a:lnTo>
                  <a:lnTo>
                    <a:pt x="326" y="168"/>
                  </a:lnTo>
                  <a:lnTo>
                    <a:pt x="328" y="180"/>
                  </a:lnTo>
                  <a:lnTo>
                    <a:pt x="338" y="186"/>
                  </a:lnTo>
                  <a:lnTo>
                    <a:pt x="348" y="198"/>
                  </a:lnTo>
                  <a:lnTo>
                    <a:pt x="364" y="208"/>
                  </a:lnTo>
                  <a:lnTo>
                    <a:pt x="350" y="222"/>
                  </a:lnTo>
                  <a:lnTo>
                    <a:pt x="350" y="230"/>
                  </a:lnTo>
                  <a:lnTo>
                    <a:pt x="348" y="240"/>
                  </a:lnTo>
                  <a:lnTo>
                    <a:pt x="342" y="258"/>
                  </a:lnTo>
                  <a:lnTo>
                    <a:pt x="342" y="268"/>
                  </a:lnTo>
                  <a:lnTo>
                    <a:pt x="340" y="278"/>
                  </a:lnTo>
                  <a:lnTo>
                    <a:pt x="342" y="286"/>
                  </a:lnTo>
                  <a:lnTo>
                    <a:pt x="346" y="296"/>
                  </a:lnTo>
                  <a:lnTo>
                    <a:pt x="356" y="304"/>
                  </a:lnTo>
                  <a:lnTo>
                    <a:pt x="356" y="308"/>
                  </a:lnTo>
                  <a:lnTo>
                    <a:pt x="350" y="306"/>
                  </a:lnTo>
                  <a:lnTo>
                    <a:pt x="322" y="306"/>
                  </a:lnTo>
                  <a:lnTo>
                    <a:pt x="318" y="312"/>
                  </a:lnTo>
                  <a:lnTo>
                    <a:pt x="318" y="318"/>
                  </a:lnTo>
                  <a:lnTo>
                    <a:pt x="320" y="324"/>
                  </a:lnTo>
                  <a:lnTo>
                    <a:pt x="318" y="336"/>
                  </a:lnTo>
                  <a:lnTo>
                    <a:pt x="304" y="346"/>
                  </a:lnTo>
                  <a:lnTo>
                    <a:pt x="296" y="354"/>
                  </a:lnTo>
                  <a:lnTo>
                    <a:pt x="292" y="364"/>
                  </a:lnTo>
                  <a:lnTo>
                    <a:pt x="288" y="384"/>
                  </a:lnTo>
                  <a:lnTo>
                    <a:pt x="278" y="396"/>
                  </a:lnTo>
                  <a:lnTo>
                    <a:pt x="268" y="408"/>
                  </a:lnTo>
                  <a:lnTo>
                    <a:pt x="232" y="410"/>
                  </a:lnTo>
                  <a:lnTo>
                    <a:pt x="228" y="416"/>
                  </a:lnTo>
                  <a:lnTo>
                    <a:pt x="228" y="422"/>
                  </a:lnTo>
                  <a:lnTo>
                    <a:pt x="230" y="430"/>
                  </a:lnTo>
                  <a:lnTo>
                    <a:pt x="240" y="440"/>
                  </a:lnTo>
                  <a:lnTo>
                    <a:pt x="228" y="444"/>
                  </a:lnTo>
                  <a:lnTo>
                    <a:pt x="218" y="450"/>
                  </a:lnTo>
                  <a:lnTo>
                    <a:pt x="208" y="456"/>
                  </a:lnTo>
                  <a:lnTo>
                    <a:pt x="200" y="464"/>
                  </a:lnTo>
                  <a:lnTo>
                    <a:pt x="184" y="480"/>
                  </a:lnTo>
                  <a:lnTo>
                    <a:pt x="168" y="500"/>
                  </a:lnTo>
                  <a:lnTo>
                    <a:pt x="166" y="514"/>
                  </a:lnTo>
                  <a:lnTo>
                    <a:pt x="158" y="522"/>
                  </a:lnTo>
                  <a:lnTo>
                    <a:pt x="150" y="528"/>
                  </a:lnTo>
                  <a:lnTo>
                    <a:pt x="136" y="538"/>
                  </a:lnTo>
                  <a:close/>
                </a:path>
              </a:pathLst>
            </a:custGeom>
            <a:grpFill/>
            <a:ln w="9525">
              <a:solidFill>
                <a:schemeClr val="bg1"/>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15" name="Freeform 16"/>
            <p:cNvSpPr>
              <a:spLocks/>
            </p:cNvSpPr>
            <p:nvPr/>
          </p:nvSpPr>
          <p:spPr bwMode="auto">
            <a:xfrm>
              <a:off x="4689475" y="4829176"/>
              <a:ext cx="962025" cy="844550"/>
            </a:xfrm>
            <a:custGeom>
              <a:avLst/>
              <a:gdLst>
                <a:gd name="T0" fmla="*/ 210 w 606"/>
                <a:gd name="T1" fmla="*/ 516 h 532"/>
                <a:gd name="T2" fmla="*/ 172 w 606"/>
                <a:gd name="T3" fmla="*/ 494 h 532"/>
                <a:gd name="T4" fmla="*/ 126 w 606"/>
                <a:gd name="T5" fmla="*/ 498 h 532"/>
                <a:gd name="T6" fmla="*/ 96 w 606"/>
                <a:gd name="T7" fmla="*/ 530 h 532"/>
                <a:gd name="T8" fmla="*/ 104 w 606"/>
                <a:gd name="T9" fmla="*/ 494 h 532"/>
                <a:gd name="T10" fmla="*/ 62 w 606"/>
                <a:gd name="T11" fmla="*/ 432 h 532"/>
                <a:gd name="T12" fmla="*/ 84 w 606"/>
                <a:gd name="T13" fmla="*/ 356 h 532"/>
                <a:gd name="T14" fmla="*/ 88 w 606"/>
                <a:gd name="T15" fmla="*/ 336 h 532"/>
                <a:gd name="T16" fmla="*/ 70 w 606"/>
                <a:gd name="T17" fmla="*/ 304 h 532"/>
                <a:gd name="T18" fmla="*/ 20 w 606"/>
                <a:gd name="T19" fmla="*/ 314 h 532"/>
                <a:gd name="T20" fmla="*/ 6 w 606"/>
                <a:gd name="T21" fmla="*/ 302 h 532"/>
                <a:gd name="T22" fmla="*/ 0 w 606"/>
                <a:gd name="T23" fmla="*/ 278 h 532"/>
                <a:gd name="T24" fmla="*/ 10 w 606"/>
                <a:gd name="T25" fmla="*/ 240 h 532"/>
                <a:gd name="T26" fmla="*/ 60 w 606"/>
                <a:gd name="T27" fmla="*/ 218 h 532"/>
                <a:gd name="T28" fmla="*/ 90 w 606"/>
                <a:gd name="T29" fmla="*/ 226 h 532"/>
                <a:gd name="T30" fmla="*/ 134 w 606"/>
                <a:gd name="T31" fmla="*/ 234 h 532"/>
                <a:gd name="T32" fmla="*/ 158 w 606"/>
                <a:gd name="T33" fmla="*/ 214 h 532"/>
                <a:gd name="T34" fmla="*/ 174 w 606"/>
                <a:gd name="T35" fmla="*/ 194 h 532"/>
                <a:gd name="T36" fmla="*/ 252 w 606"/>
                <a:gd name="T37" fmla="*/ 204 h 532"/>
                <a:gd name="T38" fmla="*/ 264 w 606"/>
                <a:gd name="T39" fmla="*/ 182 h 532"/>
                <a:gd name="T40" fmla="*/ 266 w 606"/>
                <a:gd name="T41" fmla="*/ 146 h 532"/>
                <a:gd name="T42" fmla="*/ 196 w 606"/>
                <a:gd name="T43" fmla="*/ 108 h 532"/>
                <a:gd name="T44" fmla="*/ 192 w 606"/>
                <a:gd name="T45" fmla="*/ 88 h 532"/>
                <a:gd name="T46" fmla="*/ 216 w 606"/>
                <a:gd name="T47" fmla="*/ 78 h 532"/>
                <a:gd name="T48" fmla="*/ 278 w 606"/>
                <a:gd name="T49" fmla="*/ 102 h 532"/>
                <a:gd name="T50" fmla="*/ 326 w 606"/>
                <a:gd name="T51" fmla="*/ 88 h 532"/>
                <a:gd name="T52" fmla="*/ 378 w 606"/>
                <a:gd name="T53" fmla="*/ 44 h 532"/>
                <a:gd name="T54" fmla="*/ 390 w 606"/>
                <a:gd name="T55" fmla="*/ 14 h 532"/>
                <a:gd name="T56" fmla="*/ 414 w 606"/>
                <a:gd name="T57" fmla="*/ 0 h 532"/>
                <a:gd name="T58" fmla="*/ 444 w 606"/>
                <a:gd name="T59" fmla="*/ 10 h 532"/>
                <a:gd name="T60" fmla="*/ 468 w 606"/>
                <a:gd name="T61" fmla="*/ 66 h 532"/>
                <a:gd name="T62" fmla="*/ 526 w 606"/>
                <a:gd name="T63" fmla="*/ 130 h 532"/>
                <a:gd name="T64" fmla="*/ 562 w 606"/>
                <a:gd name="T65" fmla="*/ 154 h 532"/>
                <a:gd name="T66" fmla="*/ 564 w 606"/>
                <a:gd name="T67" fmla="*/ 196 h 532"/>
                <a:gd name="T68" fmla="*/ 534 w 606"/>
                <a:gd name="T69" fmla="*/ 216 h 532"/>
                <a:gd name="T70" fmla="*/ 506 w 606"/>
                <a:gd name="T71" fmla="*/ 246 h 532"/>
                <a:gd name="T72" fmla="*/ 532 w 606"/>
                <a:gd name="T73" fmla="*/ 258 h 532"/>
                <a:gd name="T74" fmla="*/ 568 w 606"/>
                <a:gd name="T75" fmla="*/ 326 h 532"/>
                <a:gd name="T76" fmla="*/ 592 w 606"/>
                <a:gd name="T77" fmla="*/ 356 h 532"/>
                <a:gd name="T78" fmla="*/ 590 w 606"/>
                <a:gd name="T79" fmla="*/ 380 h 532"/>
                <a:gd name="T80" fmla="*/ 546 w 606"/>
                <a:gd name="T81" fmla="*/ 408 h 532"/>
                <a:gd name="T82" fmla="*/ 482 w 606"/>
                <a:gd name="T83" fmla="*/ 460 h 532"/>
                <a:gd name="T84" fmla="*/ 434 w 606"/>
                <a:gd name="T85" fmla="*/ 472 h 532"/>
                <a:gd name="T86" fmla="*/ 392 w 606"/>
                <a:gd name="T87" fmla="*/ 456 h 532"/>
                <a:gd name="T88" fmla="*/ 358 w 606"/>
                <a:gd name="T89" fmla="*/ 436 h 532"/>
                <a:gd name="T90" fmla="*/ 332 w 606"/>
                <a:gd name="T91" fmla="*/ 442 h 532"/>
                <a:gd name="T92" fmla="*/ 302 w 606"/>
                <a:gd name="T93" fmla="*/ 492 h 532"/>
                <a:gd name="T94" fmla="*/ 266 w 606"/>
                <a:gd name="T95" fmla="*/ 528 h 532"/>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606" h="532">
                  <a:moveTo>
                    <a:pt x="240" y="532"/>
                  </a:moveTo>
                  <a:lnTo>
                    <a:pt x="240" y="532"/>
                  </a:lnTo>
                  <a:lnTo>
                    <a:pt x="222" y="524"/>
                  </a:lnTo>
                  <a:lnTo>
                    <a:pt x="210" y="516"/>
                  </a:lnTo>
                  <a:lnTo>
                    <a:pt x="202" y="508"/>
                  </a:lnTo>
                  <a:lnTo>
                    <a:pt x="194" y="502"/>
                  </a:lnTo>
                  <a:lnTo>
                    <a:pt x="172" y="494"/>
                  </a:lnTo>
                  <a:lnTo>
                    <a:pt x="152" y="494"/>
                  </a:lnTo>
                  <a:lnTo>
                    <a:pt x="138" y="494"/>
                  </a:lnTo>
                  <a:lnTo>
                    <a:pt x="126" y="498"/>
                  </a:lnTo>
                  <a:lnTo>
                    <a:pt x="112" y="508"/>
                  </a:lnTo>
                  <a:lnTo>
                    <a:pt x="96" y="530"/>
                  </a:lnTo>
                  <a:lnTo>
                    <a:pt x="96" y="518"/>
                  </a:lnTo>
                  <a:lnTo>
                    <a:pt x="98" y="508"/>
                  </a:lnTo>
                  <a:lnTo>
                    <a:pt x="104" y="494"/>
                  </a:lnTo>
                  <a:lnTo>
                    <a:pt x="106" y="452"/>
                  </a:lnTo>
                  <a:lnTo>
                    <a:pt x="62" y="432"/>
                  </a:lnTo>
                  <a:lnTo>
                    <a:pt x="64" y="420"/>
                  </a:lnTo>
                  <a:lnTo>
                    <a:pt x="68" y="410"/>
                  </a:lnTo>
                  <a:lnTo>
                    <a:pt x="84" y="356"/>
                  </a:lnTo>
                  <a:lnTo>
                    <a:pt x="88" y="352"/>
                  </a:lnTo>
                  <a:lnTo>
                    <a:pt x="88" y="346"/>
                  </a:lnTo>
                  <a:lnTo>
                    <a:pt x="88" y="336"/>
                  </a:lnTo>
                  <a:lnTo>
                    <a:pt x="84" y="320"/>
                  </a:lnTo>
                  <a:lnTo>
                    <a:pt x="70" y="304"/>
                  </a:lnTo>
                  <a:lnTo>
                    <a:pt x="58" y="306"/>
                  </a:lnTo>
                  <a:lnTo>
                    <a:pt x="46" y="308"/>
                  </a:lnTo>
                  <a:lnTo>
                    <a:pt x="20" y="314"/>
                  </a:lnTo>
                  <a:lnTo>
                    <a:pt x="14" y="314"/>
                  </a:lnTo>
                  <a:lnTo>
                    <a:pt x="10" y="310"/>
                  </a:lnTo>
                  <a:lnTo>
                    <a:pt x="8" y="308"/>
                  </a:lnTo>
                  <a:lnTo>
                    <a:pt x="6" y="302"/>
                  </a:lnTo>
                  <a:lnTo>
                    <a:pt x="6" y="294"/>
                  </a:lnTo>
                  <a:lnTo>
                    <a:pt x="6" y="290"/>
                  </a:lnTo>
                  <a:lnTo>
                    <a:pt x="0" y="278"/>
                  </a:lnTo>
                  <a:lnTo>
                    <a:pt x="2" y="262"/>
                  </a:lnTo>
                  <a:lnTo>
                    <a:pt x="4" y="250"/>
                  </a:lnTo>
                  <a:lnTo>
                    <a:pt x="10" y="240"/>
                  </a:lnTo>
                  <a:lnTo>
                    <a:pt x="16" y="234"/>
                  </a:lnTo>
                  <a:lnTo>
                    <a:pt x="24" y="228"/>
                  </a:lnTo>
                  <a:lnTo>
                    <a:pt x="34" y="224"/>
                  </a:lnTo>
                  <a:lnTo>
                    <a:pt x="60" y="218"/>
                  </a:lnTo>
                  <a:lnTo>
                    <a:pt x="74" y="218"/>
                  </a:lnTo>
                  <a:lnTo>
                    <a:pt x="90" y="226"/>
                  </a:lnTo>
                  <a:lnTo>
                    <a:pt x="106" y="232"/>
                  </a:lnTo>
                  <a:lnTo>
                    <a:pt x="114" y="234"/>
                  </a:lnTo>
                  <a:lnTo>
                    <a:pt x="124" y="236"/>
                  </a:lnTo>
                  <a:lnTo>
                    <a:pt x="134" y="234"/>
                  </a:lnTo>
                  <a:lnTo>
                    <a:pt x="144" y="230"/>
                  </a:lnTo>
                  <a:lnTo>
                    <a:pt x="158" y="214"/>
                  </a:lnTo>
                  <a:lnTo>
                    <a:pt x="164" y="196"/>
                  </a:lnTo>
                  <a:lnTo>
                    <a:pt x="174" y="194"/>
                  </a:lnTo>
                  <a:lnTo>
                    <a:pt x="178" y="198"/>
                  </a:lnTo>
                  <a:lnTo>
                    <a:pt x="186" y="200"/>
                  </a:lnTo>
                  <a:lnTo>
                    <a:pt x="206" y="202"/>
                  </a:lnTo>
                  <a:lnTo>
                    <a:pt x="252" y="204"/>
                  </a:lnTo>
                  <a:lnTo>
                    <a:pt x="258" y="196"/>
                  </a:lnTo>
                  <a:lnTo>
                    <a:pt x="262" y="190"/>
                  </a:lnTo>
                  <a:lnTo>
                    <a:pt x="264" y="182"/>
                  </a:lnTo>
                  <a:lnTo>
                    <a:pt x="266" y="174"/>
                  </a:lnTo>
                  <a:lnTo>
                    <a:pt x="266" y="160"/>
                  </a:lnTo>
                  <a:lnTo>
                    <a:pt x="266" y="146"/>
                  </a:lnTo>
                  <a:lnTo>
                    <a:pt x="256" y="136"/>
                  </a:lnTo>
                  <a:lnTo>
                    <a:pt x="248" y="130"/>
                  </a:lnTo>
                  <a:lnTo>
                    <a:pt x="230" y="120"/>
                  </a:lnTo>
                  <a:lnTo>
                    <a:pt x="196" y="108"/>
                  </a:lnTo>
                  <a:lnTo>
                    <a:pt x="194" y="100"/>
                  </a:lnTo>
                  <a:lnTo>
                    <a:pt x="192" y="94"/>
                  </a:lnTo>
                  <a:lnTo>
                    <a:pt x="192" y="88"/>
                  </a:lnTo>
                  <a:lnTo>
                    <a:pt x="194" y="84"/>
                  </a:lnTo>
                  <a:lnTo>
                    <a:pt x="198" y="82"/>
                  </a:lnTo>
                  <a:lnTo>
                    <a:pt x="202" y="80"/>
                  </a:lnTo>
                  <a:lnTo>
                    <a:pt x="216" y="78"/>
                  </a:lnTo>
                  <a:lnTo>
                    <a:pt x="238" y="94"/>
                  </a:lnTo>
                  <a:lnTo>
                    <a:pt x="278" y="102"/>
                  </a:lnTo>
                  <a:lnTo>
                    <a:pt x="294" y="100"/>
                  </a:lnTo>
                  <a:lnTo>
                    <a:pt x="310" y="96"/>
                  </a:lnTo>
                  <a:lnTo>
                    <a:pt x="326" y="88"/>
                  </a:lnTo>
                  <a:lnTo>
                    <a:pt x="342" y="80"/>
                  </a:lnTo>
                  <a:lnTo>
                    <a:pt x="356" y="68"/>
                  </a:lnTo>
                  <a:lnTo>
                    <a:pt x="368" y="56"/>
                  </a:lnTo>
                  <a:lnTo>
                    <a:pt x="378" y="44"/>
                  </a:lnTo>
                  <a:lnTo>
                    <a:pt x="386" y="30"/>
                  </a:lnTo>
                  <a:lnTo>
                    <a:pt x="388" y="22"/>
                  </a:lnTo>
                  <a:lnTo>
                    <a:pt x="390" y="14"/>
                  </a:lnTo>
                  <a:lnTo>
                    <a:pt x="394" y="8"/>
                  </a:lnTo>
                  <a:lnTo>
                    <a:pt x="400" y="4"/>
                  </a:lnTo>
                  <a:lnTo>
                    <a:pt x="406" y="2"/>
                  </a:lnTo>
                  <a:lnTo>
                    <a:pt x="414" y="0"/>
                  </a:lnTo>
                  <a:lnTo>
                    <a:pt x="432" y="0"/>
                  </a:lnTo>
                  <a:lnTo>
                    <a:pt x="438" y="4"/>
                  </a:lnTo>
                  <a:lnTo>
                    <a:pt x="444" y="10"/>
                  </a:lnTo>
                  <a:lnTo>
                    <a:pt x="450" y="16"/>
                  </a:lnTo>
                  <a:lnTo>
                    <a:pt x="456" y="24"/>
                  </a:lnTo>
                  <a:lnTo>
                    <a:pt x="464" y="44"/>
                  </a:lnTo>
                  <a:lnTo>
                    <a:pt x="468" y="66"/>
                  </a:lnTo>
                  <a:lnTo>
                    <a:pt x="494" y="98"/>
                  </a:lnTo>
                  <a:lnTo>
                    <a:pt x="508" y="114"/>
                  </a:lnTo>
                  <a:lnTo>
                    <a:pt x="526" y="130"/>
                  </a:lnTo>
                  <a:lnTo>
                    <a:pt x="558" y="142"/>
                  </a:lnTo>
                  <a:lnTo>
                    <a:pt x="562" y="154"/>
                  </a:lnTo>
                  <a:lnTo>
                    <a:pt x="566" y="170"/>
                  </a:lnTo>
                  <a:lnTo>
                    <a:pt x="566" y="178"/>
                  </a:lnTo>
                  <a:lnTo>
                    <a:pt x="566" y="188"/>
                  </a:lnTo>
                  <a:lnTo>
                    <a:pt x="564" y="196"/>
                  </a:lnTo>
                  <a:lnTo>
                    <a:pt x="558" y="204"/>
                  </a:lnTo>
                  <a:lnTo>
                    <a:pt x="546" y="210"/>
                  </a:lnTo>
                  <a:lnTo>
                    <a:pt x="534" y="216"/>
                  </a:lnTo>
                  <a:lnTo>
                    <a:pt x="516" y="222"/>
                  </a:lnTo>
                  <a:lnTo>
                    <a:pt x="510" y="228"/>
                  </a:lnTo>
                  <a:lnTo>
                    <a:pt x="506" y="234"/>
                  </a:lnTo>
                  <a:lnTo>
                    <a:pt x="506" y="246"/>
                  </a:lnTo>
                  <a:lnTo>
                    <a:pt x="506" y="262"/>
                  </a:lnTo>
                  <a:lnTo>
                    <a:pt x="518" y="262"/>
                  </a:lnTo>
                  <a:lnTo>
                    <a:pt x="532" y="258"/>
                  </a:lnTo>
                  <a:lnTo>
                    <a:pt x="572" y="256"/>
                  </a:lnTo>
                  <a:lnTo>
                    <a:pt x="568" y="326"/>
                  </a:lnTo>
                  <a:lnTo>
                    <a:pt x="572" y="334"/>
                  </a:lnTo>
                  <a:lnTo>
                    <a:pt x="576" y="340"/>
                  </a:lnTo>
                  <a:lnTo>
                    <a:pt x="592" y="356"/>
                  </a:lnTo>
                  <a:lnTo>
                    <a:pt x="606" y="378"/>
                  </a:lnTo>
                  <a:lnTo>
                    <a:pt x="590" y="380"/>
                  </a:lnTo>
                  <a:lnTo>
                    <a:pt x="576" y="384"/>
                  </a:lnTo>
                  <a:lnTo>
                    <a:pt x="554" y="398"/>
                  </a:lnTo>
                  <a:lnTo>
                    <a:pt x="546" y="408"/>
                  </a:lnTo>
                  <a:lnTo>
                    <a:pt x="538" y="416"/>
                  </a:lnTo>
                  <a:lnTo>
                    <a:pt x="520" y="430"/>
                  </a:lnTo>
                  <a:lnTo>
                    <a:pt x="500" y="444"/>
                  </a:lnTo>
                  <a:lnTo>
                    <a:pt x="482" y="460"/>
                  </a:lnTo>
                  <a:lnTo>
                    <a:pt x="466" y="464"/>
                  </a:lnTo>
                  <a:lnTo>
                    <a:pt x="450" y="470"/>
                  </a:lnTo>
                  <a:lnTo>
                    <a:pt x="434" y="472"/>
                  </a:lnTo>
                  <a:lnTo>
                    <a:pt x="420" y="472"/>
                  </a:lnTo>
                  <a:lnTo>
                    <a:pt x="392" y="456"/>
                  </a:lnTo>
                  <a:lnTo>
                    <a:pt x="376" y="440"/>
                  </a:lnTo>
                  <a:lnTo>
                    <a:pt x="372" y="438"/>
                  </a:lnTo>
                  <a:lnTo>
                    <a:pt x="368" y="436"/>
                  </a:lnTo>
                  <a:lnTo>
                    <a:pt x="358" y="436"/>
                  </a:lnTo>
                  <a:lnTo>
                    <a:pt x="342" y="436"/>
                  </a:lnTo>
                  <a:lnTo>
                    <a:pt x="336" y="438"/>
                  </a:lnTo>
                  <a:lnTo>
                    <a:pt x="332" y="442"/>
                  </a:lnTo>
                  <a:lnTo>
                    <a:pt x="330" y="464"/>
                  </a:lnTo>
                  <a:lnTo>
                    <a:pt x="302" y="492"/>
                  </a:lnTo>
                  <a:lnTo>
                    <a:pt x="290" y="506"/>
                  </a:lnTo>
                  <a:lnTo>
                    <a:pt x="278" y="522"/>
                  </a:lnTo>
                  <a:lnTo>
                    <a:pt x="266" y="528"/>
                  </a:lnTo>
                  <a:lnTo>
                    <a:pt x="256" y="530"/>
                  </a:lnTo>
                  <a:lnTo>
                    <a:pt x="240" y="532"/>
                  </a:lnTo>
                  <a:close/>
                </a:path>
              </a:pathLst>
            </a:custGeom>
            <a:grpFill/>
            <a:ln w="9525">
              <a:solidFill>
                <a:schemeClr val="bg1"/>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16" name="Freeform 17"/>
            <p:cNvSpPr>
              <a:spLocks/>
            </p:cNvSpPr>
            <p:nvPr/>
          </p:nvSpPr>
          <p:spPr bwMode="auto">
            <a:xfrm>
              <a:off x="5508625" y="4654551"/>
              <a:ext cx="854075" cy="1012825"/>
            </a:xfrm>
            <a:custGeom>
              <a:avLst/>
              <a:gdLst>
                <a:gd name="T0" fmla="*/ 324 w 538"/>
                <a:gd name="T1" fmla="*/ 632 h 638"/>
                <a:gd name="T2" fmla="*/ 306 w 538"/>
                <a:gd name="T3" fmla="*/ 628 h 638"/>
                <a:gd name="T4" fmla="*/ 282 w 538"/>
                <a:gd name="T5" fmla="*/ 636 h 638"/>
                <a:gd name="T6" fmla="*/ 272 w 538"/>
                <a:gd name="T7" fmla="*/ 608 h 638"/>
                <a:gd name="T8" fmla="*/ 258 w 538"/>
                <a:gd name="T9" fmla="*/ 594 h 638"/>
                <a:gd name="T10" fmla="*/ 234 w 538"/>
                <a:gd name="T11" fmla="*/ 594 h 638"/>
                <a:gd name="T12" fmla="*/ 234 w 538"/>
                <a:gd name="T13" fmla="*/ 580 h 638"/>
                <a:gd name="T14" fmla="*/ 268 w 538"/>
                <a:gd name="T15" fmla="*/ 508 h 638"/>
                <a:gd name="T16" fmla="*/ 240 w 538"/>
                <a:gd name="T17" fmla="*/ 472 h 638"/>
                <a:gd name="T18" fmla="*/ 226 w 538"/>
                <a:gd name="T19" fmla="*/ 452 h 638"/>
                <a:gd name="T20" fmla="*/ 204 w 538"/>
                <a:gd name="T21" fmla="*/ 448 h 638"/>
                <a:gd name="T22" fmla="*/ 172 w 538"/>
                <a:gd name="T23" fmla="*/ 456 h 638"/>
                <a:gd name="T24" fmla="*/ 132 w 538"/>
                <a:gd name="T25" fmla="*/ 486 h 638"/>
                <a:gd name="T26" fmla="*/ 98 w 538"/>
                <a:gd name="T27" fmla="*/ 488 h 638"/>
                <a:gd name="T28" fmla="*/ 86 w 538"/>
                <a:gd name="T29" fmla="*/ 458 h 638"/>
                <a:gd name="T30" fmla="*/ 68 w 538"/>
                <a:gd name="T31" fmla="*/ 442 h 638"/>
                <a:gd name="T32" fmla="*/ 64 w 538"/>
                <a:gd name="T33" fmla="*/ 354 h 638"/>
                <a:gd name="T34" fmla="*/ 14 w 538"/>
                <a:gd name="T35" fmla="*/ 358 h 638"/>
                <a:gd name="T36" fmla="*/ 0 w 538"/>
                <a:gd name="T37" fmla="*/ 352 h 638"/>
                <a:gd name="T38" fmla="*/ 8 w 538"/>
                <a:gd name="T39" fmla="*/ 340 h 638"/>
                <a:gd name="T40" fmla="*/ 32 w 538"/>
                <a:gd name="T41" fmla="*/ 334 h 638"/>
                <a:gd name="T42" fmla="*/ 54 w 538"/>
                <a:gd name="T43" fmla="*/ 312 h 638"/>
                <a:gd name="T44" fmla="*/ 62 w 538"/>
                <a:gd name="T45" fmla="*/ 284 h 638"/>
                <a:gd name="T46" fmla="*/ 46 w 538"/>
                <a:gd name="T47" fmla="*/ 154 h 638"/>
                <a:gd name="T48" fmla="*/ 40 w 538"/>
                <a:gd name="T49" fmla="*/ 130 h 638"/>
                <a:gd name="T50" fmla="*/ 64 w 538"/>
                <a:gd name="T51" fmla="*/ 108 h 638"/>
                <a:gd name="T52" fmla="*/ 80 w 538"/>
                <a:gd name="T53" fmla="*/ 78 h 638"/>
                <a:gd name="T54" fmla="*/ 114 w 538"/>
                <a:gd name="T55" fmla="*/ 56 h 638"/>
                <a:gd name="T56" fmla="*/ 142 w 538"/>
                <a:gd name="T57" fmla="*/ 58 h 638"/>
                <a:gd name="T58" fmla="*/ 158 w 538"/>
                <a:gd name="T59" fmla="*/ 54 h 638"/>
                <a:gd name="T60" fmla="*/ 168 w 538"/>
                <a:gd name="T61" fmla="*/ 42 h 638"/>
                <a:gd name="T62" fmla="*/ 158 w 538"/>
                <a:gd name="T63" fmla="*/ 14 h 638"/>
                <a:gd name="T64" fmla="*/ 156 w 538"/>
                <a:gd name="T65" fmla="*/ 4 h 638"/>
                <a:gd name="T66" fmla="*/ 174 w 538"/>
                <a:gd name="T67" fmla="*/ 2 h 638"/>
                <a:gd name="T68" fmla="*/ 210 w 538"/>
                <a:gd name="T69" fmla="*/ 12 h 638"/>
                <a:gd name="T70" fmla="*/ 274 w 538"/>
                <a:gd name="T71" fmla="*/ 34 h 638"/>
                <a:gd name="T72" fmla="*/ 312 w 538"/>
                <a:gd name="T73" fmla="*/ 56 h 638"/>
                <a:gd name="T74" fmla="*/ 372 w 538"/>
                <a:gd name="T75" fmla="*/ 68 h 638"/>
                <a:gd name="T76" fmla="*/ 392 w 538"/>
                <a:gd name="T77" fmla="*/ 44 h 638"/>
                <a:gd name="T78" fmla="*/ 420 w 538"/>
                <a:gd name="T79" fmla="*/ 60 h 638"/>
                <a:gd name="T80" fmla="*/ 450 w 538"/>
                <a:gd name="T81" fmla="*/ 82 h 638"/>
                <a:gd name="T82" fmla="*/ 482 w 538"/>
                <a:gd name="T83" fmla="*/ 100 h 638"/>
                <a:gd name="T84" fmla="*/ 514 w 538"/>
                <a:gd name="T85" fmla="*/ 134 h 638"/>
                <a:gd name="T86" fmla="*/ 522 w 538"/>
                <a:gd name="T87" fmla="*/ 180 h 638"/>
                <a:gd name="T88" fmla="*/ 516 w 538"/>
                <a:gd name="T89" fmla="*/ 214 h 638"/>
                <a:gd name="T90" fmla="*/ 486 w 538"/>
                <a:gd name="T91" fmla="*/ 248 h 638"/>
                <a:gd name="T92" fmla="*/ 480 w 538"/>
                <a:gd name="T93" fmla="*/ 286 h 638"/>
                <a:gd name="T94" fmla="*/ 494 w 538"/>
                <a:gd name="T95" fmla="*/ 320 h 638"/>
                <a:gd name="T96" fmla="*/ 502 w 538"/>
                <a:gd name="T97" fmla="*/ 344 h 638"/>
                <a:gd name="T98" fmla="*/ 522 w 538"/>
                <a:gd name="T99" fmla="*/ 414 h 638"/>
                <a:gd name="T100" fmla="*/ 532 w 538"/>
                <a:gd name="T101" fmla="*/ 440 h 638"/>
                <a:gd name="T102" fmla="*/ 528 w 538"/>
                <a:gd name="T103" fmla="*/ 472 h 638"/>
                <a:gd name="T104" fmla="*/ 538 w 538"/>
                <a:gd name="T105" fmla="*/ 536 h 638"/>
                <a:gd name="T106" fmla="*/ 426 w 538"/>
                <a:gd name="T107" fmla="*/ 540 h 638"/>
                <a:gd name="T108" fmla="*/ 428 w 538"/>
                <a:gd name="T109" fmla="*/ 558 h 638"/>
                <a:gd name="T110" fmla="*/ 446 w 538"/>
                <a:gd name="T111" fmla="*/ 580 h 638"/>
                <a:gd name="T112" fmla="*/ 436 w 538"/>
                <a:gd name="T113" fmla="*/ 598 h 638"/>
                <a:gd name="T114" fmla="*/ 402 w 538"/>
                <a:gd name="T115" fmla="*/ 568 h 638"/>
                <a:gd name="T116" fmla="*/ 368 w 538"/>
                <a:gd name="T117" fmla="*/ 566 h 638"/>
                <a:gd name="T118" fmla="*/ 348 w 538"/>
                <a:gd name="T119" fmla="*/ 604 h 638"/>
                <a:gd name="T120" fmla="*/ 336 w 538"/>
                <a:gd name="T121" fmla="*/ 634 h 6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538" h="638">
                  <a:moveTo>
                    <a:pt x="332" y="638"/>
                  </a:moveTo>
                  <a:lnTo>
                    <a:pt x="332" y="638"/>
                  </a:lnTo>
                  <a:lnTo>
                    <a:pt x="324" y="632"/>
                  </a:lnTo>
                  <a:lnTo>
                    <a:pt x="318" y="630"/>
                  </a:lnTo>
                  <a:lnTo>
                    <a:pt x="312" y="628"/>
                  </a:lnTo>
                  <a:lnTo>
                    <a:pt x="306" y="628"/>
                  </a:lnTo>
                  <a:lnTo>
                    <a:pt x="294" y="632"/>
                  </a:lnTo>
                  <a:lnTo>
                    <a:pt x="282" y="636"/>
                  </a:lnTo>
                  <a:lnTo>
                    <a:pt x="274" y="620"/>
                  </a:lnTo>
                  <a:lnTo>
                    <a:pt x="272" y="608"/>
                  </a:lnTo>
                  <a:lnTo>
                    <a:pt x="270" y="600"/>
                  </a:lnTo>
                  <a:lnTo>
                    <a:pt x="264" y="596"/>
                  </a:lnTo>
                  <a:lnTo>
                    <a:pt x="258" y="594"/>
                  </a:lnTo>
                  <a:lnTo>
                    <a:pt x="252" y="592"/>
                  </a:lnTo>
                  <a:lnTo>
                    <a:pt x="246" y="592"/>
                  </a:lnTo>
                  <a:lnTo>
                    <a:pt x="234" y="594"/>
                  </a:lnTo>
                  <a:lnTo>
                    <a:pt x="234" y="580"/>
                  </a:lnTo>
                  <a:lnTo>
                    <a:pt x="254" y="542"/>
                  </a:lnTo>
                  <a:lnTo>
                    <a:pt x="264" y="524"/>
                  </a:lnTo>
                  <a:lnTo>
                    <a:pt x="268" y="508"/>
                  </a:lnTo>
                  <a:lnTo>
                    <a:pt x="246" y="484"/>
                  </a:lnTo>
                  <a:lnTo>
                    <a:pt x="240" y="472"/>
                  </a:lnTo>
                  <a:lnTo>
                    <a:pt x="236" y="462"/>
                  </a:lnTo>
                  <a:lnTo>
                    <a:pt x="226" y="452"/>
                  </a:lnTo>
                  <a:lnTo>
                    <a:pt x="218" y="448"/>
                  </a:lnTo>
                  <a:lnTo>
                    <a:pt x="212" y="448"/>
                  </a:lnTo>
                  <a:lnTo>
                    <a:pt x="204" y="448"/>
                  </a:lnTo>
                  <a:lnTo>
                    <a:pt x="172" y="456"/>
                  </a:lnTo>
                  <a:lnTo>
                    <a:pt x="162" y="466"/>
                  </a:lnTo>
                  <a:lnTo>
                    <a:pt x="152" y="472"/>
                  </a:lnTo>
                  <a:lnTo>
                    <a:pt x="132" y="486"/>
                  </a:lnTo>
                  <a:lnTo>
                    <a:pt x="98" y="488"/>
                  </a:lnTo>
                  <a:lnTo>
                    <a:pt x="96" y="478"/>
                  </a:lnTo>
                  <a:lnTo>
                    <a:pt x="94" y="470"/>
                  </a:lnTo>
                  <a:lnTo>
                    <a:pt x="86" y="458"/>
                  </a:lnTo>
                  <a:lnTo>
                    <a:pt x="76" y="448"/>
                  </a:lnTo>
                  <a:lnTo>
                    <a:pt x="68" y="442"/>
                  </a:lnTo>
                  <a:lnTo>
                    <a:pt x="64" y="432"/>
                  </a:lnTo>
                  <a:lnTo>
                    <a:pt x="64" y="354"/>
                  </a:lnTo>
                  <a:lnTo>
                    <a:pt x="28" y="356"/>
                  </a:lnTo>
                  <a:lnTo>
                    <a:pt x="14" y="358"/>
                  </a:lnTo>
                  <a:lnTo>
                    <a:pt x="0" y="362"/>
                  </a:lnTo>
                  <a:lnTo>
                    <a:pt x="0" y="352"/>
                  </a:lnTo>
                  <a:lnTo>
                    <a:pt x="2" y="346"/>
                  </a:lnTo>
                  <a:lnTo>
                    <a:pt x="4" y="344"/>
                  </a:lnTo>
                  <a:lnTo>
                    <a:pt x="8" y="340"/>
                  </a:lnTo>
                  <a:lnTo>
                    <a:pt x="18" y="338"/>
                  </a:lnTo>
                  <a:lnTo>
                    <a:pt x="32" y="334"/>
                  </a:lnTo>
                  <a:lnTo>
                    <a:pt x="38" y="330"/>
                  </a:lnTo>
                  <a:lnTo>
                    <a:pt x="44" y="326"/>
                  </a:lnTo>
                  <a:lnTo>
                    <a:pt x="54" y="312"/>
                  </a:lnTo>
                  <a:lnTo>
                    <a:pt x="60" y="298"/>
                  </a:lnTo>
                  <a:lnTo>
                    <a:pt x="62" y="284"/>
                  </a:lnTo>
                  <a:lnTo>
                    <a:pt x="48" y="224"/>
                  </a:lnTo>
                  <a:lnTo>
                    <a:pt x="46" y="154"/>
                  </a:lnTo>
                  <a:lnTo>
                    <a:pt x="40" y="130"/>
                  </a:lnTo>
                  <a:lnTo>
                    <a:pt x="46" y="126"/>
                  </a:lnTo>
                  <a:lnTo>
                    <a:pt x="54" y="120"/>
                  </a:lnTo>
                  <a:lnTo>
                    <a:pt x="64" y="108"/>
                  </a:lnTo>
                  <a:lnTo>
                    <a:pt x="72" y="94"/>
                  </a:lnTo>
                  <a:lnTo>
                    <a:pt x="80" y="78"/>
                  </a:lnTo>
                  <a:lnTo>
                    <a:pt x="94" y="68"/>
                  </a:lnTo>
                  <a:lnTo>
                    <a:pt x="108" y="60"/>
                  </a:lnTo>
                  <a:lnTo>
                    <a:pt x="114" y="56"/>
                  </a:lnTo>
                  <a:lnTo>
                    <a:pt x="122" y="56"/>
                  </a:lnTo>
                  <a:lnTo>
                    <a:pt x="132" y="56"/>
                  </a:lnTo>
                  <a:lnTo>
                    <a:pt x="142" y="58"/>
                  </a:lnTo>
                  <a:lnTo>
                    <a:pt x="150" y="58"/>
                  </a:lnTo>
                  <a:lnTo>
                    <a:pt x="158" y="54"/>
                  </a:lnTo>
                  <a:lnTo>
                    <a:pt x="164" y="50"/>
                  </a:lnTo>
                  <a:lnTo>
                    <a:pt x="168" y="42"/>
                  </a:lnTo>
                  <a:lnTo>
                    <a:pt x="166" y="30"/>
                  </a:lnTo>
                  <a:lnTo>
                    <a:pt x="164" y="20"/>
                  </a:lnTo>
                  <a:lnTo>
                    <a:pt x="158" y="14"/>
                  </a:lnTo>
                  <a:lnTo>
                    <a:pt x="152" y="10"/>
                  </a:lnTo>
                  <a:lnTo>
                    <a:pt x="156" y="4"/>
                  </a:lnTo>
                  <a:lnTo>
                    <a:pt x="160" y="2"/>
                  </a:lnTo>
                  <a:lnTo>
                    <a:pt x="166" y="0"/>
                  </a:lnTo>
                  <a:lnTo>
                    <a:pt x="174" y="2"/>
                  </a:lnTo>
                  <a:lnTo>
                    <a:pt x="192" y="6"/>
                  </a:lnTo>
                  <a:lnTo>
                    <a:pt x="210" y="12"/>
                  </a:lnTo>
                  <a:lnTo>
                    <a:pt x="238" y="16"/>
                  </a:lnTo>
                  <a:lnTo>
                    <a:pt x="274" y="34"/>
                  </a:lnTo>
                  <a:lnTo>
                    <a:pt x="292" y="44"/>
                  </a:lnTo>
                  <a:lnTo>
                    <a:pt x="312" y="56"/>
                  </a:lnTo>
                  <a:lnTo>
                    <a:pt x="342" y="68"/>
                  </a:lnTo>
                  <a:lnTo>
                    <a:pt x="372" y="68"/>
                  </a:lnTo>
                  <a:lnTo>
                    <a:pt x="392" y="44"/>
                  </a:lnTo>
                  <a:lnTo>
                    <a:pt x="400" y="46"/>
                  </a:lnTo>
                  <a:lnTo>
                    <a:pt x="410" y="52"/>
                  </a:lnTo>
                  <a:lnTo>
                    <a:pt x="420" y="60"/>
                  </a:lnTo>
                  <a:lnTo>
                    <a:pt x="430" y="72"/>
                  </a:lnTo>
                  <a:lnTo>
                    <a:pt x="450" y="82"/>
                  </a:lnTo>
                  <a:lnTo>
                    <a:pt x="466" y="90"/>
                  </a:lnTo>
                  <a:lnTo>
                    <a:pt x="482" y="100"/>
                  </a:lnTo>
                  <a:lnTo>
                    <a:pt x="500" y="116"/>
                  </a:lnTo>
                  <a:lnTo>
                    <a:pt x="514" y="134"/>
                  </a:lnTo>
                  <a:lnTo>
                    <a:pt x="520" y="152"/>
                  </a:lnTo>
                  <a:lnTo>
                    <a:pt x="522" y="170"/>
                  </a:lnTo>
                  <a:lnTo>
                    <a:pt x="522" y="180"/>
                  </a:lnTo>
                  <a:lnTo>
                    <a:pt x="522" y="190"/>
                  </a:lnTo>
                  <a:lnTo>
                    <a:pt x="520" y="202"/>
                  </a:lnTo>
                  <a:lnTo>
                    <a:pt x="516" y="214"/>
                  </a:lnTo>
                  <a:lnTo>
                    <a:pt x="494" y="238"/>
                  </a:lnTo>
                  <a:lnTo>
                    <a:pt x="486" y="248"/>
                  </a:lnTo>
                  <a:lnTo>
                    <a:pt x="482" y="260"/>
                  </a:lnTo>
                  <a:lnTo>
                    <a:pt x="480" y="272"/>
                  </a:lnTo>
                  <a:lnTo>
                    <a:pt x="480" y="286"/>
                  </a:lnTo>
                  <a:lnTo>
                    <a:pt x="486" y="302"/>
                  </a:lnTo>
                  <a:lnTo>
                    <a:pt x="494" y="320"/>
                  </a:lnTo>
                  <a:lnTo>
                    <a:pt x="500" y="340"/>
                  </a:lnTo>
                  <a:lnTo>
                    <a:pt x="502" y="344"/>
                  </a:lnTo>
                  <a:lnTo>
                    <a:pt x="506" y="352"/>
                  </a:lnTo>
                  <a:lnTo>
                    <a:pt x="512" y="372"/>
                  </a:lnTo>
                  <a:lnTo>
                    <a:pt x="522" y="414"/>
                  </a:lnTo>
                  <a:lnTo>
                    <a:pt x="530" y="428"/>
                  </a:lnTo>
                  <a:lnTo>
                    <a:pt x="532" y="440"/>
                  </a:lnTo>
                  <a:lnTo>
                    <a:pt x="532" y="454"/>
                  </a:lnTo>
                  <a:lnTo>
                    <a:pt x="528" y="472"/>
                  </a:lnTo>
                  <a:lnTo>
                    <a:pt x="528" y="500"/>
                  </a:lnTo>
                  <a:lnTo>
                    <a:pt x="532" y="518"/>
                  </a:lnTo>
                  <a:lnTo>
                    <a:pt x="538" y="536"/>
                  </a:lnTo>
                  <a:lnTo>
                    <a:pt x="426" y="540"/>
                  </a:lnTo>
                  <a:lnTo>
                    <a:pt x="424" y="544"/>
                  </a:lnTo>
                  <a:lnTo>
                    <a:pt x="424" y="548"/>
                  </a:lnTo>
                  <a:lnTo>
                    <a:pt x="428" y="558"/>
                  </a:lnTo>
                  <a:lnTo>
                    <a:pt x="438" y="570"/>
                  </a:lnTo>
                  <a:lnTo>
                    <a:pt x="446" y="580"/>
                  </a:lnTo>
                  <a:lnTo>
                    <a:pt x="442" y="598"/>
                  </a:lnTo>
                  <a:lnTo>
                    <a:pt x="436" y="598"/>
                  </a:lnTo>
                  <a:lnTo>
                    <a:pt x="428" y="594"/>
                  </a:lnTo>
                  <a:lnTo>
                    <a:pt x="416" y="584"/>
                  </a:lnTo>
                  <a:lnTo>
                    <a:pt x="402" y="568"/>
                  </a:lnTo>
                  <a:lnTo>
                    <a:pt x="368" y="566"/>
                  </a:lnTo>
                  <a:lnTo>
                    <a:pt x="350" y="594"/>
                  </a:lnTo>
                  <a:lnTo>
                    <a:pt x="348" y="604"/>
                  </a:lnTo>
                  <a:lnTo>
                    <a:pt x="346" y="616"/>
                  </a:lnTo>
                  <a:lnTo>
                    <a:pt x="340" y="628"/>
                  </a:lnTo>
                  <a:lnTo>
                    <a:pt x="336" y="634"/>
                  </a:lnTo>
                  <a:lnTo>
                    <a:pt x="332" y="638"/>
                  </a:lnTo>
                  <a:close/>
                </a:path>
              </a:pathLst>
            </a:custGeom>
            <a:grpFill/>
            <a:ln w="9525">
              <a:solidFill>
                <a:schemeClr val="bg1"/>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17" name="Freeform 18"/>
            <p:cNvSpPr>
              <a:spLocks/>
            </p:cNvSpPr>
            <p:nvPr/>
          </p:nvSpPr>
          <p:spPr bwMode="auto">
            <a:xfrm>
              <a:off x="6286500" y="4597401"/>
              <a:ext cx="739775" cy="1057275"/>
            </a:xfrm>
            <a:custGeom>
              <a:avLst/>
              <a:gdLst>
                <a:gd name="T0" fmla="*/ 112 w 466"/>
                <a:gd name="T1" fmla="*/ 660 h 666"/>
                <a:gd name="T2" fmla="*/ 94 w 466"/>
                <a:gd name="T3" fmla="*/ 656 h 666"/>
                <a:gd name="T4" fmla="*/ 134 w 466"/>
                <a:gd name="T5" fmla="*/ 598 h 666"/>
                <a:gd name="T6" fmla="*/ 128 w 466"/>
                <a:gd name="T7" fmla="*/ 566 h 666"/>
                <a:gd name="T8" fmla="*/ 104 w 466"/>
                <a:gd name="T9" fmla="*/ 568 h 666"/>
                <a:gd name="T10" fmla="*/ 88 w 466"/>
                <a:gd name="T11" fmla="*/ 576 h 666"/>
                <a:gd name="T12" fmla="*/ 48 w 466"/>
                <a:gd name="T13" fmla="*/ 536 h 666"/>
                <a:gd name="T14" fmla="*/ 52 w 466"/>
                <a:gd name="T15" fmla="*/ 494 h 666"/>
                <a:gd name="T16" fmla="*/ 52 w 466"/>
                <a:gd name="T17" fmla="*/ 456 h 666"/>
                <a:gd name="T18" fmla="*/ 42 w 466"/>
                <a:gd name="T19" fmla="*/ 446 h 666"/>
                <a:gd name="T20" fmla="*/ 30 w 466"/>
                <a:gd name="T21" fmla="*/ 398 h 666"/>
                <a:gd name="T22" fmla="*/ 16 w 466"/>
                <a:gd name="T23" fmla="*/ 356 h 666"/>
                <a:gd name="T24" fmla="*/ 2 w 466"/>
                <a:gd name="T25" fmla="*/ 316 h 666"/>
                <a:gd name="T26" fmla="*/ 6 w 466"/>
                <a:gd name="T27" fmla="*/ 292 h 666"/>
                <a:gd name="T28" fmla="*/ 16 w 466"/>
                <a:gd name="T29" fmla="*/ 280 h 666"/>
                <a:gd name="T30" fmla="*/ 42 w 466"/>
                <a:gd name="T31" fmla="*/ 240 h 666"/>
                <a:gd name="T32" fmla="*/ 42 w 466"/>
                <a:gd name="T33" fmla="*/ 188 h 666"/>
                <a:gd name="T34" fmla="*/ 22 w 466"/>
                <a:gd name="T35" fmla="*/ 146 h 666"/>
                <a:gd name="T36" fmla="*/ 46 w 466"/>
                <a:gd name="T37" fmla="*/ 126 h 666"/>
                <a:gd name="T38" fmla="*/ 78 w 466"/>
                <a:gd name="T39" fmla="*/ 116 h 666"/>
                <a:gd name="T40" fmla="*/ 88 w 466"/>
                <a:gd name="T41" fmla="*/ 114 h 666"/>
                <a:gd name="T42" fmla="*/ 102 w 466"/>
                <a:gd name="T43" fmla="*/ 98 h 666"/>
                <a:gd name="T44" fmla="*/ 160 w 466"/>
                <a:gd name="T45" fmla="*/ 60 h 666"/>
                <a:gd name="T46" fmla="*/ 176 w 466"/>
                <a:gd name="T47" fmla="*/ 46 h 666"/>
                <a:gd name="T48" fmla="*/ 226 w 466"/>
                <a:gd name="T49" fmla="*/ 32 h 666"/>
                <a:gd name="T50" fmla="*/ 250 w 466"/>
                <a:gd name="T51" fmla="*/ 22 h 666"/>
                <a:gd name="T52" fmla="*/ 260 w 466"/>
                <a:gd name="T53" fmla="*/ 2 h 666"/>
                <a:gd name="T54" fmla="*/ 284 w 466"/>
                <a:gd name="T55" fmla="*/ 0 h 666"/>
                <a:gd name="T56" fmla="*/ 292 w 466"/>
                <a:gd name="T57" fmla="*/ 52 h 666"/>
                <a:gd name="T58" fmla="*/ 314 w 466"/>
                <a:gd name="T59" fmla="*/ 56 h 666"/>
                <a:gd name="T60" fmla="*/ 326 w 466"/>
                <a:gd name="T61" fmla="*/ 34 h 666"/>
                <a:gd name="T62" fmla="*/ 334 w 466"/>
                <a:gd name="T63" fmla="*/ 14 h 666"/>
                <a:gd name="T64" fmla="*/ 344 w 466"/>
                <a:gd name="T65" fmla="*/ 36 h 666"/>
                <a:gd name="T66" fmla="*/ 362 w 466"/>
                <a:gd name="T67" fmla="*/ 50 h 666"/>
                <a:gd name="T68" fmla="*/ 384 w 466"/>
                <a:gd name="T69" fmla="*/ 54 h 666"/>
                <a:gd name="T70" fmla="*/ 424 w 466"/>
                <a:gd name="T71" fmla="*/ 42 h 666"/>
                <a:gd name="T72" fmla="*/ 442 w 466"/>
                <a:gd name="T73" fmla="*/ 42 h 666"/>
                <a:gd name="T74" fmla="*/ 422 w 466"/>
                <a:gd name="T75" fmla="*/ 66 h 666"/>
                <a:gd name="T76" fmla="*/ 414 w 466"/>
                <a:gd name="T77" fmla="*/ 88 h 666"/>
                <a:gd name="T78" fmla="*/ 428 w 466"/>
                <a:gd name="T79" fmla="*/ 112 h 666"/>
                <a:gd name="T80" fmla="*/ 466 w 466"/>
                <a:gd name="T81" fmla="*/ 168 h 666"/>
                <a:gd name="T82" fmla="*/ 464 w 466"/>
                <a:gd name="T83" fmla="*/ 192 h 666"/>
                <a:gd name="T84" fmla="*/ 450 w 466"/>
                <a:gd name="T85" fmla="*/ 218 h 666"/>
                <a:gd name="T86" fmla="*/ 430 w 466"/>
                <a:gd name="T87" fmla="*/ 236 h 666"/>
                <a:gd name="T88" fmla="*/ 396 w 466"/>
                <a:gd name="T89" fmla="*/ 244 h 666"/>
                <a:gd name="T90" fmla="*/ 376 w 466"/>
                <a:gd name="T91" fmla="*/ 250 h 666"/>
                <a:gd name="T92" fmla="*/ 348 w 466"/>
                <a:gd name="T93" fmla="*/ 276 h 666"/>
                <a:gd name="T94" fmla="*/ 348 w 466"/>
                <a:gd name="T95" fmla="*/ 304 h 666"/>
                <a:gd name="T96" fmla="*/ 354 w 466"/>
                <a:gd name="T97" fmla="*/ 332 h 666"/>
                <a:gd name="T98" fmla="*/ 328 w 466"/>
                <a:gd name="T99" fmla="*/ 366 h 666"/>
                <a:gd name="T100" fmla="*/ 302 w 466"/>
                <a:gd name="T101" fmla="*/ 386 h 666"/>
                <a:gd name="T102" fmla="*/ 296 w 466"/>
                <a:gd name="T103" fmla="*/ 408 h 666"/>
                <a:gd name="T104" fmla="*/ 292 w 466"/>
                <a:gd name="T105" fmla="*/ 468 h 666"/>
                <a:gd name="T106" fmla="*/ 270 w 466"/>
                <a:gd name="T107" fmla="*/ 490 h 666"/>
                <a:gd name="T108" fmla="*/ 264 w 466"/>
                <a:gd name="T109" fmla="*/ 522 h 666"/>
                <a:gd name="T110" fmla="*/ 266 w 466"/>
                <a:gd name="T111" fmla="*/ 546 h 666"/>
                <a:gd name="T112" fmla="*/ 254 w 466"/>
                <a:gd name="T113" fmla="*/ 596 h 666"/>
                <a:gd name="T114" fmla="*/ 260 w 466"/>
                <a:gd name="T115" fmla="*/ 630 h 666"/>
                <a:gd name="T116" fmla="*/ 224 w 466"/>
                <a:gd name="T117" fmla="*/ 650 h 666"/>
                <a:gd name="T118" fmla="*/ 196 w 466"/>
                <a:gd name="T119" fmla="*/ 636 h 666"/>
                <a:gd name="T120" fmla="*/ 168 w 466"/>
                <a:gd name="T121" fmla="*/ 646 h 666"/>
                <a:gd name="T122" fmla="*/ 134 w 466"/>
                <a:gd name="T123" fmla="*/ 660 h 66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466" h="666">
                  <a:moveTo>
                    <a:pt x="118" y="666"/>
                  </a:moveTo>
                  <a:lnTo>
                    <a:pt x="118" y="666"/>
                  </a:lnTo>
                  <a:lnTo>
                    <a:pt x="112" y="660"/>
                  </a:lnTo>
                  <a:lnTo>
                    <a:pt x="106" y="658"/>
                  </a:lnTo>
                  <a:lnTo>
                    <a:pt x="94" y="656"/>
                  </a:lnTo>
                  <a:lnTo>
                    <a:pt x="94" y="650"/>
                  </a:lnTo>
                  <a:lnTo>
                    <a:pt x="134" y="598"/>
                  </a:lnTo>
                  <a:lnTo>
                    <a:pt x="132" y="578"/>
                  </a:lnTo>
                  <a:lnTo>
                    <a:pt x="128" y="566"/>
                  </a:lnTo>
                  <a:lnTo>
                    <a:pt x="114" y="566"/>
                  </a:lnTo>
                  <a:lnTo>
                    <a:pt x="104" y="568"/>
                  </a:lnTo>
                  <a:lnTo>
                    <a:pt x="96" y="572"/>
                  </a:lnTo>
                  <a:lnTo>
                    <a:pt x="88" y="576"/>
                  </a:lnTo>
                  <a:lnTo>
                    <a:pt x="60" y="576"/>
                  </a:lnTo>
                  <a:lnTo>
                    <a:pt x="48" y="536"/>
                  </a:lnTo>
                  <a:lnTo>
                    <a:pt x="50" y="514"/>
                  </a:lnTo>
                  <a:lnTo>
                    <a:pt x="52" y="494"/>
                  </a:lnTo>
                  <a:lnTo>
                    <a:pt x="54" y="474"/>
                  </a:lnTo>
                  <a:lnTo>
                    <a:pt x="52" y="466"/>
                  </a:lnTo>
                  <a:lnTo>
                    <a:pt x="52" y="456"/>
                  </a:lnTo>
                  <a:lnTo>
                    <a:pt x="42" y="446"/>
                  </a:lnTo>
                  <a:lnTo>
                    <a:pt x="40" y="434"/>
                  </a:lnTo>
                  <a:lnTo>
                    <a:pt x="38" y="422"/>
                  </a:lnTo>
                  <a:lnTo>
                    <a:pt x="30" y="398"/>
                  </a:lnTo>
                  <a:lnTo>
                    <a:pt x="22" y="376"/>
                  </a:lnTo>
                  <a:lnTo>
                    <a:pt x="16" y="356"/>
                  </a:lnTo>
                  <a:lnTo>
                    <a:pt x="6" y="334"/>
                  </a:lnTo>
                  <a:lnTo>
                    <a:pt x="4" y="326"/>
                  </a:lnTo>
                  <a:lnTo>
                    <a:pt x="2" y="316"/>
                  </a:lnTo>
                  <a:lnTo>
                    <a:pt x="0" y="308"/>
                  </a:lnTo>
                  <a:lnTo>
                    <a:pt x="2" y="300"/>
                  </a:lnTo>
                  <a:lnTo>
                    <a:pt x="6" y="292"/>
                  </a:lnTo>
                  <a:lnTo>
                    <a:pt x="12" y="282"/>
                  </a:lnTo>
                  <a:lnTo>
                    <a:pt x="16" y="280"/>
                  </a:lnTo>
                  <a:lnTo>
                    <a:pt x="20" y="276"/>
                  </a:lnTo>
                  <a:lnTo>
                    <a:pt x="30" y="264"/>
                  </a:lnTo>
                  <a:lnTo>
                    <a:pt x="42" y="240"/>
                  </a:lnTo>
                  <a:lnTo>
                    <a:pt x="42" y="188"/>
                  </a:lnTo>
                  <a:lnTo>
                    <a:pt x="30" y="156"/>
                  </a:lnTo>
                  <a:lnTo>
                    <a:pt x="22" y="146"/>
                  </a:lnTo>
                  <a:lnTo>
                    <a:pt x="46" y="126"/>
                  </a:lnTo>
                  <a:lnTo>
                    <a:pt x="62" y="122"/>
                  </a:lnTo>
                  <a:lnTo>
                    <a:pt x="74" y="118"/>
                  </a:lnTo>
                  <a:lnTo>
                    <a:pt x="78" y="116"/>
                  </a:lnTo>
                  <a:lnTo>
                    <a:pt x="80" y="114"/>
                  </a:lnTo>
                  <a:lnTo>
                    <a:pt x="88" y="114"/>
                  </a:lnTo>
                  <a:lnTo>
                    <a:pt x="94" y="106"/>
                  </a:lnTo>
                  <a:lnTo>
                    <a:pt x="102" y="98"/>
                  </a:lnTo>
                  <a:lnTo>
                    <a:pt x="122" y="84"/>
                  </a:lnTo>
                  <a:lnTo>
                    <a:pt x="142" y="72"/>
                  </a:lnTo>
                  <a:lnTo>
                    <a:pt x="160" y="60"/>
                  </a:lnTo>
                  <a:lnTo>
                    <a:pt x="168" y="52"/>
                  </a:lnTo>
                  <a:lnTo>
                    <a:pt x="176" y="46"/>
                  </a:lnTo>
                  <a:lnTo>
                    <a:pt x="188" y="42"/>
                  </a:lnTo>
                  <a:lnTo>
                    <a:pt x="200" y="38"/>
                  </a:lnTo>
                  <a:lnTo>
                    <a:pt x="226" y="32"/>
                  </a:lnTo>
                  <a:lnTo>
                    <a:pt x="238" y="28"/>
                  </a:lnTo>
                  <a:lnTo>
                    <a:pt x="250" y="22"/>
                  </a:lnTo>
                  <a:lnTo>
                    <a:pt x="256" y="8"/>
                  </a:lnTo>
                  <a:lnTo>
                    <a:pt x="258" y="4"/>
                  </a:lnTo>
                  <a:lnTo>
                    <a:pt x="260" y="2"/>
                  </a:lnTo>
                  <a:lnTo>
                    <a:pt x="270" y="0"/>
                  </a:lnTo>
                  <a:lnTo>
                    <a:pt x="284" y="0"/>
                  </a:lnTo>
                  <a:lnTo>
                    <a:pt x="286" y="48"/>
                  </a:lnTo>
                  <a:lnTo>
                    <a:pt x="292" y="52"/>
                  </a:lnTo>
                  <a:lnTo>
                    <a:pt x="298" y="54"/>
                  </a:lnTo>
                  <a:lnTo>
                    <a:pt x="314" y="56"/>
                  </a:lnTo>
                  <a:lnTo>
                    <a:pt x="320" y="50"/>
                  </a:lnTo>
                  <a:lnTo>
                    <a:pt x="322" y="44"/>
                  </a:lnTo>
                  <a:lnTo>
                    <a:pt x="326" y="34"/>
                  </a:lnTo>
                  <a:lnTo>
                    <a:pt x="330" y="22"/>
                  </a:lnTo>
                  <a:lnTo>
                    <a:pt x="332" y="18"/>
                  </a:lnTo>
                  <a:lnTo>
                    <a:pt x="334" y="14"/>
                  </a:lnTo>
                  <a:lnTo>
                    <a:pt x="338" y="24"/>
                  </a:lnTo>
                  <a:lnTo>
                    <a:pt x="344" y="36"/>
                  </a:lnTo>
                  <a:lnTo>
                    <a:pt x="350" y="42"/>
                  </a:lnTo>
                  <a:lnTo>
                    <a:pt x="356" y="46"/>
                  </a:lnTo>
                  <a:lnTo>
                    <a:pt x="362" y="50"/>
                  </a:lnTo>
                  <a:lnTo>
                    <a:pt x="370" y="54"/>
                  </a:lnTo>
                  <a:lnTo>
                    <a:pt x="384" y="54"/>
                  </a:lnTo>
                  <a:lnTo>
                    <a:pt x="396" y="52"/>
                  </a:lnTo>
                  <a:lnTo>
                    <a:pt x="410" y="48"/>
                  </a:lnTo>
                  <a:lnTo>
                    <a:pt x="424" y="42"/>
                  </a:lnTo>
                  <a:lnTo>
                    <a:pt x="442" y="42"/>
                  </a:lnTo>
                  <a:lnTo>
                    <a:pt x="438" y="48"/>
                  </a:lnTo>
                  <a:lnTo>
                    <a:pt x="432" y="54"/>
                  </a:lnTo>
                  <a:lnTo>
                    <a:pt x="422" y="66"/>
                  </a:lnTo>
                  <a:lnTo>
                    <a:pt x="418" y="74"/>
                  </a:lnTo>
                  <a:lnTo>
                    <a:pt x="414" y="80"/>
                  </a:lnTo>
                  <a:lnTo>
                    <a:pt x="414" y="88"/>
                  </a:lnTo>
                  <a:lnTo>
                    <a:pt x="414" y="96"/>
                  </a:lnTo>
                  <a:lnTo>
                    <a:pt x="428" y="112"/>
                  </a:lnTo>
                  <a:lnTo>
                    <a:pt x="440" y="128"/>
                  </a:lnTo>
                  <a:lnTo>
                    <a:pt x="452" y="146"/>
                  </a:lnTo>
                  <a:lnTo>
                    <a:pt x="466" y="168"/>
                  </a:lnTo>
                  <a:lnTo>
                    <a:pt x="464" y="192"/>
                  </a:lnTo>
                  <a:lnTo>
                    <a:pt x="460" y="196"/>
                  </a:lnTo>
                  <a:lnTo>
                    <a:pt x="456" y="202"/>
                  </a:lnTo>
                  <a:lnTo>
                    <a:pt x="450" y="218"/>
                  </a:lnTo>
                  <a:lnTo>
                    <a:pt x="440" y="228"/>
                  </a:lnTo>
                  <a:lnTo>
                    <a:pt x="430" y="236"/>
                  </a:lnTo>
                  <a:lnTo>
                    <a:pt x="422" y="240"/>
                  </a:lnTo>
                  <a:lnTo>
                    <a:pt x="414" y="242"/>
                  </a:lnTo>
                  <a:lnTo>
                    <a:pt x="396" y="244"/>
                  </a:lnTo>
                  <a:lnTo>
                    <a:pt x="386" y="246"/>
                  </a:lnTo>
                  <a:lnTo>
                    <a:pt x="376" y="250"/>
                  </a:lnTo>
                  <a:lnTo>
                    <a:pt x="360" y="262"/>
                  </a:lnTo>
                  <a:lnTo>
                    <a:pt x="352" y="272"/>
                  </a:lnTo>
                  <a:lnTo>
                    <a:pt x="348" y="276"/>
                  </a:lnTo>
                  <a:lnTo>
                    <a:pt x="348" y="282"/>
                  </a:lnTo>
                  <a:lnTo>
                    <a:pt x="348" y="304"/>
                  </a:lnTo>
                  <a:lnTo>
                    <a:pt x="354" y="312"/>
                  </a:lnTo>
                  <a:lnTo>
                    <a:pt x="356" y="322"/>
                  </a:lnTo>
                  <a:lnTo>
                    <a:pt x="354" y="332"/>
                  </a:lnTo>
                  <a:lnTo>
                    <a:pt x="350" y="344"/>
                  </a:lnTo>
                  <a:lnTo>
                    <a:pt x="328" y="366"/>
                  </a:lnTo>
                  <a:lnTo>
                    <a:pt x="308" y="382"/>
                  </a:lnTo>
                  <a:lnTo>
                    <a:pt x="302" y="386"/>
                  </a:lnTo>
                  <a:lnTo>
                    <a:pt x="298" y="392"/>
                  </a:lnTo>
                  <a:lnTo>
                    <a:pt x="296" y="400"/>
                  </a:lnTo>
                  <a:lnTo>
                    <a:pt x="296" y="408"/>
                  </a:lnTo>
                  <a:lnTo>
                    <a:pt x="300" y="440"/>
                  </a:lnTo>
                  <a:lnTo>
                    <a:pt x="292" y="468"/>
                  </a:lnTo>
                  <a:lnTo>
                    <a:pt x="278" y="480"/>
                  </a:lnTo>
                  <a:lnTo>
                    <a:pt x="270" y="490"/>
                  </a:lnTo>
                  <a:lnTo>
                    <a:pt x="266" y="496"/>
                  </a:lnTo>
                  <a:lnTo>
                    <a:pt x="264" y="502"/>
                  </a:lnTo>
                  <a:lnTo>
                    <a:pt x="264" y="522"/>
                  </a:lnTo>
                  <a:lnTo>
                    <a:pt x="266" y="546"/>
                  </a:lnTo>
                  <a:lnTo>
                    <a:pt x="262" y="560"/>
                  </a:lnTo>
                  <a:lnTo>
                    <a:pt x="256" y="576"/>
                  </a:lnTo>
                  <a:lnTo>
                    <a:pt x="254" y="596"/>
                  </a:lnTo>
                  <a:lnTo>
                    <a:pt x="254" y="614"/>
                  </a:lnTo>
                  <a:lnTo>
                    <a:pt x="260" y="630"/>
                  </a:lnTo>
                  <a:lnTo>
                    <a:pt x="224" y="650"/>
                  </a:lnTo>
                  <a:lnTo>
                    <a:pt x="216" y="642"/>
                  </a:lnTo>
                  <a:lnTo>
                    <a:pt x="206" y="638"/>
                  </a:lnTo>
                  <a:lnTo>
                    <a:pt x="196" y="636"/>
                  </a:lnTo>
                  <a:lnTo>
                    <a:pt x="188" y="638"/>
                  </a:lnTo>
                  <a:lnTo>
                    <a:pt x="178" y="642"/>
                  </a:lnTo>
                  <a:lnTo>
                    <a:pt x="168" y="646"/>
                  </a:lnTo>
                  <a:lnTo>
                    <a:pt x="148" y="654"/>
                  </a:lnTo>
                  <a:lnTo>
                    <a:pt x="134" y="660"/>
                  </a:lnTo>
                  <a:lnTo>
                    <a:pt x="118" y="666"/>
                  </a:lnTo>
                  <a:close/>
                </a:path>
              </a:pathLst>
            </a:custGeom>
            <a:grpFill/>
            <a:ln w="9525">
              <a:solidFill>
                <a:schemeClr val="bg1"/>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18" name="Freeform 19"/>
            <p:cNvSpPr>
              <a:spLocks/>
            </p:cNvSpPr>
            <p:nvPr/>
          </p:nvSpPr>
          <p:spPr bwMode="auto">
            <a:xfrm>
              <a:off x="3746500" y="3927476"/>
              <a:ext cx="1543050" cy="1517650"/>
            </a:xfrm>
            <a:custGeom>
              <a:avLst/>
              <a:gdLst>
                <a:gd name="T0" fmla="*/ 392 w 972"/>
                <a:gd name="T1" fmla="*/ 934 h 956"/>
                <a:gd name="T2" fmla="*/ 354 w 972"/>
                <a:gd name="T3" fmla="*/ 888 h 956"/>
                <a:gd name="T4" fmla="*/ 366 w 972"/>
                <a:gd name="T5" fmla="*/ 840 h 956"/>
                <a:gd name="T6" fmla="*/ 324 w 972"/>
                <a:gd name="T7" fmla="*/ 780 h 956"/>
                <a:gd name="T8" fmla="*/ 290 w 972"/>
                <a:gd name="T9" fmla="*/ 722 h 956"/>
                <a:gd name="T10" fmla="*/ 248 w 972"/>
                <a:gd name="T11" fmla="*/ 712 h 956"/>
                <a:gd name="T12" fmla="*/ 192 w 972"/>
                <a:gd name="T13" fmla="*/ 608 h 956"/>
                <a:gd name="T14" fmla="*/ 160 w 972"/>
                <a:gd name="T15" fmla="*/ 662 h 956"/>
                <a:gd name="T16" fmla="*/ 140 w 972"/>
                <a:gd name="T17" fmla="*/ 634 h 956"/>
                <a:gd name="T18" fmla="*/ 138 w 972"/>
                <a:gd name="T19" fmla="*/ 590 h 956"/>
                <a:gd name="T20" fmla="*/ 130 w 972"/>
                <a:gd name="T21" fmla="*/ 500 h 956"/>
                <a:gd name="T22" fmla="*/ 150 w 972"/>
                <a:gd name="T23" fmla="*/ 442 h 956"/>
                <a:gd name="T24" fmla="*/ 110 w 972"/>
                <a:gd name="T25" fmla="*/ 312 h 956"/>
                <a:gd name="T26" fmla="*/ 50 w 972"/>
                <a:gd name="T27" fmla="*/ 222 h 956"/>
                <a:gd name="T28" fmla="*/ 6 w 972"/>
                <a:gd name="T29" fmla="*/ 178 h 956"/>
                <a:gd name="T30" fmla="*/ 2 w 972"/>
                <a:gd name="T31" fmla="*/ 134 h 956"/>
                <a:gd name="T32" fmla="*/ 26 w 972"/>
                <a:gd name="T33" fmla="*/ 80 h 956"/>
                <a:gd name="T34" fmla="*/ 74 w 972"/>
                <a:gd name="T35" fmla="*/ 24 h 956"/>
                <a:gd name="T36" fmla="*/ 112 w 972"/>
                <a:gd name="T37" fmla="*/ 64 h 956"/>
                <a:gd name="T38" fmla="*/ 166 w 972"/>
                <a:gd name="T39" fmla="*/ 152 h 956"/>
                <a:gd name="T40" fmla="*/ 200 w 972"/>
                <a:gd name="T41" fmla="*/ 172 h 956"/>
                <a:gd name="T42" fmla="*/ 236 w 972"/>
                <a:gd name="T43" fmla="*/ 158 h 956"/>
                <a:gd name="T44" fmla="*/ 250 w 972"/>
                <a:gd name="T45" fmla="*/ 170 h 956"/>
                <a:gd name="T46" fmla="*/ 290 w 972"/>
                <a:gd name="T47" fmla="*/ 188 h 956"/>
                <a:gd name="T48" fmla="*/ 374 w 972"/>
                <a:gd name="T49" fmla="*/ 166 h 956"/>
                <a:gd name="T50" fmla="*/ 378 w 972"/>
                <a:gd name="T51" fmla="*/ 128 h 956"/>
                <a:gd name="T52" fmla="*/ 370 w 972"/>
                <a:gd name="T53" fmla="*/ 66 h 956"/>
                <a:gd name="T54" fmla="*/ 412 w 972"/>
                <a:gd name="T55" fmla="*/ 100 h 956"/>
                <a:gd name="T56" fmla="*/ 468 w 972"/>
                <a:gd name="T57" fmla="*/ 100 h 956"/>
                <a:gd name="T58" fmla="*/ 472 w 972"/>
                <a:gd name="T59" fmla="*/ 30 h 956"/>
                <a:gd name="T60" fmla="*/ 516 w 972"/>
                <a:gd name="T61" fmla="*/ 0 h 956"/>
                <a:gd name="T62" fmla="*/ 562 w 972"/>
                <a:gd name="T63" fmla="*/ 50 h 956"/>
                <a:gd name="T64" fmla="*/ 628 w 972"/>
                <a:gd name="T65" fmla="*/ 98 h 956"/>
                <a:gd name="T66" fmla="*/ 656 w 972"/>
                <a:gd name="T67" fmla="*/ 150 h 956"/>
                <a:gd name="T68" fmla="*/ 764 w 972"/>
                <a:gd name="T69" fmla="*/ 184 h 956"/>
                <a:gd name="T70" fmla="*/ 812 w 972"/>
                <a:gd name="T71" fmla="*/ 168 h 956"/>
                <a:gd name="T72" fmla="*/ 932 w 972"/>
                <a:gd name="T73" fmla="*/ 208 h 956"/>
                <a:gd name="T74" fmla="*/ 972 w 972"/>
                <a:gd name="T75" fmla="*/ 278 h 956"/>
                <a:gd name="T76" fmla="*/ 908 w 972"/>
                <a:gd name="T77" fmla="*/ 388 h 956"/>
                <a:gd name="T78" fmla="*/ 840 w 972"/>
                <a:gd name="T79" fmla="*/ 418 h 956"/>
                <a:gd name="T80" fmla="*/ 788 w 972"/>
                <a:gd name="T81" fmla="*/ 376 h 956"/>
                <a:gd name="T82" fmla="*/ 764 w 972"/>
                <a:gd name="T83" fmla="*/ 422 h 956"/>
                <a:gd name="T84" fmla="*/ 772 w 972"/>
                <a:gd name="T85" fmla="*/ 478 h 956"/>
                <a:gd name="T86" fmla="*/ 784 w 972"/>
                <a:gd name="T87" fmla="*/ 564 h 956"/>
                <a:gd name="T88" fmla="*/ 810 w 972"/>
                <a:gd name="T89" fmla="*/ 602 h 956"/>
                <a:gd name="T90" fmla="*/ 780 w 972"/>
                <a:gd name="T91" fmla="*/ 646 h 956"/>
                <a:gd name="T92" fmla="*/ 788 w 972"/>
                <a:gd name="T93" fmla="*/ 686 h 956"/>
                <a:gd name="T94" fmla="*/ 848 w 972"/>
                <a:gd name="T95" fmla="*/ 740 h 956"/>
                <a:gd name="T96" fmla="*/ 796 w 972"/>
                <a:gd name="T97" fmla="*/ 758 h 956"/>
                <a:gd name="T98" fmla="*/ 756 w 972"/>
                <a:gd name="T99" fmla="*/ 712 h 956"/>
                <a:gd name="T100" fmla="*/ 716 w 972"/>
                <a:gd name="T101" fmla="*/ 718 h 956"/>
                <a:gd name="T102" fmla="*/ 662 w 972"/>
                <a:gd name="T103" fmla="*/ 706 h 956"/>
                <a:gd name="T104" fmla="*/ 630 w 972"/>
                <a:gd name="T105" fmla="*/ 636 h 956"/>
                <a:gd name="T106" fmla="*/ 578 w 972"/>
                <a:gd name="T107" fmla="*/ 648 h 956"/>
                <a:gd name="T108" fmla="*/ 550 w 972"/>
                <a:gd name="T109" fmla="*/ 682 h 956"/>
                <a:gd name="T110" fmla="*/ 558 w 972"/>
                <a:gd name="T111" fmla="*/ 726 h 956"/>
                <a:gd name="T112" fmla="*/ 558 w 972"/>
                <a:gd name="T113" fmla="*/ 766 h 956"/>
                <a:gd name="T114" fmla="*/ 500 w 972"/>
                <a:gd name="T115" fmla="*/ 810 h 956"/>
                <a:gd name="T116" fmla="*/ 522 w 972"/>
                <a:gd name="T117" fmla="*/ 870 h 956"/>
                <a:gd name="T118" fmla="*/ 522 w 972"/>
                <a:gd name="T119" fmla="*/ 918 h 95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972" h="956">
                  <a:moveTo>
                    <a:pt x="432" y="956"/>
                  </a:moveTo>
                  <a:lnTo>
                    <a:pt x="432" y="956"/>
                  </a:lnTo>
                  <a:lnTo>
                    <a:pt x="422" y="952"/>
                  </a:lnTo>
                  <a:lnTo>
                    <a:pt x="406" y="942"/>
                  </a:lnTo>
                  <a:lnTo>
                    <a:pt x="392" y="934"/>
                  </a:lnTo>
                  <a:lnTo>
                    <a:pt x="380" y="928"/>
                  </a:lnTo>
                  <a:lnTo>
                    <a:pt x="368" y="920"/>
                  </a:lnTo>
                  <a:lnTo>
                    <a:pt x="354" y="904"/>
                  </a:lnTo>
                  <a:lnTo>
                    <a:pt x="354" y="888"/>
                  </a:lnTo>
                  <a:lnTo>
                    <a:pt x="362" y="878"/>
                  </a:lnTo>
                  <a:lnTo>
                    <a:pt x="368" y="866"/>
                  </a:lnTo>
                  <a:lnTo>
                    <a:pt x="370" y="858"/>
                  </a:lnTo>
                  <a:lnTo>
                    <a:pt x="368" y="848"/>
                  </a:lnTo>
                  <a:lnTo>
                    <a:pt x="366" y="840"/>
                  </a:lnTo>
                  <a:lnTo>
                    <a:pt x="362" y="832"/>
                  </a:lnTo>
                  <a:lnTo>
                    <a:pt x="350" y="816"/>
                  </a:lnTo>
                  <a:lnTo>
                    <a:pt x="342" y="808"/>
                  </a:lnTo>
                  <a:lnTo>
                    <a:pt x="336" y="798"/>
                  </a:lnTo>
                  <a:lnTo>
                    <a:pt x="324" y="780"/>
                  </a:lnTo>
                  <a:lnTo>
                    <a:pt x="316" y="764"/>
                  </a:lnTo>
                  <a:lnTo>
                    <a:pt x="306" y="750"/>
                  </a:lnTo>
                  <a:lnTo>
                    <a:pt x="298" y="730"/>
                  </a:lnTo>
                  <a:lnTo>
                    <a:pt x="294" y="726"/>
                  </a:lnTo>
                  <a:lnTo>
                    <a:pt x="290" y="722"/>
                  </a:lnTo>
                  <a:lnTo>
                    <a:pt x="286" y="720"/>
                  </a:lnTo>
                  <a:lnTo>
                    <a:pt x="282" y="720"/>
                  </a:lnTo>
                  <a:lnTo>
                    <a:pt x="266" y="720"/>
                  </a:lnTo>
                  <a:lnTo>
                    <a:pt x="248" y="712"/>
                  </a:lnTo>
                  <a:lnTo>
                    <a:pt x="224" y="678"/>
                  </a:lnTo>
                  <a:lnTo>
                    <a:pt x="206" y="626"/>
                  </a:lnTo>
                  <a:lnTo>
                    <a:pt x="192" y="608"/>
                  </a:lnTo>
                  <a:lnTo>
                    <a:pt x="178" y="608"/>
                  </a:lnTo>
                  <a:lnTo>
                    <a:pt x="170" y="614"/>
                  </a:lnTo>
                  <a:lnTo>
                    <a:pt x="164" y="620"/>
                  </a:lnTo>
                  <a:lnTo>
                    <a:pt x="162" y="630"/>
                  </a:lnTo>
                  <a:lnTo>
                    <a:pt x="162" y="652"/>
                  </a:lnTo>
                  <a:lnTo>
                    <a:pt x="160" y="662"/>
                  </a:lnTo>
                  <a:lnTo>
                    <a:pt x="156" y="674"/>
                  </a:lnTo>
                  <a:lnTo>
                    <a:pt x="148" y="670"/>
                  </a:lnTo>
                  <a:lnTo>
                    <a:pt x="146" y="652"/>
                  </a:lnTo>
                  <a:lnTo>
                    <a:pt x="140" y="634"/>
                  </a:lnTo>
                  <a:lnTo>
                    <a:pt x="134" y="620"/>
                  </a:lnTo>
                  <a:lnTo>
                    <a:pt x="130" y="606"/>
                  </a:lnTo>
                  <a:lnTo>
                    <a:pt x="134" y="602"/>
                  </a:lnTo>
                  <a:lnTo>
                    <a:pt x="136" y="598"/>
                  </a:lnTo>
                  <a:lnTo>
                    <a:pt x="138" y="590"/>
                  </a:lnTo>
                  <a:lnTo>
                    <a:pt x="138" y="576"/>
                  </a:lnTo>
                  <a:lnTo>
                    <a:pt x="142" y="538"/>
                  </a:lnTo>
                  <a:lnTo>
                    <a:pt x="134" y="518"/>
                  </a:lnTo>
                  <a:lnTo>
                    <a:pt x="130" y="500"/>
                  </a:lnTo>
                  <a:lnTo>
                    <a:pt x="128" y="482"/>
                  </a:lnTo>
                  <a:lnTo>
                    <a:pt x="130" y="466"/>
                  </a:lnTo>
                  <a:lnTo>
                    <a:pt x="140" y="454"/>
                  </a:lnTo>
                  <a:lnTo>
                    <a:pt x="150" y="442"/>
                  </a:lnTo>
                  <a:lnTo>
                    <a:pt x="146" y="396"/>
                  </a:lnTo>
                  <a:lnTo>
                    <a:pt x="124" y="364"/>
                  </a:lnTo>
                  <a:lnTo>
                    <a:pt x="114" y="326"/>
                  </a:lnTo>
                  <a:lnTo>
                    <a:pt x="110" y="312"/>
                  </a:lnTo>
                  <a:lnTo>
                    <a:pt x="104" y="300"/>
                  </a:lnTo>
                  <a:lnTo>
                    <a:pt x="84" y="276"/>
                  </a:lnTo>
                  <a:lnTo>
                    <a:pt x="68" y="254"/>
                  </a:lnTo>
                  <a:lnTo>
                    <a:pt x="54" y="232"/>
                  </a:lnTo>
                  <a:lnTo>
                    <a:pt x="50" y="222"/>
                  </a:lnTo>
                  <a:lnTo>
                    <a:pt x="48" y="212"/>
                  </a:lnTo>
                  <a:lnTo>
                    <a:pt x="12" y="188"/>
                  </a:lnTo>
                  <a:lnTo>
                    <a:pt x="6" y="178"/>
                  </a:lnTo>
                  <a:lnTo>
                    <a:pt x="0" y="178"/>
                  </a:lnTo>
                  <a:lnTo>
                    <a:pt x="0" y="154"/>
                  </a:lnTo>
                  <a:lnTo>
                    <a:pt x="0" y="142"/>
                  </a:lnTo>
                  <a:lnTo>
                    <a:pt x="2" y="134"/>
                  </a:lnTo>
                  <a:lnTo>
                    <a:pt x="10" y="130"/>
                  </a:lnTo>
                  <a:lnTo>
                    <a:pt x="16" y="124"/>
                  </a:lnTo>
                  <a:lnTo>
                    <a:pt x="20" y="118"/>
                  </a:lnTo>
                  <a:lnTo>
                    <a:pt x="22" y="110"/>
                  </a:lnTo>
                  <a:lnTo>
                    <a:pt x="24" y="96"/>
                  </a:lnTo>
                  <a:lnTo>
                    <a:pt x="26" y="80"/>
                  </a:lnTo>
                  <a:lnTo>
                    <a:pt x="0" y="50"/>
                  </a:lnTo>
                  <a:lnTo>
                    <a:pt x="0" y="28"/>
                  </a:lnTo>
                  <a:lnTo>
                    <a:pt x="74" y="24"/>
                  </a:lnTo>
                  <a:lnTo>
                    <a:pt x="82" y="28"/>
                  </a:lnTo>
                  <a:lnTo>
                    <a:pt x="92" y="38"/>
                  </a:lnTo>
                  <a:lnTo>
                    <a:pt x="102" y="50"/>
                  </a:lnTo>
                  <a:lnTo>
                    <a:pt x="112" y="64"/>
                  </a:lnTo>
                  <a:lnTo>
                    <a:pt x="112" y="76"/>
                  </a:lnTo>
                  <a:lnTo>
                    <a:pt x="116" y="88"/>
                  </a:lnTo>
                  <a:lnTo>
                    <a:pt x="122" y="98"/>
                  </a:lnTo>
                  <a:lnTo>
                    <a:pt x="128" y="110"/>
                  </a:lnTo>
                  <a:lnTo>
                    <a:pt x="146" y="132"/>
                  </a:lnTo>
                  <a:lnTo>
                    <a:pt x="166" y="152"/>
                  </a:lnTo>
                  <a:lnTo>
                    <a:pt x="174" y="152"/>
                  </a:lnTo>
                  <a:lnTo>
                    <a:pt x="182" y="154"/>
                  </a:lnTo>
                  <a:lnTo>
                    <a:pt x="186" y="156"/>
                  </a:lnTo>
                  <a:lnTo>
                    <a:pt x="190" y="158"/>
                  </a:lnTo>
                  <a:lnTo>
                    <a:pt x="200" y="172"/>
                  </a:lnTo>
                  <a:lnTo>
                    <a:pt x="208" y="170"/>
                  </a:lnTo>
                  <a:lnTo>
                    <a:pt x="216" y="170"/>
                  </a:lnTo>
                  <a:lnTo>
                    <a:pt x="224" y="166"/>
                  </a:lnTo>
                  <a:lnTo>
                    <a:pt x="236" y="158"/>
                  </a:lnTo>
                  <a:lnTo>
                    <a:pt x="242" y="158"/>
                  </a:lnTo>
                  <a:lnTo>
                    <a:pt x="248" y="162"/>
                  </a:lnTo>
                  <a:lnTo>
                    <a:pt x="248" y="166"/>
                  </a:lnTo>
                  <a:lnTo>
                    <a:pt x="250" y="170"/>
                  </a:lnTo>
                  <a:lnTo>
                    <a:pt x="254" y="172"/>
                  </a:lnTo>
                  <a:lnTo>
                    <a:pt x="258" y="174"/>
                  </a:lnTo>
                  <a:lnTo>
                    <a:pt x="270" y="176"/>
                  </a:lnTo>
                  <a:lnTo>
                    <a:pt x="282" y="178"/>
                  </a:lnTo>
                  <a:lnTo>
                    <a:pt x="290" y="188"/>
                  </a:lnTo>
                  <a:lnTo>
                    <a:pt x="310" y="188"/>
                  </a:lnTo>
                  <a:lnTo>
                    <a:pt x="328" y="174"/>
                  </a:lnTo>
                  <a:lnTo>
                    <a:pt x="374" y="166"/>
                  </a:lnTo>
                  <a:lnTo>
                    <a:pt x="378" y="160"/>
                  </a:lnTo>
                  <a:lnTo>
                    <a:pt x="382" y="154"/>
                  </a:lnTo>
                  <a:lnTo>
                    <a:pt x="382" y="142"/>
                  </a:lnTo>
                  <a:lnTo>
                    <a:pt x="378" y="128"/>
                  </a:lnTo>
                  <a:lnTo>
                    <a:pt x="372" y="104"/>
                  </a:lnTo>
                  <a:lnTo>
                    <a:pt x="368" y="92"/>
                  </a:lnTo>
                  <a:lnTo>
                    <a:pt x="366" y="80"/>
                  </a:lnTo>
                  <a:lnTo>
                    <a:pt x="368" y="72"/>
                  </a:lnTo>
                  <a:lnTo>
                    <a:pt x="370" y="66"/>
                  </a:lnTo>
                  <a:lnTo>
                    <a:pt x="376" y="70"/>
                  </a:lnTo>
                  <a:lnTo>
                    <a:pt x="384" y="78"/>
                  </a:lnTo>
                  <a:lnTo>
                    <a:pt x="392" y="84"/>
                  </a:lnTo>
                  <a:lnTo>
                    <a:pt x="406" y="92"/>
                  </a:lnTo>
                  <a:lnTo>
                    <a:pt x="412" y="100"/>
                  </a:lnTo>
                  <a:lnTo>
                    <a:pt x="424" y="104"/>
                  </a:lnTo>
                  <a:lnTo>
                    <a:pt x="438" y="104"/>
                  </a:lnTo>
                  <a:lnTo>
                    <a:pt x="452" y="104"/>
                  </a:lnTo>
                  <a:lnTo>
                    <a:pt x="468" y="100"/>
                  </a:lnTo>
                  <a:lnTo>
                    <a:pt x="484" y="84"/>
                  </a:lnTo>
                  <a:lnTo>
                    <a:pt x="482" y="64"/>
                  </a:lnTo>
                  <a:lnTo>
                    <a:pt x="478" y="50"/>
                  </a:lnTo>
                  <a:lnTo>
                    <a:pt x="474" y="40"/>
                  </a:lnTo>
                  <a:lnTo>
                    <a:pt x="472" y="30"/>
                  </a:lnTo>
                  <a:lnTo>
                    <a:pt x="482" y="18"/>
                  </a:lnTo>
                  <a:lnTo>
                    <a:pt x="494" y="8"/>
                  </a:lnTo>
                  <a:lnTo>
                    <a:pt x="502" y="2"/>
                  </a:lnTo>
                  <a:lnTo>
                    <a:pt x="508" y="0"/>
                  </a:lnTo>
                  <a:lnTo>
                    <a:pt x="516" y="0"/>
                  </a:lnTo>
                  <a:lnTo>
                    <a:pt x="526" y="4"/>
                  </a:lnTo>
                  <a:lnTo>
                    <a:pt x="530" y="16"/>
                  </a:lnTo>
                  <a:lnTo>
                    <a:pt x="536" y="26"/>
                  </a:lnTo>
                  <a:lnTo>
                    <a:pt x="546" y="36"/>
                  </a:lnTo>
                  <a:lnTo>
                    <a:pt x="562" y="50"/>
                  </a:lnTo>
                  <a:lnTo>
                    <a:pt x="588" y="60"/>
                  </a:lnTo>
                  <a:lnTo>
                    <a:pt x="598" y="72"/>
                  </a:lnTo>
                  <a:lnTo>
                    <a:pt x="612" y="84"/>
                  </a:lnTo>
                  <a:lnTo>
                    <a:pt x="628" y="98"/>
                  </a:lnTo>
                  <a:lnTo>
                    <a:pt x="636" y="106"/>
                  </a:lnTo>
                  <a:lnTo>
                    <a:pt x="642" y="118"/>
                  </a:lnTo>
                  <a:lnTo>
                    <a:pt x="650" y="138"/>
                  </a:lnTo>
                  <a:lnTo>
                    <a:pt x="656" y="150"/>
                  </a:lnTo>
                  <a:lnTo>
                    <a:pt x="666" y="164"/>
                  </a:lnTo>
                  <a:lnTo>
                    <a:pt x="678" y="176"/>
                  </a:lnTo>
                  <a:lnTo>
                    <a:pt x="686" y="182"/>
                  </a:lnTo>
                  <a:lnTo>
                    <a:pt x="694" y="184"/>
                  </a:lnTo>
                  <a:lnTo>
                    <a:pt x="764" y="184"/>
                  </a:lnTo>
                  <a:lnTo>
                    <a:pt x="774" y="178"/>
                  </a:lnTo>
                  <a:lnTo>
                    <a:pt x="786" y="172"/>
                  </a:lnTo>
                  <a:lnTo>
                    <a:pt x="798" y="168"/>
                  </a:lnTo>
                  <a:lnTo>
                    <a:pt x="812" y="168"/>
                  </a:lnTo>
                  <a:lnTo>
                    <a:pt x="858" y="184"/>
                  </a:lnTo>
                  <a:lnTo>
                    <a:pt x="900" y="184"/>
                  </a:lnTo>
                  <a:lnTo>
                    <a:pt x="920" y="202"/>
                  </a:lnTo>
                  <a:lnTo>
                    <a:pt x="932" y="208"/>
                  </a:lnTo>
                  <a:lnTo>
                    <a:pt x="952" y="210"/>
                  </a:lnTo>
                  <a:lnTo>
                    <a:pt x="972" y="228"/>
                  </a:lnTo>
                  <a:lnTo>
                    <a:pt x="972" y="278"/>
                  </a:lnTo>
                  <a:lnTo>
                    <a:pt x="958" y="296"/>
                  </a:lnTo>
                  <a:lnTo>
                    <a:pt x="946" y="316"/>
                  </a:lnTo>
                  <a:lnTo>
                    <a:pt x="938" y="336"/>
                  </a:lnTo>
                  <a:lnTo>
                    <a:pt x="930" y="358"/>
                  </a:lnTo>
                  <a:lnTo>
                    <a:pt x="908" y="388"/>
                  </a:lnTo>
                  <a:lnTo>
                    <a:pt x="880" y="418"/>
                  </a:lnTo>
                  <a:lnTo>
                    <a:pt x="866" y="422"/>
                  </a:lnTo>
                  <a:lnTo>
                    <a:pt x="856" y="422"/>
                  </a:lnTo>
                  <a:lnTo>
                    <a:pt x="846" y="420"/>
                  </a:lnTo>
                  <a:lnTo>
                    <a:pt x="840" y="418"/>
                  </a:lnTo>
                  <a:lnTo>
                    <a:pt x="828" y="406"/>
                  </a:lnTo>
                  <a:lnTo>
                    <a:pt x="812" y="394"/>
                  </a:lnTo>
                  <a:lnTo>
                    <a:pt x="806" y="388"/>
                  </a:lnTo>
                  <a:lnTo>
                    <a:pt x="800" y="382"/>
                  </a:lnTo>
                  <a:lnTo>
                    <a:pt x="788" y="376"/>
                  </a:lnTo>
                  <a:lnTo>
                    <a:pt x="778" y="374"/>
                  </a:lnTo>
                  <a:lnTo>
                    <a:pt x="768" y="374"/>
                  </a:lnTo>
                  <a:lnTo>
                    <a:pt x="764" y="382"/>
                  </a:lnTo>
                  <a:lnTo>
                    <a:pt x="764" y="422"/>
                  </a:lnTo>
                  <a:lnTo>
                    <a:pt x="768" y="434"/>
                  </a:lnTo>
                  <a:lnTo>
                    <a:pt x="772" y="446"/>
                  </a:lnTo>
                  <a:lnTo>
                    <a:pt x="772" y="460"/>
                  </a:lnTo>
                  <a:lnTo>
                    <a:pt x="772" y="478"/>
                  </a:lnTo>
                  <a:lnTo>
                    <a:pt x="770" y="492"/>
                  </a:lnTo>
                  <a:lnTo>
                    <a:pt x="766" y="510"/>
                  </a:lnTo>
                  <a:lnTo>
                    <a:pt x="766" y="528"/>
                  </a:lnTo>
                  <a:lnTo>
                    <a:pt x="768" y="548"/>
                  </a:lnTo>
                  <a:lnTo>
                    <a:pt x="784" y="564"/>
                  </a:lnTo>
                  <a:lnTo>
                    <a:pt x="790" y="568"/>
                  </a:lnTo>
                  <a:lnTo>
                    <a:pt x="796" y="574"/>
                  </a:lnTo>
                  <a:lnTo>
                    <a:pt x="802" y="582"/>
                  </a:lnTo>
                  <a:lnTo>
                    <a:pt x="808" y="592"/>
                  </a:lnTo>
                  <a:lnTo>
                    <a:pt x="810" y="602"/>
                  </a:lnTo>
                  <a:lnTo>
                    <a:pt x="810" y="612"/>
                  </a:lnTo>
                  <a:lnTo>
                    <a:pt x="808" y="622"/>
                  </a:lnTo>
                  <a:lnTo>
                    <a:pt x="800" y="632"/>
                  </a:lnTo>
                  <a:lnTo>
                    <a:pt x="786" y="640"/>
                  </a:lnTo>
                  <a:lnTo>
                    <a:pt x="780" y="646"/>
                  </a:lnTo>
                  <a:lnTo>
                    <a:pt x="778" y="650"/>
                  </a:lnTo>
                  <a:lnTo>
                    <a:pt x="776" y="656"/>
                  </a:lnTo>
                  <a:lnTo>
                    <a:pt x="776" y="674"/>
                  </a:lnTo>
                  <a:lnTo>
                    <a:pt x="782" y="680"/>
                  </a:lnTo>
                  <a:lnTo>
                    <a:pt x="788" y="686"/>
                  </a:lnTo>
                  <a:lnTo>
                    <a:pt x="806" y="694"/>
                  </a:lnTo>
                  <a:lnTo>
                    <a:pt x="828" y="702"/>
                  </a:lnTo>
                  <a:lnTo>
                    <a:pt x="840" y="710"/>
                  </a:lnTo>
                  <a:lnTo>
                    <a:pt x="850" y="718"/>
                  </a:lnTo>
                  <a:lnTo>
                    <a:pt x="848" y="740"/>
                  </a:lnTo>
                  <a:lnTo>
                    <a:pt x="846" y="752"/>
                  </a:lnTo>
                  <a:lnTo>
                    <a:pt x="842" y="756"/>
                  </a:lnTo>
                  <a:lnTo>
                    <a:pt x="840" y="762"/>
                  </a:lnTo>
                  <a:lnTo>
                    <a:pt x="818" y="760"/>
                  </a:lnTo>
                  <a:lnTo>
                    <a:pt x="796" y="758"/>
                  </a:lnTo>
                  <a:lnTo>
                    <a:pt x="778" y="754"/>
                  </a:lnTo>
                  <a:lnTo>
                    <a:pt x="764" y="748"/>
                  </a:lnTo>
                  <a:lnTo>
                    <a:pt x="762" y="734"/>
                  </a:lnTo>
                  <a:lnTo>
                    <a:pt x="760" y="722"/>
                  </a:lnTo>
                  <a:lnTo>
                    <a:pt x="756" y="712"/>
                  </a:lnTo>
                  <a:lnTo>
                    <a:pt x="752" y="702"/>
                  </a:lnTo>
                  <a:lnTo>
                    <a:pt x="744" y="704"/>
                  </a:lnTo>
                  <a:lnTo>
                    <a:pt x="736" y="704"/>
                  </a:lnTo>
                  <a:lnTo>
                    <a:pt x="726" y="710"/>
                  </a:lnTo>
                  <a:lnTo>
                    <a:pt x="716" y="718"/>
                  </a:lnTo>
                  <a:lnTo>
                    <a:pt x="706" y="724"/>
                  </a:lnTo>
                  <a:lnTo>
                    <a:pt x="680" y="724"/>
                  </a:lnTo>
                  <a:lnTo>
                    <a:pt x="670" y="716"/>
                  </a:lnTo>
                  <a:lnTo>
                    <a:pt x="662" y="706"/>
                  </a:lnTo>
                  <a:lnTo>
                    <a:pt x="656" y="698"/>
                  </a:lnTo>
                  <a:lnTo>
                    <a:pt x="652" y="688"/>
                  </a:lnTo>
                  <a:lnTo>
                    <a:pt x="646" y="668"/>
                  </a:lnTo>
                  <a:lnTo>
                    <a:pt x="642" y="652"/>
                  </a:lnTo>
                  <a:lnTo>
                    <a:pt x="630" y="636"/>
                  </a:lnTo>
                  <a:lnTo>
                    <a:pt x="604" y="636"/>
                  </a:lnTo>
                  <a:lnTo>
                    <a:pt x="594" y="636"/>
                  </a:lnTo>
                  <a:lnTo>
                    <a:pt x="588" y="638"/>
                  </a:lnTo>
                  <a:lnTo>
                    <a:pt x="582" y="642"/>
                  </a:lnTo>
                  <a:lnTo>
                    <a:pt x="578" y="648"/>
                  </a:lnTo>
                  <a:lnTo>
                    <a:pt x="574" y="658"/>
                  </a:lnTo>
                  <a:lnTo>
                    <a:pt x="572" y="670"/>
                  </a:lnTo>
                  <a:lnTo>
                    <a:pt x="564" y="676"/>
                  </a:lnTo>
                  <a:lnTo>
                    <a:pt x="556" y="680"/>
                  </a:lnTo>
                  <a:lnTo>
                    <a:pt x="550" y="682"/>
                  </a:lnTo>
                  <a:lnTo>
                    <a:pt x="542" y="686"/>
                  </a:lnTo>
                  <a:lnTo>
                    <a:pt x="542" y="704"/>
                  </a:lnTo>
                  <a:lnTo>
                    <a:pt x="550" y="712"/>
                  </a:lnTo>
                  <a:lnTo>
                    <a:pt x="558" y="726"/>
                  </a:lnTo>
                  <a:lnTo>
                    <a:pt x="562" y="732"/>
                  </a:lnTo>
                  <a:lnTo>
                    <a:pt x="564" y="740"/>
                  </a:lnTo>
                  <a:lnTo>
                    <a:pt x="564" y="748"/>
                  </a:lnTo>
                  <a:lnTo>
                    <a:pt x="562" y="758"/>
                  </a:lnTo>
                  <a:lnTo>
                    <a:pt x="558" y="766"/>
                  </a:lnTo>
                  <a:lnTo>
                    <a:pt x="552" y="772"/>
                  </a:lnTo>
                  <a:lnTo>
                    <a:pt x="536" y="782"/>
                  </a:lnTo>
                  <a:lnTo>
                    <a:pt x="508" y="800"/>
                  </a:lnTo>
                  <a:lnTo>
                    <a:pt x="500" y="810"/>
                  </a:lnTo>
                  <a:lnTo>
                    <a:pt x="500" y="850"/>
                  </a:lnTo>
                  <a:lnTo>
                    <a:pt x="504" y="856"/>
                  </a:lnTo>
                  <a:lnTo>
                    <a:pt x="508" y="860"/>
                  </a:lnTo>
                  <a:lnTo>
                    <a:pt x="518" y="866"/>
                  </a:lnTo>
                  <a:lnTo>
                    <a:pt x="522" y="870"/>
                  </a:lnTo>
                  <a:lnTo>
                    <a:pt x="526" y="878"/>
                  </a:lnTo>
                  <a:lnTo>
                    <a:pt x="528" y="888"/>
                  </a:lnTo>
                  <a:lnTo>
                    <a:pt x="530" y="902"/>
                  </a:lnTo>
                  <a:lnTo>
                    <a:pt x="522" y="918"/>
                  </a:lnTo>
                  <a:lnTo>
                    <a:pt x="510" y="924"/>
                  </a:lnTo>
                  <a:lnTo>
                    <a:pt x="498" y="930"/>
                  </a:lnTo>
                  <a:lnTo>
                    <a:pt x="432" y="956"/>
                  </a:lnTo>
                  <a:close/>
                </a:path>
              </a:pathLst>
            </a:custGeom>
            <a:grpFill/>
            <a:ln w="9525">
              <a:solidFill>
                <a:schemeClr val="bg1"/>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19" name="Freeform 20"/>
            <p:cNvSpPr>
              <a:spLocks/>
            </p:cNvSpPr>
            <p:nvPr/>
          </p:nvSpPr>
          <p:spPr bwMode="auto">
            <a:xfrm>
              <a:off x="873125" y="3270251"/>
              <a:ext cx="3095625" cy="1895475"/>
            </a:xfrm>
            <a:custGeom>
              <a:avLst/>
              <a:gdLst>
                <a:gd name="T0" fmla="*/ 1244 w 1950"/>
                <a:gd name="T1" fmla="*/ 1192 h 1194"/>
                <a:gd name="T2" fmla="*/ 1218 w 1950"/>
                <a:gd name="T3" fmla="*/ 1156 h 1194"/>
                <a:gd name="T4" fmla="*/ 1200 w 1950"/>
                <a:gd name="T5" fmla="*/ 1100 h 1194"/>
                <a:gd name="T6" fmla="*/ 1152 w 1950"/>
                <a:gd name="T7" fmla="*/ 1058 h 1194"/>
                <a:gd name="T8" fmla="*/ 1050 w 1950"/>
                <a:gd name="T9" fmla="*/ 1000 h 1194"/>
                <a:gd name="T10" fmla="*/ 970 w 1950"/>
                <a:gd name="T11" fmla="*/ 1022 h 1194"/>
                <a:gd name="T12" fmla="*/ 928 w 1950"/>
                <a:gd name="T13" fmla="*/ 1096 h 1194"/>
                <a:gd name="T14" fmla="*/ 898 w 1950"/>
                <a:gd name="T15" fmla="*/ 1042 h 1194"/>
                <a:gd name="T16" fmla="*/ 872 w 1950"/>
                <a:gd name="T17" fmla="*/ 992 h 1194"/>
                <a:gd name="T18" fmla="*/ 754 w 1950"/>
                <a:gd name="T19" fmla="*/ 1010 h 1194"/>
                <a:gd name="T20" fmla="*/ 634 w 1950"/>
                <a:gd name="T21" fmla="*/ 966 h 1194"/>
                <a:gd name="T22" fmla="*/ 580 w 1950"/>
                <a:gd name="T23" fmla="*/ 900 h 1194"/>
                <a:gd name="T24" fmla="*/ 492 w 1950"/>
                <a:gd name="T25" fmla="*/ 842 h 1194"/>
                <a:gd name="T26" fmla="*/ 468 w 1950"/>
                <a:gd name="T27" fmla="*/ 764 h 1194"/>
                <a:gd name="T28" fmla="*/ 390 w 1950"/>
                <a:gd name="T29" fmla="*/ 726 h 1194"/>
                <a:gd name="T30" fmla="*/ 284 w 1950"/>
                <a:gd name="T31" fmla="*/ 610 h 1194"/>
                <a:gd name="T32" fmla="*/ 182 w 1950"/>
                <a:gd name="T33" fmla="*/ 630 h 1194"/>
                <a:gd name="T34" fmla="*/ 142 w 1950"/>
                <a:gd name="T35" fmla="*/ 552 h 1194"/>
                <a:gd name="T36" fmla="*/ 12 w 1950"/>
                <a:gd name="T37" fmla="*/ 454 h 1194"/>
                <a:gd name="T38" fmla="*/ 8 w 1950"/>
                <a:gd name="T39" fmla="*/ 412 h 1194"/>
                <a:gd name="T40" fmla="*/ 16 w 1950"/>
                <a:gd name="T41" fmla="*/ 290 h 1194"/>
                <a:gd name="T42" fmla="*/ 54 w 1950"/>
                <a:gd name="T43" fmla="*/ 300 h 1194"/>
                <a:gd name="T44" fmla="*/ 104 w 1950"/>
                <a:gd name="T45" fmla="*/ 280 h 1194"/>
                <a:gd name="T46" fmla="*/ 78 w 1950"/>
                <a:gd name="T47" fmla="*/ 126 h 1194"/>
                <a:gd name="T48" fmla="*/ 146 w 1950"/>
                <a:gd name="T49" fmla="*/ 98 h 1194"/>
                <a:gd name="T50" fmla="*/ 216 w 1950"/>
                <a:gd name="T51" fmla="*/ 72 h 1194"/>
                <a:gd name="T52" fmla="*/ 304 w 1950"/>
                <a:gd name="T53" fmla="*/ 6 h 1194"/>
                <a:gd name="T54" fmla="*/ 386 w 1950"/>
                <a:gd name="T55" fmla="*/ 48 h 1194"/>
                <a:gd name="T56" fmla="*/ 470 w 1950"/>
                <a:gd name="T57" fmla="*/ 10 h 1194"/>
                <a:gd name="T58" fmla="*/ 510 w 1950"/>
                <a:gd name="T59" fmla="*/ 56 h 1194"/>
                <a:gd name="T60" fmla="*/ 622 w 1950"/>
                <a:gd name="T61" fmla="*/ 72 h 1194"/>
                <a:gd name="T62" fmla="*/ 710 w 1950"/>
                <a:gd name="T63" fmla="*/ 56 h 1194"/>
                <a:gd name="T64" fmla="*/ 804 w 1950"/>
                <a:gd name="T65" fmla="*/ 44 h 1194"/>
                <a:gd name="T66" fmla="*/ 898 w 1950"/>
                <a:gd name="T67" fmla="*/ 30 h 1194"/>
                <a:gd name="T68" fmla="*/ 1046 w 1950"/>
                <a:gd name="T69" fmla="*/ 38 h 1194"/>
                <a:gd name="T70" fmla="*/ 1106 w 1950"/>
                <a:gd name="T71" fmla="*/ 114 h 1194"/>
                <a:gd name="T72" fmla="*/ 1092 w 1950"/>
                <a:gd name="T73" fmla="*/ 220 h 1194"/>
                <a:gd name="T74" fmla="*/ 1118 w 1950"/>
                <a:gd name="T75" fmla="*/ 378 h 1194"/>
                <a:gd name="T76" fmla="*/ 1192 w 1950"/>
                <a:gd name="T77" fmla="*/ 440 h 1194"/>
                <a:gd name="T78" fmla="*/ 1308 w 1950"/>
                <a:gd name="T79" fmla="*/ 502 h 1194"/>
                <a:gd name="T80" fmla="*/ 1406 w 1950"/>
                <a:gd name="T81" fmla="*/ 546 h 1194"/>
                <a:gd name="T82" fmla="*/ 1586 w 1950"/>
                <a:gd name="T83" fmla="*/ 576 h 1194"/>
                <a:gd name="T84" fmla="*/ 1666 w 1950"/>
                <a:gd name="T85" fmla="*/ 682 h 1194"/>
                <a:gd name="T86" fmla="*/ 1706 w 1950"/>
                <a:gd name="T87" fmla="*/ 676 h 1194"/>
                <a:gd name="T88" fmla="*/ 1794 w 1950"/>
                <a:gd name="T89" fmla="*/ 616 h 1194"/>
                <a:gd name="T90" fmla="*/ 1848 w 1950"/>
                <a:gd name="T91" fmla="*/ 632 h 1194"/>
                <a:gd name="T92" fmla="*/ 1926 w 1950"/>
                <a:gd name="T93" fmla="*/ 788 h 1194"/>
                <a:gd name="T94" fmla="*/ 1930 w 1950"/>
                <a:gd name="T95" fmla="*/ 878 h 1194"/>
                <a:gd name="T96" fmla="*/ 1940 w 1950"/>
                <a:gd name="T97" fmla="*/ 976 h 1194"/>
                <a:gd name="T98" fmla="*/ 1930 w 1950"/>
                <a:gd name="T99" fmla="*/ 1002 h 1194"/>
                <a:gd name="T100" fmla="*/ 1872 w 1950"/>
                <a:gd name="T101" fmla="*/ 1006 h 1194"/>
                <a:gd name="T102" fmla="*/ 1866 w 1950"/>
                <a:gd name="T103" fmla="*/ 1096 h 1194"/>
                <a:gd name="T104" fmla="*/ 1772 w 1950"/>
                <a:gd name="T105" fmla="*/ 1052 h 1194"/>
                <a:gd name="T106" fmla="*/ 1744 w 1950"/>
                <a:gd name="T107" fmla="*/ 1124 h 1194"/>
                <a:gd name="T108" fmla="*/ 1696 w 1950"/>
                <a:gd name="T109" fmla="*/ 1086 h 1194"/>
                <a:gd name="T110" fmla="*/ 1594 w 1950"/>
                <a:gd name="T111" fmla="*/ 1048 h 1194"/>
                <a:gd name="T112" fmla="*/ 1498 w 1950"/>
                <a:gd name="T113" fmla="*/ 1102 h 1194"/>
                <a:gd name="T114" fmla="*/ 1430 w 1950"/>
                <a:gd name="T115" fmla="*/ 1144 h 1194"/>
                <a:gd name="T116" fmla="*/ 1342 w 1950"/>
                <a:gd name="T117" fmla="*/ 1194 h 119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950" h="1194">
                  <a:moveTo>
                    <a:pt x="1342" y="1194"/>
                  </a:moveTo>
                  <a:lnTo>
                    <a:pt x="1342" y="1194"/>
                  </a:lnTo>
                  <a:lnTo>
                    <a:pt x="1336" y="1192"/>
                  </a:lnTo>
                  <a:lnTo>
                    <a:pt x="1324" y="1188"/>
                  </a:lnTo>
                  <a:lnTo>
                    <a:pt x="1298" y="1186"/>
                  </a:lnTo>
                  <a:lnTo>
                    <a:pt x="1258" y="1186"/>
                  </a:lnTo>
                  <a:lnTo>
                    <a:pt x="1244" y="1192"/>
                  </a:lnTo>
                  <a:lnTo>
                    <a:pt x="1226" y="1188"/>
                  </a:lnTo>
                  <a:lnTo>
                    <a:pt x="1216" y="1184"/>
                  </a:lnTo>
                  <a:lnTo>
                    <a:pt x="1212" y="1182"/>
                  </a:lnTo>
                  <a:lnTo>
                    <a:pt x="1210" y="1180"/>
                  </a:lnTo>
                  <a:lnTo>
                    <a:pt x="1210" y="1172"/>
                  </a:lnTo>
                  <a:lnTo>
                    <a:pt x="1214" y="1164"/>
                  </a:lnTo>
                  <a:lnTo>
                    <a:pt x="1218" y="1156"/>
                  </a:lnTo>
                  <a:lnTo>
                    <a:pt x="1224" y="1146"/>
                  </a:lnTo>
                  <a:lnTo>
                    <a:pt x="1228" y="1136"/>
                  </a:lnTo>
                  <a:lnTo>
                    <a:pt x="1228" y="1114"/>
                  </a:lnTo>
                  <a:lnTo>
                    <a:pt x="1216" y="1108"/>
                  </a:lnTo>
                  <a:lnTo>
                    <a:pt x="1206" y="1104"/>
                  </a:lnTo>
                  <a:lnTo>
                    <a:pt x="1200" y="1100"/>
                  </a:lnTo>
                  <a:lnTo>
                    <a:pt x="1194" y="1094"/>
                  </a:lnTo>
                  <a:lnTo>
                    <a:pt x="1192" y="1088"/>
                  </a:lnTo>
                  <a:lnTo>
                    <a:pt x="1190" y="1082"/>
                  </a:lnTo>
                  <a:lnTo>
                    <a:pt x="1186" y="1068"/>
                  </a:lnTo>
                  <a:lnTo>
                    <a:pt x="1180" y="1058"/>
                  </a:lnTo>
                  <a:lnTo>
                    <a:pt x="1152" y="1058"/>
                  </a:lnTo>
                  <a:lnTo>
                    <a:pt x="1128" y="1052"/>
                  </a:lnTo>
                  <a:lnTo>
                    <a:pt x="1112" y="1028"/>
                  </a:lnTo>
                  <a:lnTo>
                    <a:pt x="1092" y="1022"/>
                  </a:lnTo>
                  <a:lnTo>
                    <a:pt x="1074" y="1014"/>
                  </a:lnTo>
                  <a:lnTo>
                    <a:pt x="1060" y="1006"/>
                  </a:lnTo>
                  <a:lnTo>
                    <a:pt x="1050" y="1000"/>
                  </a:lnTo>
                  <a:lnTo>
                    <a:pt x="1038" y="994"/>
                  </a:lnTo>
                  <a:lnTo>
                    <a:pt x="1002" y="994"/>
                  </a:lnTo>
                  <a:lnTo>
                    <a:pt x="992" y="1002"/>
                  </a:lnTo>
                  <a:lnTo>
                    <a:pt x="982" y="1012"/>
                  </a:lnTo>
                  <a:lnTo>
                    <a:pt x="970" y="1022"/>
                  </a:lnTo>
                  <a:lnTo>
                    <a:pt x="956" y="1028"/>
                  </a:lnTo>
                  <a:lnTo>
                    <a:pt x="944" y="1040"/>
                  </a:lnTo>
                  <a:lnTo>
                    <a:pt x="936" y="1056"/>
                  </a:lnTo>
                  <a:lnTo>
                    <a:pt x="932" y="1076"/>
                  </a:lnTo>
                  <a:lnTo>
                    <a:pt x="928" y="1096"/>
                  </a:lnTo>
                  <a:lnTo>
                    <a:pt x="912" y="1092"/>
                  </a:lnTo>
                  <a:lnTo>
                    <a:pt x="906" y="1090"/>
                  </a:lnTo>
                  <a:lnTo>
                    <a:pt x="902" y="1086"/>
                  </a:lnTo>
                  <a:lnTo>
                    <a:pt x="896" y="1076"/>
                  </a:lnTo>
                  <a:lnTo>
                    <a:pt x="894" y="1066"/>
                  </a:lnTo>
                  <a:lnTo>
                    <a:pt x="894" y="1054"/>
                  </a:lnTo>
                  <a:lnTo>
                    <a:pt x="898" y="1042"/>
                  </a:lnTo>
                  <a:lnTo>
                    <a:pt x="902" y="1030"/>
                  </a:lnTo>
                  <a:lnTo>
                    <a:pt x="908" y="1020"/>
                  </a:lnTo>
                  <a:lnTo>
                    <a:pt x="908" y="1004"/>
                  </a:lnTo>
                  <a:lnTo>
                    <a:pt x="894" y="996"/>
                  </a:lnTo>
                  <a:lnTo>
                    <a:pt x="886" y="992"/>
                  </a:lnTo>
                  <a:lnTo>
                    <a:pt x="872" y="992"/>
                  </a:lnTo>
                  <a:lnTo>
                    <a:pt x="822" y="1002"/>
                  </a:lnTo>
                  <a:lnTo>
                    <a:pt x="802" y="1008"/>
                  </a:lnTo>
                  <a:lnTo>
                    <a:pt x="782" y="1018"/>
                  </a:lnTo>
                  <a:lnTo>
                    <a:pt x="772" y="1016"/>
                  </a:lnTo>
                  <a:lnTo>
                    <a:pt x="762" y="1014"/>
                  </a:lnTo>
                  <a:lnTo>
                    <a:pt x="754" y="1010"/>
                  </a:lnTo>
                  <a:lnTo>
                    <a:pt x="748" y="1006"/>
                  </a:lnTo>
                  <a:lnTo>
                    <a:pt x="736" y="994"/>
                  </a:lnTo>
                  <a:lnTo>
                    <a:pt x="728" y="982"/>
                  </a:lnTo>
                  <a:lnTo>
                    <a:pt x="714" y="966"/>
                  </a:lnTo>
                  <a:lnTo>
                    <a:pt x="634" y="966"/>
                  </a:lnTo>
                  <a:lnTo>
                    <a:pt x="626" y="960"/>
                  </a:lnTo>
                  <a:lnTo>
                    <a:pt x="620" y="954"/>
                  </a:lnTo>
                  <a:lnTo>
                    <a:pt x="612" y="938"/>
                  </a:lnTo>
                  <a:lnTo>
                    <a:pt x="606" y="922"/>
                  </a:lnTo>
                  <a:lnTo>
                    <a:pt x="600" y="908"/>
                  </a:lnTo>
                  <a:lnTo>
                    <a:pt x="584" y="904"/>
                  </a:lnTo>
                  <a:lnTo>
                    <a:pt x="580" y="900"/>
                  </a:lnTo>
                  <a:lnTo>
                    <a:pt x="576" y="894"/>
                  </a:lnTo>
                  <a:lnTo>
                    <a:pt x="554" y="878"/>
                  </a:lnTo>
                  <a:lnTo>
                    <a:pt x="514" y="864"/>
                  </a:lnTo>
                  <a:lnTo>
                    <a:pt x="500" y="852"/>
                  </a:lnTo>
                  <a:lnTo>
                    <a:pt x="492" y="842"/>
                  </a:lnTo>
                  <a:lnTo>
                    <a:pt x="486" y="832"/>
                  </a:lnTo>
                  <a:lnTo>
                    <a:pt x="482" y="824"/>
                  </a:lnTo>
                  <a:lnTo>
                    <a:pt x="480" y="816"/>
                  </a:lnTo>
                  <a:lnTo>
                    <a:pt x="480" y="808"/>
                  </a:lnTo>
                  <a:lnTo>
                    <a:pt x="478" y="784"/>
                  </a:lnTo>
                  <a:lnTo>
                    <a:pt x="468" y="764"/>
                  </a:lnTo>
                  <a:lnTo>
                    <a:pt x="424" y="766"/>
                  </a:lnTo>
                  <a:lnTo>
                    <a:pt x="406" y="758"/>
                  </a:lnTo>
                  <a:lnTo>
                    <a:pt x="400" y="754"/>
                  </a:lnTo>
                  <a:lnTo>
                    <a:pt x="396" y="750"/>
                  </a:lnTo>
                  <a:lnTo>
                    <a:pt x="392" y="740"/>
                  </a:lnTo>
                  <a:lnTo>
                    <a:pt x="390" y="726"/>
                  </a:lnTo>
                  <a:lnTo>
                    <a:pt x="380" y="716"/>
                  </a:lnTo>
                  <a:lnTo>
                    <a:pt x="372" y="710"/>
                  </a:lnTo>
                  <a:lnTo>
                    <a:pt x="358" y="700"/>
                  </a:lnTo>
                  <a:lnTo>
                    <a:pt x="318" y="666"/>
                  </a:lnTo>
                  <a:lnTo>
                    <a:pt x="284" y="610"/>
                  </a:lnTo>
                  <a:lnTo>
                    <a:pt x="260" y="610"/>
                  </a:lnTo>
                  <a:lnTo>
                    <a:pt x="252" y="612"/>
                  </a:lnTo>
                  <a:lnTo>
                    <a:pt x="242" y="616"/>
                  </a:lnTo>
                  <a:lnTo>
                    <a:pt x="230" y="622"/>
                  </a:lnTo>
                  <a:lnTo>
                    <a:pt x="218" y="630"/>
                  </a:lnTo>
                  <a:lnTo>
                    <a:pt x="182" y="630"/>
                  </a:lnTo>
                  <a:lnTo>
                    <a:pt x="170" y="620"/>
                  </a:lnTo>
                  <a:lnTo>
                    <a:pt x="162" y="612"/>
                  </a:lnTo>
                  <a:lnTo>
                    <a:pt x="156" y="602"/>
                  </a:lnTo>
                  <a:lnTo>
                    <a:pt x="150" y="592"/>
                  </a:lnTo>
                  <a:lnTo>
                    <a:pt x="144" y="572"/>
                  </a:lnTo>
                  <a:lnTo>
                    <a:pt x="142" y="552"/>
                  </a:lnTo>
                  <a:lnTo>
                    <a:pt x="112" y="506"/>
                  </a:lnTo>
                  <a:lnTo>
                    <a:pt x="100" y="494"/>
                  </a:lnTo>
                  <a:lnTo>
                    <a:pt x="88" y="486"/>
                  </a:lnTo>
                  <a:lnTo>
                    <a:pt x="74" y="478"/>
                  </a:lnTo>
                  <a:lnTo>
                    <a:pt x="62" y="472"/>
                  </a:lnTo>
                  <a:lnTo>
                    <a:pt x="36" y="462"/>
                  </a:lnTo>
                  <a:lnTo>
                    <a:pt x="12" y="454"/>
                  </a:lnTo>
                  <a:lnTo>
                    <a:pt x="4" y="448"/>
                  </a:lnTo>
                  <a:lnTo>
                    <a:pt x="0" y="442"/>
                  </a:lnTo>
                  <a:lnTo>
                    <a:pt x="0" y="436"/>
                  </a:lnTo>
                  <a:lnTo>
                    <a:pt x="0" y="430"/>
                  </a:lnTo>
                  <a:lnTo>
                    <a:pt x="2" y="420"/>
                  </a:lnTo>
                  <a:lnTo>
                    <a:pt x="8" y="412"/>
                  </a:lnTo>
                  <a:lnTo>
                    <a:pt x="14" y="406"/>
                  </a:lnTo>
                  <a:lnTo>
                    <a:pt x="18" y="400"/>
                  </a:lnTo>
                  <a:lnTo>
                    <a:pt x="22" y="388"/>
                  </a:lnTo>
                  <a:lnTo>
                    <a:pt x="26" y="316"/>
                  </a:lnTo>
                  <a:lnTo>
                    <a:pt x="18" y="296"/>
                  </a:lnTo>
                  <a:lnTo>
                    <a:pt x="16" y="290"/>
                  </a:lnTo>
                  <a:lnTo>
                    <a:pt x="14" y="286"/>
                  </a:lnTo>
                  <a:lnTo>
                    <a:pt x="16" y="284"/>
                  </a:lnTo>
                  <a:lnTo>
                    <a:pt x="20" y="282"/>
                  </a:lnTo>
                  <a:lnTo>
                    <a:pt x="36" y="280"/>
                  </a:lnTo>
                  <a:lnTo>
                    <a:pt x="48" y="288"/>
                  </a:lnTo>
                  <a:lnTo>
                    <a:pt x="54" y="300"/>
                  </a:lnTo>
                  <a:lnTo>
                    <a:pt x="58" y="308"/>
                  </a:lnTo>
                  <a:lnTo>
                    <a:pt x="64" y="314"/>
                  </a:lnTo>
                  <a:lnTo>
                    <a:pt x="70" y="318"/>
                  </a:lnTo>
                  <a:lnTo>
                    <a:pt x="78" y="320"/>
                  </a:lnTo>
                  <a:lnTo>
                    <a:pt x="86" y="316"/>
                  </a:lnTo>
                  <a:lnTo>
                    <a:pt x="94" y="308"/>
                  </a:lnTo>
                  <a:lnTo>
                    <a:pt x="104" y="280"/>
                  </a:lnTo>
                  <a:lnTo>
                    <a:pt x="98" y="216"/>
                  </a:lnTo>
                  <a:lnTo>
                    <a:pt x="80" y="166"/>
                  </a:lnTo>
                  <a:lnTo>
                    <a:pt x="76" y="144"/>
                  </a:lnTo>
                  <a:lnTo>
                    <a:pt x="76" y="134"/>
                  </a:lnTo>
                  <a:lnTo>
                    <a:pt x="78" y="126"/>
                  </a:lnTo>
                  <a:lnTo>
                    <a:pt x="80" y="118"/>
                  </a:lnTo>
                  <a:lnTo>
                    <a:pt x="84" y="112"/>
                  </a:lnTo>
                  <a:lnTo>
                    <a:pt x="90" y="104"/>
                  </a:lnTo>
                  <a:lnTo>
                    <a:pt x="98" y="98"/>
                  </a:lnTo>
                  <a:lnTo>
                    <a:pt x="108" y="82"/>
                  </a:lnTo>
                  <a:lnTo>
                    <a:pt x="146" y="98"/>
                  </a:lnTo>
                  <a:lnTo>
                    <a:pt x="182" y="98"/>
                  </a:lnTo>
                  <a:lnTo>
                    <a:pt x="190" y="92"/>
                  </a:lnTo>
                  <a:lnTo>
                    <a:pt x="198" y="86"/>
                  </a:lnTo>
                  <a:lnTo>
                    <a:pt x="206" y="80"/>
                  </a:lnTo>
                  <a:lnTo>
                    <a:pt x="216" y="72"/>
                  </a:lnTo>
                  <a:lnTo>
                    <a:pt x="226" y="48"/>
                  </a:lnTo>
                  <a:lnTo>
                    <a:pt x="238" y="30"/>
                  </a:lnTo>
                  <a:lnTo>
                    <a:pt x="244" y="22"/>
                  </a:lnTo>
                  <a:lnTo>
                    <a:pt x="254" y="14"/>
                  </a:lnTo>
                  <a:lnTo>
                    <a:pt x="276" y="0"/>
                  </a:lnTo>
                  <a:lnTo>
                    <a:pt x="286" y="0"/>
                  </a:lnTo>
                  <a:lnTo>
                    <a:pt x="304" y="6"/>
                  </a:lnTo>
                  <a:lnTo>
                    <a:pt x="350" y="34"/>
                  </a:lnTo>
                  <a:lnTo>
                    <a:pt x="352" y="42"/>
                  </a:lnTo>
                  <a:lnTo>
                    <a:pt x="356" y="48"/>
                  </a:lnTo>
                  <a:lnTo>
                    <a:pt x="362" y="50"/>
                  </a:lnTo>
                  <a:lnTo>
                    <a:pt x="368" y="50"/>
                  </a:lnTo>
                  <a:lnTo>
                    <a:pt x="386" y="48"/>
                  </a:lnTo>
                  <a:lnTo>
                    <a:pt x="402" y="42"/>
                  </a:lnTo>
                  <a:lnTo>
                    <a:pt x="438" y="36"/>
                  </a:lnTo>
                  <a:lnTo>
                    <a:pt x="454" y="20"/>
                  </a:lnTo>
                  <a:lnTo>
                    <a:pt x="458" y="14"/>
                  </a:lnTo>
                  <a:lnTo>
                    <a:pt x="464" y="10"/>
                  </a:lnTo>
                  <a:lnTo>
                    <a:pt x="470" y="10"/>
                  </a:lnTo>
                  <a:lnTo>
                    <a:pt x="476" y="10"/>
                  </a:lnTo>
                  <a:lnTo>
                    <a:pt x="486" y="14"/>
                  </a:lnTo>
                  <a:lnTo>
                    <a:pt x="496" y="22"/>
                  </a:lnTo>
                  <a:lnTo>
                    <a:pt x="498" y="38"/>
                  </a:lnTo>
                  <a:lnTo>
                    <a:pt x="498" y="44"/>
                  </a:lnTo>
                  <a:lnTo>
                    <a:pt x="500" y="48"/>
                  </a:lnTo>
                  <a:lnTo>
                    <a:pt x="510" y="56"/>
                  </a:lnTo>
                  <a:lnTo>
                    <a:pt x="528" y="68"/>
                  </a:lnTo>
                  <a:lnTo>
                    <a:pt x="564" y="82"/>
                  </a:lnTo>
                  <a:lnTo>
                    <a:pt x="594" y="82"/>
                  </a:lnTo>
                  <a:lnTo>
                    <a:pt x="608" y="76"/>
                  </a:lnTo>
                  <a:lnTo>
                    <a:pt x="622" y="72"/>
                  </a:lnTo>
                  <a:lnTo>
                    <a:pt x="638" y="68"/>
                  </a:lnTo>
                  <a:lnTo>
                    <a:pt x="658" y="66"/>
                  </a:lnTo>
                  <a:lnTo>
                    <a:pt x="678" y="56"/>
                  </a:lnTo>
                  <a:lnTo>
                    <a:pt x="686" y="54"/>
                  </a:lnTo>
                  <a:lnTo>
                    <a:pt x="694" y="54"/>
                  </a:lnTo>
                  <a:lnTo>
                    <a:pt x="700" y="54"/>
                  </a:lnTo>
                  <a:lnTo>
                    <a:pt x="710" y="56"/>
                  </a:lnTo>
                  <a:lnTo>
                    <a:pt x="734" y="68"/>
                  </a:lnTo>
                  <a:lnTo>
                    <a:pt x="776" y="68"/>
                  </a:lnTo>
                  <a:lnTo>
                    <a:pt x="784" y="60"/>
                  </a:lnTo>
                  <a:lnTo>
                    <a:pt x="788" y="54"/>
                  </a:lnTo>
                  <a:lnTo>
                    <a:pt x="794" y="48"/>
                  </a:lnTo>
                  <a:lnTo>
                    <a:pt x="804" y="44"/>
                  </a:lnTo>
                  <a:lnTo>
                    <a:pt x="824" y="28"/>
                  </a:lnTo>
                  <a:lnTo>
                    <a:pt x="834" y="22"/>
                  </a:lnTo>
                  <a:lnTo>
                    <a:pt x="844" y="18"/>
                  </a:lnTo>
                  <a:lnTo>
                    <a:pt x="854" y="18"/>
                  </a:lnTo>
                  <a:lnTo>
                    <a:pt x="866" y="18"/>
                  </a:lnTo>
                  <a:lnTo>
                    <a:pt x="882" y="24"/>
                  </a:lnTo>
                  <a:lnTo>
                    <a:pt x="898" y="30"/>
                  </a:lnTo>
                  <a:lnTo>
                    <a:pt x="926" y="30"/>
                  </a:lnTo>
                  <a:lnTo>
                    <a:pt x="956" y="26"/>
                  </a:lnTo>
                  <a:lnTo>
                    <a:pt x="986" y="24"/>
                  </a:lnTo>
                  <a:lnTo>
                    <a:pt x="1018" y="24"/>
                  </a:lnTo>
                  <a:lnTo>
                    <a:pt x="1046" y="38"/>
                  </a:lnTo>
                  <a:lnTo>
                    <a:pt x="1060" y="52"/>
                  </a:lnTo>
                  <a:lnTo>
                    <a:pt x="1072" y="60"/>
                  </a:lnTo>
                  <a:lnTo>
                    <a:pt x="1086" y="66"/>
                  </a:lnTo>
                  <a:lnTo>
                    <a:pt x="1088" y="90"/>
                  </a:lnTo>
                  <a:lnTo>
                    <a:pt x="1096" y="100"/>
                  </a:lnTo>
                  <a:lnTo>
                    <a:pt x="1106" y="114"/>
                  </a:lnTo>
                  <a:lnTo>
                    <a:pt x="1110" y="122"/>
                  </a:lnTo>
                  <a:lnTo>
                    <a:pt x="1112" y="130"/>
                  </a:lnTo>
                  <a:lnTo>
                    <a:pt x="1112" y="140"/>
                  </a:lnTo>
                  <a:lnTo>
                    <a:pt x="1110" y="152"/>
                  </a:lnTo>
                  <a:lnTo>
                    <a:pt x="1092" y="182"/>
                  </a:lnTo>
                  <a:lnTo>
                    <a:pt x="1092" y="220"/>
                  </a:lnTo>
                  <a:lnTo>
                    <a:pt x="1094" y="246"/>
                  </a:lnTo>
                  <a:lnTo>
                    <a:pt x="1096" y="270"/>
                  </a:lnTo>
                  <a:lnTo>
                    <a:pt x="1096" y="294"/>
                  </a:lnTo>
                  <a:lnTo>
                    <a:pt x="1100" y="320"/>
                  </a:lnTo>
                  <a:lnTo>
                    <a:pt x="1104" y="344"/>
                  </a:lnTo>
                  <a:lnTo>
                    <a:pt x="1112" y="368"/>
                  </a:lnTo>
                  <a:lnTo>
                    <a:pt x="1118" y="378"/>
                  </a:lnTo>
                  <a:lnTo>
                    <a:pt x="1126" y="390"/>
                  </a:lnTo>
                  <a:lnTo>
                    <a:pt x="1134" y="402"/>
                  </a:lnTo>
                  <a:lnTo>
                    <a:pt x="1144" y="412"/>
                  </a:lnTo>
                  <a:lnTo>
                    <a:pt x="1166" y="426"/>
                  </a:lnTo>
                  <a:lnTo>
                    <a:pt x="1178" y="432"/>
                  </a:lnTo>
                  <a:lnTo>
                    <a:pt x="1192" y="440"/>
                  </a:lnTo>
                  <a:lnTo>
                    <a:pt x="1236" y="446"/>
                  </a:lnTo>
                  <a:lnTo>
                    <a:pt x="1244" y="460"/>
                  </a:lnTo>
                  <a:lnTo>
                    <a:pt x="1254" y="472"/>
                  </a:lnTo>
                  <a:lnTo>
                    <a:pt x="1266" y="482"/>
                  </a:lnTo>
                  <a:lnTo>
                    <a:pt x="1278" y="490"/>
                  </a:lnTo>
                  <a:lnTo>
                    <a:pt x="1292" y="496"/>
                  </a:lnTo>
                  <a:lnTo>
                    <a:pt x="1308" y="502"/>
                  </a:lnTo>
                  <a:lnTo>
                    <a:pt x="1324" y="506"/>
                  </a:lnTo>
                  <a:lnTo>
                    <a:pt x="1344" y="510"/>
                  </a:lnTo>
                  <a:lnTo>
                    <a:pt x="1360" y="522"/>
                  </a:lnTo>
                  <a:lnTo>
                    <a:pt x="1376" y="534"/>
                  </a:lnTo>
                  <a:lnTo>
                    <a:pt x="1384" y="538"/>
                  </a:lnTo>
                  <a:lnTo>
                    <a:pt x="1394" y="542"/>
                  </a:lnTo>
                  <a:lnTo>
                    <a:pt x="1406" y="546"/>
                  </a:lnTo>
                  <a:lnTo>
                    <a:pt x="1420" y="548"/>
                  </a:lnTo>
                  <a:lnTo>
                    <a:pt x="1528" y="546"/>
                  </a:lnTo>
                  <a:lnTo>
                    <a:pt x="1552" y="554"/>
                  </a:lnTo>
                  <a:lnTo>
                    <a:pt x="1586" y="576"/>
                  </a:lnTo>
                  <a:lnTo>
                    <a:pt x="1606" y="622"/>
                  </a:lnTo>
                  <a:lnTo>
                    <a:pt x="1610" y="640"/>
                  </a:lnTo>
                  <a:lnTo>
                    <a:pt x="1616" y="652"/>
                  </a:lnTo>
                  <a:lnTo>
                    <a:pt x="1626" y="664"/>
                  </a:lnTo>
                  <a:lnTo>
                    <a:pt x="1644" y="682"/>
                  </a:lnTo>
                  <a:lnTo>
                    <a:pt x="1666" y="682"/>
                  </a:lnTo>
                  <a:lnTo>
                    <a:pt x="1678" y="664"/>
                  </a:lnTo>
                  <a:lnTo>
                    <a:pt x="1696" y="662"/>
                  </a:lnTo>
                  <a:lnTo>
                    <a:pt x="1698" y="666"/>
                  </a:lnTo>
                  <a:lnTo>
                    <a:pt x="1698" y="670"/>
                  </a:lnTo>
                  <a:lnTo>
                    <a:pt x="1706" y="676"/>
                  </a:lnTo>
                  <a:lnTo>
                    <a:pt x="1716" y="680"/>
                  </a:lnTo>
                  <a:lnTo>
                    <a:pt x="1728" y="682"/>
                  </a:lnTo>
                  <a:lnTo>
                    <a:pt x="1764" y="660"/>
                  </a:lnTo>
                  <a:lnTo>
                    <a:pt x="1774" y="646"/>
                  </a:lnTo>
                  <a:lnTo>
                    <a:pt x="1784" y="632"/>
                  </a:lnTo>
                  <a:lnTo>
                    <a:pt x="1794" y="616"/>
                  </a:lnTo>
                  <a:lnTo>
                    <a:pt x="1804" y="604"/>
                  </a:lnTo>
                  <a:lnTo>
                    <a:pt x="1808" y="602"/>
                  </a:lnTo>
                  <a:lnTo>
                    <a:pt x="1814" y="610"/>
                  </a:lnTo>
                  <a:lnTo>
                    <a:pt x="1824" y="616"/>
                  </a:lnTo>
                  <a:lnTo>
                    <a:pt x="1848" y="632"/>
                  </a:lnTo>
                  <a:lnTo>
                    <a:pt x="1850" y="642"/>
                  </a:lnTo>
                  <a:lnTo>
                    <a:pt x="1856" y="654"/>
                  </a:lnTo>
                  <a:lnTo>
                    <a:pt x="1868" y="676"/>
                  </a:lnTo>
                  <a:lnTo>
                    <a:pt x="1886" y="698"/>
                  </a:lnTo>
                  <a:lnTo>
                    <a:pt x="1906" y="722"/>
                  </a:lnTo>
                  <a:lnTo>
                    <a:pt x="1926" y="788"/>
                  </a:lnTo>
                  <a:lnTo>
                    <a:pt x="1934" y="800"/>
                  </a:lnTo>
                  <a:lnTo>
                    <a:pt x="1942" y="814"/>
                  </a:lnTo>
                  <a:lnTo>
                    <a:pt x="1948" y="830"/>
                  </a:lnTo>
                  <a:lnTo>
                    <a:pt x="1950" y="840"/>
                  </a:lnTo>
                  <a:lnTo>
                    <a:pt x="1950" y="850"/>
                  </a:lnTo>
                  <a:lnTo>
                    <a:pt x="1938" y="866"/>
                  </a:lnTo>
                  <a:lnTo>
                    <a:pt x="1930" y="878"/>
                  </a:lnTo>
                  <a:lnTo>
                    <a:pt x="1928" y="892"/>
                  </a:lnTo>
                  <a:lnTo>
                    <a:pt x="1928" y="918"/>
                  </a:lnTo>
                  <a:lnTo>
                    <a:pt x="1932" y="932"/>
                  </a:lnTo>
                  <a:lnTo>
                    <a:pt x="1938" y="948"/>
                  </a:lnTo>
                  <a:lnTo>
                    <a:pt x="1940" y="958"/>
                  </a:lnTo>
                  <a:lnTo>
                    <a:pt x="1942" y="966"/>
                  </a:lnTo>
                  <a:lnTo>
                    <a:pt x="1940" y="976"/>
                  </a:lnTo>
                  <a:lnTo>
                    <a:pt x="1938" y="986"/>
                  </a:lnTo>
                  <a:lnTo>
                    <a:pt x="1938" y="1008"/>
                  </a:lnTo>
                  <a:lnTo>
                    <a:pt x="1932" y="1008"/>
                  </a:lnTo>
                  <a:lnTo>
                    <a:pt x="1932" y="1004"/>
                  </a:lnTo>
                  <a:lnTo>
                    <a:pt x="1930" y="1002"/>
                  </a:lnTo>
                  <a:lnTo>
                    <a:pt x="1924" y="996"/>
                  </a:lnTo>
                  <a:lnTo>
                    <a:pt x="1918" y="992"/>
                  </a:lnTo>
                  <a:lnTo>
                    <a:pt x="1912" y="988"/>
                  </a:lnTo>
                  <a:lnTo>
                    <a:pt x="1896" y="990"/>
                  </a:lnTo>
                  <a:lnTo>
                    <a:pt x="1886" y="994"/>
                  </a:lnTo>
                  <a:lnTo>
                    <a:pt x="1880" y="998"/>
                  </a:lnTo>
                  <a:lnTo>
                    <a:pt x="1872" y="1006"/>
                  </a:lnTo>
                  <a:lnTo>
                    <a:pt x="1872" y="1018"/>
                  </a:lnTo>
                  <a:lnTo>
                    <a:pt x="1876" y="1032"/>
                  </a:lnTo>
                  <a:lnTo>
                    <a:pt x="1882" y="1066"/>
                  </a:lnTo>
                  <a:lnTo>
                    <a:pt x="1880" y="1092"/>
                  </a:lnTo>
                  <a:lnTo>
                    <a:pt x="1866" y="1096"/>
                  </a:lnTo>
                  <a:lnTo>
                    <a:pt x="1842" y="1096"/>
                  </a:lnTo>
                  <a:lnTo>
                    <a:pt x="1810" y="1054"/>
                  </a:lnTo>
                  <a:lnTo>
                    <a:pt x="1796" y="1050"/>
                  </a:lnTo>
                  <a:lnTo>
                    <a:pt x="1782" y="1048"/>
                  </a:lnTo>
                  <a:lnTo>
                    <a:pt x="1772" y="1052"/>
                  </a:lnTo>
                  <a:lnTo>
                    <a:pt x="1762" y="1058"/>
                  </a:lnTo>
                  <a:lnTo>
                    <a:pt x="1756" y="1068"/>
                  </a:lnTo>
                  <a:lnTo>
                    <a:pt x="1752" y="1078"/>
                  </a:lnTo>
                  <a:lnTo>
                    <a:pt x="1752" y="1092"/>
                  </a:lnTo>
                  <a:lnTo>
                    <a:pt x="1754" y="1108"/>
                  </a:lnTo>
                  <a:lnTo>
                    <a:pt x="1748" y="1116"/>
                  </a:lnTo>
                  <a:lnTo>
                    <a:pt x="1744" y="1124"/>
                  </a:lnTo>
                  <a:lnTo>
                    <a:pt x="1730" y="1122"/>
                  </a:lnTo>
                  <a:lnTo>
                    <a:pt x="1718" y="1118"/>
                  </a:lnTo>
                  <a:lnTo>
                    <a:pt x="1706" y="1112"/>
                  </a:lnTo>
                  <a:lnTo>
                    <a:pt x="1700" y="1108"/>
                  </a:lnTo>
                  <a:lnTo>
                    <a:pt x="1696" y="1086"/>
                  </a:lnTo>
                  <a:lnTo>
                    <a:pt x="1678" y="1076"/>
                  </a:lnTo>
                  <a:lnTo>
                    <a:pt x="1660" y="1070"/>
                  </a:lnTo>
                  <a:lnTo>
                    <a:pt x="1632" y="1060"/>
                  </a:lnTo>
                  <a:lnTo>
                    <a:pt x="1620" y="1046"/>
                  </a:lnTo>
                  <a:lnTo>
                    <a:pt x="1600" y="1046"/>
                  </a:lnTo>
                  <a:lnTo>
                    <a:pt x="1594" y="1048"/>
                  </a:lnTo>
                  <a:lnTo>
                    <a:pt x="1588" y="1050"/>
                  </a:lnTo>
                  <a:lnTo>
                    <a:pt x="1580" y="1058"/>
                  </a:lnTo>
                  <a:lnTo>
                    <a:pt x="1566" y="1070"/>
                  </a:lnTo>
                  <a:lnTo>
                    <a:pt x="1522" y="1094"/>
                  </a:lnTo>
                  <a:lnTo>
                    <a:pt x="1504" y="1100"/>
                  </a:lnTo>
                  <a:lnTo>
                    <a:pt x="1498" y="1102"/>
                  </a:lnTo>
                  <a:lnTo>
                    <a:pt x="1492" y="1106"/>
                  </a:lnTo>
                  <a:lnTo>
                    <a:pt x="1486" y="1116"/>
                  </a:lnTo>
                  <a:lnTo>
                    <a:pt x="1474" y="1132"/>
                  </a:lnTo>
                  <a:lnTo>
                    <a:pt x="1450" y="1134"/>
                  </a:lnTo>
                  <a:lnTo>
                    <a:pt x="1442" y="1138"/>
                  </a:lnTo>
                  <a:lnTo>
                    <a:pt x="1436" y="1140"/>
                  </a:lnTo>
                  <a:lnTo>
                    <a:pt x="1430" y="1144"/>
                  </a:lnTo>
                  <a:lnTo>
                    <a:pt x="1424" y="1150"/>
                  </a:lnTo>
                  <a:lnTo>
                    <a:pt x="1410" y="1170"/>
                  </a:lnTo>
                  <a:lnTo>
                    <a:pt x="1400" y="1178"/>
                  </a:lnTo>
                  <a:lnTo>
                    <a:pt x="1382" y="1182"/>
                  </a:lnTo>
                  <a:lnTo>
                    <a:pt x="1368" y="1186"/>
                  </a:lnTo>
                  <a:lnTo>
                    <a:pt x="1342" y="1194"/>
                  </a:lnTo>
                  <a:close/>
                </a:path>
              </a:pathLst>
            </a:custGeom>
            <a:grpFill/>
            <a:ln w="9525">
              <a:solidFill>
                <a:schemeClr val="bg1"/>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20" name="Freeform 21"/>
            <p:cNvSpPr>
              <a:spLocks/>
            </p:cNvSpPr>
            <p:nvPr/>
          </p:nvSpPr>
          <p:spPr bwMode="auto">
            <a:xfrm>
              <a:off x="6962775" y="4486276"/>
              <a:ext cx="577850" cy="571500"/>
            </a:xfrm>
            <a:custGeom>
              <a:avLst/>
              <a:gdLst>
                <a:gd name="T0" fmla="*/ 138 w 364"/>
                <a:gd name="T1" fmla="*/ 356 h 360"/>
                <a:gd name="T2" fmla="*/ 108 w 364"/>
                <a:gd name="T3" fmla="*/ 340 h 360"/>
                <a:gd name="T4" fmla="*/ 86 w 364"/>
                <a:gd name="T5" fmla="*/ 274 h 360"/>
                <a:gd name="T6" fmla="*/ 48 w 364"/>
                <a:gd name="T7" fmla="*/ 256 h 360"/>
                <a:gd name="T8" fmla="*/ 46 w 364"/>
                <a:gd name="T9" fmla="*/ 226 h 360"/>
                <a:gd name="T10" fmla="*/ 24 w 364"/>
                <a:gd name="T11" fmla="*/ 188 h 360"/>
                <a:gd name="T12" fmla="*/ 0 w 364"/>
                <a:gd name="T13" fmla="*/ 162 h 360"/>
                <a:gd name="T14" fmla="*/ 10 w 364"/>
                <a:gd name="T15" fmla="*/ 140 h 360"/>
                <a:gd name="T16" fmla="*/ 26 w 364"/>
                <a:gd name="T17" fmla="*/ 122 h 360"/>
                <a:gd name="T18" fmla="*/ 32 w 364"/>
                <a:gd name="T19" fmla="*/ 104 h 360"/>
                <a:gd name="T20" fmla="*/ 58 w 364"/>
                <a:gd name="T21" fmla="*/ 88 h 360"/>
                <a:gd name="T22" fmla="*/ 70 w 364"/>
                <a:gd name="T23" fmla="*/ 68 h 360"/>
                <a:gd name="T24" fmla="*/ 72 w 364"/>
                <a:gd name="T25" fmla="*/ 16 h 360"/>
                <a:gd name="T26" fmla="*/ 90 w 364"/>
                <a:gd name="T27" fmla="*/ 8 h 360"/>
                <a:gd name="T28" fmla="*/ 106 w 364"/>
                <a:gd name="T29" fmla="*/ 6 h 360"/>
                <a:gd name="T30" fmla="*/ 140 w 364"/>
                <a:gd name="T31" fmla="*/ 10 h 360"/>
                <a:gd name="T32" fmla="*/ 152 w 364"/>
                <a:gd name="T33" fmla="*/ 2 h 360"/>
                <a:gd name="T34" fmla="*/ 186 w 364"/>
                <a:gd name="T35" fmla="*/ 4 h 360"/>
                <a:gd name="T36" fmla="*/ 212 w 364"/>
                <a:gd name="T37" fmla="*/ 16 h 360"/>
                <a:gd name="T38" fmla="*/ 238 w 364"/>
                <a:gd name="T39" fmla="*/ 26 h 360"/>
                <a:gd name="T40" fmla="*/ 254 w 364"/>
                <a:gd name="T41" fmla="*/ 22 h 360"/>
                <a:gd name="T42" fmla="*/ 280 w 364"/>
                <a:gd name="T43" fmla="*/ 2 h 360"/>
                <a:gd name="T44" fmla="*/ 300 w 364"/>
                <a:gd name="T45" fmla="*/ 8 h 360"/>
                <a:gd name="T46" fmla="*/ 324 w 364"/>
                <a:gd name="T47" fmla="*/ 18 h 360"/>
                <a:gd name="T48" fmla="*/ 360 w 364"/>
                <a:gd name="T49" fmla="*/ 28 h 360"/>
                <a:gd name="T50" fmla="*/ 324 w 364"/>
                <a:gd name="T51" fmla="*/ 58 h 360"/>
                <a:gd name="T52" fmla="*/ 316 w 364"/>
                <a:gd name="T53" fmla="*/ 76 h 360"/>
                <a:gd name="T54" fmla="*/ 320 w 364"/>
                <a:gd name="T55" fmla="*/ 84 h 360"/>
                <a:gd name="T56" fmla="*/ 362 w 364"/>
                <a:gd name="T57" fmla="*/ 72 h 360"/>
                <a:gd name="T58" fmla="*/ 364 w 364"/>
                <a:gd name="T59" fmla="*/ 90 h 360"/>
                <a:gd name="T60" fmla="*/ 346 w 364"/>
                <a:gd name="T61" fmla="*/ 100 h 360"/>
                <a:gd name="T62" fmla="*/ 322 w 364"/>
                <a:gd name="T63" fmla="*/ 112 h 360"/>
                <a:gd name="T64" fmla="*/ 344 w 364"/>
                <a:gd name="T65" fmla="*/ 142 h 360"/>
                <a:gd name="T66" fmla="*/ 340 w 364"/>
                <a:gd name="T67" fmla="*/ 196 h 360"/>
                <a:gd name="T68" fmla="*/ 344 w 364"/>
                <a:gd name="T69" fmla="*/ 214 h 360"/>
                <a:gd name="T70" fmla="*/ 338 w 364"/>
                <a:gd name="T71" fmla="*/ 238 h 360"/>
                <a:gd name="T72" fmla="*/ 330 w 364"/>
                <a:gd name="T73" fmla="*/ 240 h 360"/>
                <a:gd name="T74" fmla="*/ 324 w 364"/>
                <a:gd name="T75" fmla="*/ 224 h 360"/>
                <a:gd name="T76" fmla="*/ 304 w 364"/>
                <a:gd name="T77" fmla="*/ 232 h 360"/>
                <a:gd name="T78" fmla="*/ 270 w 364"/>
                <a:gd name="T79" fmla="*/ 268 h 360"/>
                <a:gd name="T80" fmla="*/ 262 w 364"/>
                <a:gd name="T81" fmla="*/ 286 h 360"/>
                <a:gd name="T82" fmla="*/ 260 w 364"/>
                <a:gd name="T83" fmla="*/ 344 h 360"/>
                <a:gd name="T84" fmla="*/ 222 w 364"/>
                <a:gd name="T85" fmla="*/ 344 h 360"/>
                <a:gd name="T86" fmla="*/ 158 w 364"/>
                <a:gd name="T87" fmla="*/ 360 h 36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364" h="360">
                  <a:moveTo>
                    <a:pt x="158" y="360"/>
                  </a:moveTo>
                  <a:lnTo>
                    <a:pt x="158" y="360"/>
                  </a:lnTo>
                  <a:lnTo>
                    <a:pt x="138" y="356"/>
                  </a:lnTo>
                  <a:lnTo>
                    <a:pt x="126" y="352"/>
                  </a:lnTo>
                  <a:lnTo>
                    <a:pt x="116" y="346"/>
                  </a:lnTo>
                  <a:lnTo>
                    <a:pt x="108" y="340"/>
                  </a:lnTo>
                  <a:lnTo>
                    <a:pt x="86" y="274"/>
                  </a:lnTo>
                  <a:lnTo>
                    <a:pt x="66" y="258"/>
                  </a:lnTo>
                  <a:lnTo>
                    <a:pt x="48" y="256"/>
                  </a:lnTo>
                  <a:lnTo>
                    <a:pt x="50" y="240"/>
                  </a:lnTo>
                  <a:lnTo>
                    <a:pt x="46" y="226"/>
                  </a:lnTo>
                  <a:lnTo>
                    <a:pt x="40" y="212"/>
                  </a:lnTo>
                  <a:lnTo>
                    <a:pt x="34" y="200"/>
                  </a:lnTo>
                  <a:lnTo>
                    <a:pt x="24" y="188"/>
                  </a:lnTo>
                  <a:lnTo>
                    <a:pt x="14" y="178"/>
                  </a:lnTo>
                  <a:lnTo>
                    <a:pt x="0" y="162"/>
                  </a:lnTo>
                  <a:lnTo>
                    <a:pt x="0" y="156"/>
                  </a:lnTo>
                  <a:lnTo>
                    <a:pt x="2" y="150"/>
                  </a:lnTo>
                  <a:lnTo>
                    <a:pt x="10" y="140"/>
                  </a:lnTo>
                  <a:lnTo>
                    <a:pt x="18" y="130"/>
                  </a:lnTo>
                  <a:lnTo>
                    <a:pt x="26" y="122"/>
                  </a:lnTo>
                  <a:lnTo>
                    <a:pt x="26" y="114"/>
                  </a:lnTo>
                  <a:lnTo>
                    <a:pt x="28" y="110"/>
                  </a:lnTo>
                  <a:lnTo>
                    <a:pt x="32" y="104"/>
                  </a:lnTo>
                  <a:lnTo>
                    <a:pt x="36" y="102"/>
                  </a:lnTo>
                  <a:lnTo>
                    <a:pt x="48" y="94"/>
                  </a:lnTo>
                  <a:lnTo>
                    <a:pt x="58" y="88"/>
                  </a:lnTo>
                  <a:lnTo>
                    <a:pt x="70" y="68"/>
                  </a:lnTo>
                  <a:lnTo>
                    <a:pt x="70" y="38"/>
                  </a:lnTo>
                  <a:lnTo>
                    <a:pt x="70" y="24"/>
                  </a:lnTo>
                  <a:lnTo>
                    <a:pt x="72" y="16"/>
                  </a:lnTo>
                  <a:lnTo>
                    <a:pt x="80" y="14"/>
                  </a:lnTo>
                  <a:lnTo>
                    <a:pt x="90" y="8"/>
                  </a:lnTo>
                  <a:lnTo>
                    <a:pt x="94" y="6"/>
                  </a:lnTo>
                  <a:lnTo>
                    <a:pt x="100" y="6"/>
                  </a:lnTo>
                  <a:lnTo>
                    <a:pt x="106" y="6"/>
                  </a:lnTo>
                  <a:lnTo>
                    <a:pt x="112" y="10"/>
                  </a:lnTo>
                  <a:lnTo>
                    <a:pt x="140" y="10"/>
                  </a:lnTo>
                  <a:lnTo>
                    <a:pt x="146" y="6"/>
                  </a:lnTo>
                  <a:lnTo>
                    <a:pt x="152" y="2"/>
                  </a:lnTo>
                  <a:lnTo>
                    <a:pt x="160" y="0"/>
                  </a:lnTo>
                  <a:lnTo>
                    <a:pt x="168" y="0"/>
                  </a:lnTo>
                  <a:lnTo>
                    <a:pt x="186" y="4"/>
                  </a:lnTo>
                  <a:lnTo>
                    <a:pt x="202" y="8"/>
                  </a:lnTo>
                  <a:lnTo>
                    <a:pt x="212" y="16"/>
                  </a:lnTo>
                  <a:lnTo>
                    <a:pt x="224" y="22"/>
                  </a:lnTo>
                  <a:lnTo>
                    <a:pt x="230" y="24"/>
                  </a:lnTo>
                  <a:lnTo>
                    <a:pt x="238" y="26"/>
                  </a:lnTo>
                  <a:lnTo>
                    <a:pt x="246" y="24"/>
                  </a:lnTo>
                  <a:lnTo>
                    <a:pt x="254" y="22"/>
                  </a:lnTo>
                  <a:lnTo>
                    <a:pt x="264" y="14"/>
                  </a:lnTo>
                  <a:lnTo>
                    <a:pt x="274" y="4"/>
                  </a:lnTo>
                  <a:lnTo>
                    <a:pt x="280" y="2"/>
                  </a:lnTo>
                  <a:lnTo>
                    <a:pt x="286" y="0"/>
                  </a:lnTo>
                  <a:lnTo>
                    <a:pt x="292" y="2"/>
                  </a:lnTo>
                  <a:lnTo>
                    <a:pt x="300" y="8"/>
                  </a:lnTo>
                  <a:lnTo>
                    <a:pt x="324" y="18"/>
                  </a:lnTo>
                  <a:lnTo>
                    <a:pt x="364" y="22"/>
                  </a:lnTo>
                  <a:lnTo>
                    <a:pt x="360" y="28"/>
                  </a:lnTo>
                  <a:lnTo>
                    <a:pt x="352" y="34"/>
                  </a:lnTo>
                  <a:lnTo>
                    <a:pt x="332" y="48"/>
                  </a:lnTo>
                  <a:lnTo>
                    <a:pt x="324" y="58"/>
                  </a:lnTo>
                  <a:lnTo>
                    <a:pt x="318" y="66"/>
                  </a:lnTo>
                  <a:lnTo>
                    <a:pt x="316" y="72"/>
                  </a:lnTo>
                  <a:lnTo>
                    <a:pt x="316" y="76"/>
                  </a:lnTo>
                  <a:lnTo>
                    <a:pt x="316" y="80"/>
                  </a:lnTo>
                  <a:lnTo>
                    <a:pt x="320" y="84"/>
                  </a:lnTo>
                  <a:lnTo>
                    <a:pt x="350" y="84"/>
                  </a:lnTo>
                  <a:lnTo>
                    <a:pt x="362" y="72"/>
                  </a:lnTo>
                  <a:lnTo>
                    <a:pt x="364" y="82"/>
                  </a:lnTo>
                  <a:lnTo>
                    <a:pt x="364" y="90"/>
                  </a:lnTo>
                  <a:lnTo>
                    <a:pt x="360" y="96"/>
                  </a:lnTo>
                  <a:lnTo>
                    <a:pt x="346" y="100"/>
                  </a:lnTo>
                  <a:lnTo>
                    <a:pt x="338" y="104"/>
                  </a:lnTo>
                  <a:lnTo>
                    <a:pt x="322" y="112"/>
                  </a:lnTo>
                  <a:lnTo>
                    <a:pt x="324" y="132"/>
                  </a:lnTo>
                  <a:lnTo>
                    <a:pt x="344" y="142"/>
                  </a:lnTo>
                  <a:lnTo>
                    <a:pt x="340" y="166"/>
                  </a:lnTo>
                  <a:lnTo>
                    <a:pt x="340" y="196"/>
                  </a:lnTo>
                  <a:lnTo>
                    <a:pt x="342" y="204"/>
                  </a:lnTo>
                  <a:lnTo>
                    <a:pt x="344" y="214"/>
                  </a:lnTo>
                  <a:lnTo>
                    <a:pt x="342" y="228"/>
                  </a:lnTo>
                  <a:lnTo>
                    <a:pt x="340" y="232"/>
                  </a:lnTo>
                  <a:lnTo>
                    <a:pt x="338" y="238"/>
                  </a:lnTo>
                  <a:lnTo>
                    <a:pt x="330" y="240"/>
                  </a:lnTo>
                  <a:lnTo>
                    <a:pt x="328" y="226"/>
                  </a:lnTo>
                  <a:lnTo>
                    <a:pt x="324" y="224"/>
                  </a:lnTo>
                  <a:lnTo>
                    <a:pt x="320" y="224"/>
                  </a:lnTo>
                  <a:lnTo>
                    <a:pt x="312" y="226"/>
                  </a:lnTo>
                  <a:lnTo>
                    <a:pt x="304" y="232"/>
                  </a:lnTo>
                  <a:lnTo>
                    <a:pt x="296" y="240"/>
                  </a:lnTo>
                  <a:lnTo>
                    <a:pt x="280" y="256"/>
                  </a:lnTo>
                  <a:lnTo>
                    <a:pt x="270" y="268"/>
                  </a:lnTo>
                  <a:lnTo>
                    <a:pt x="266" y="278"/>
                  </a:lnTo>
                  <a:lnTo>
                    <a:pt x="262" y="286"/>
                  </a:lnTo>
                  <a:lnTo>
                    <a:pt x="260" y="344"/>
                  </a:lnTo>
                  <a:lnTo>
                    <a:pt x="250" y="342"/>
                  </a:lnTo>
                  <a:lnTo>
                    <a:pt x="222" y="344"/>
                  </a:lnTo>
                  <a:lnTo>
                    <a:pt x="200" y="346"/>
                  </a:lnTo>
                  <a:lnTo>
                    <a:pt x="180" y="352"/>
                  </a:lnTo>
                  <a:lnTo>
                    <a:pt x="158" y="360"/>
                  </a:lnTo>
                  <a:close/>
                </a:path>
              </a:pathLst>
            </a:custGeom>
            <a:grpFill/>
            <a:ln w="9525">
              <a:solidFill>
                <a:schemeClr val="bg1"/>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21" name="Freeform 22"/>
            <p:cNvSpPr>
              <a:spLocks/>
            </p:cNvSpPr>
            <p:nvPr/>
          </p:nvSpPr>
          <p:spPr bwMode="auto">
            <a:xfrm>
              <a:off x="4975225" y="4273551"/>
              <a:ext cx="733425" cy="762000"/>
            </a:xfrm>
            <a:custGeom>
              <a:avLst/>
              <a:gdLst>
                <a:gd name="T0" fmla="*/ 360 w 462"/>
                <a:gd name="T1" fmla="*/ 474 h 480"/>
                <a:gd name="T2" fmla="*/ 328 w 462"/>
                <a:gd name="T3" fmla="*/ 448 h 480"/>
                <a:gd name="T4" fmla="*/ 300 w 462"/>
                <a:gd name="T5" fmla="*/ 412 h 480"/>
                <a:gd name="T6" fmla="*/ 282 w 462"/>
                <a:gd name="T7" fmla="*/ 362 h 480"/>
                <a:gd name="T8" fmla="*/ 252 w 462"/>
                <a:gd name="T9" fmla="*/ 340 h 480"/>
                <a:gd name="T10" fmla="*/ 230 w 462"/>
                <a:gd name="T11" fmla="*/ 340 h 480"/>
                <a:gd name="T12" fmla="*/ 214 w 462"/>
                <a:gd name="T13" fmla="*/ 346 h 480"/>
                <a:gd name="T14" fmla="*/ 196 w 462"/>
                <a:gd name="T15" fmla="*/ 376 h 480"/>
                <a:gd name="T16" fmla="*/ 176 w 462"/>
                <a:gd name="T17" fmla="*/ 402 h 480"/>
                <a:gd name="T18" fmla="*/ 152 w 462"/>
                <a:gd name="T19" fmla="*/ 428 h 480"/>
                <a:gd name="T20" fmla="*/ 144 w 462"/>
                <a:gd name="T21" fmla="*/ 430 h 480"/>
                <a:gd name="T22" fmla="*/ 118 w 462"/>
                <a:gd name="T23" fmla="*/ 442 h 480"/>
                <a:gd name="T24" fmla="*/ 72 w 462"/>
                <a:gd name="T25" fmla="*/ 434 h 480"/>
                <a:gd name="T26" fmla="*/ 38 w 462"/>
                <a:gd name="T27" fmla="*/ 416 h 480"/>
                <a:gd name="T28" fmla="*/ 46 w 462"/>
                <a:gd name="T29" fmla="*/ 386 h 480"/>
                <a:gd name="T30" fmla="*/ 42 w 462"/>
                <a:gd name="T31" fmla="*/ 360 h 480"/>
                <a:gd name="T32" fmla="*/ 2 w 462"/>
                <a:gd name="T33" fmla="*/ 312 h 480"/>
                <a:gd name="T34" fmla="*/ 10 w 462"/>
                <a:gd name="T35" fmla="*/ 228 h 480"/>
                <a:gd name="T36" fmla="*/ 0 w 462"/>
                <a:gd name="T37" fmla="*/ 168 h 480"/>
                <a:gd name="T38" fmla="*/ 4 w 462"/>
                <a:gd name="T39" fmla="*/ 166 h 480"/>
                <a:gd name="T40" fmla="*/ 64 w 462"/>
                <a:gd name="T41" fmla="*/ 212 h 480"/>
                <a:gd name="T42" fmla="*/ 82 w 462"/>
                <a:gd name="T43" fmla="*/ 216 h 480"/>
                <a:gd name="T44" fmla="*/ 110 w 462"/>
                <a:gd name="T45" fmla="*/ 208 h 480"/>
                <a:gd name="T46" fmla="*/ 148 w 462"/>
                <a:gd name="T47" fmla="*/ 172 h 480"/>
                <a:gd name="T48" fmla="*/ 176 w 462"/>
                <a:gd name="T49" fmla="*/ 116 h 480"/>
                <a:gd name="T50" fmla="*/ 210 w 462"/>
                <a:gd name="T51" fmla="*/ 62 h 480"/>
                <a:gd name="T52" fmla="*/ 232 w 462"/>
                <a:gd name="T53" fmla="*/ 4 h 480"/>
                <a:gd name="T54" fmla="*/ 272 w 462"/>
                <a:gd name="T55" fmla="*/ 0 h 480"/>
                <a:gd name="T56" fmla="*/ 306 w 462"/>
                <a:gd name="T57" fmla="*/ 10 h 480"/>
                <a:gd name="T58" fmla="*/ 352 w 462"/>
                <a:gd name="T59" fmla="*/ 50 h 480"/>
                <a:gd name="T60" fmla="*/ 394 w 462"/>
                <a:gd name="T61" fmla="*/ 60 h 480"/>
                <a:gd name="T62" fmla="*/ 444 w 462"/>
                <a:gd name="T63" fmla="*/ 98 h 480"/>
                <a:gd name="T64" fmla="*/ 462 w 462"/>
                <a:gd name="T65" fmla="*/ 134 h 480"/>
                <a:gd name="T66" fmla="*/ 430 w 462"/>
                <a:gd name="T67" fmla="*/ 158 h 480"/>
                <a:gd name="T68" fmla="*/ 402 w 462"/>
                <a:gd name="T69" fmla="*/ 182 h 480"/>
                <a:gd name="T70" fmla="*/ 336 w 462"/>
                <a:gd name="T71" fmla="*/ 188 h 480"/>
                <a:gd name="T72" fmla="*/ 292 w 462"/>
                <a:gd name="T73" fmla="*/ 192 h 480"/>
                <a:gd name="T74" fmla="*/ 284 w 462"/>
                <a:gd name="T75" fmla="*/ 218 h 480"/>
                <a:gd name="T76" fmla="*/ 288 w 462"/>
                <a:gd name="T77" fmla="*/ 236 h 480"/>
                <a:gd name="T78" fmla="*/ 284 w 462"/>
                <a:gd name="T79" fmla="*/ 276 h 480"/>
                <a:gd name="T80" fmla="*/ 304 w 462"/>
                <a:gd name="T81" fmla="*/ 296 h 480"/>
                <a:gd name="T82" fmla="*/ 362 w 462"/>
                <a:gd name="T83" fmla="*/ 364 h 480"/>
                <a:gd name="T84" fmla="*/ 372 w 462"/>
                <a:gd name="T85" fmla="*/ 400 h 48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462" h="480">
                  <a:moveTo>
                    <a:pt x="372" y="480"/>
                  </a:moveTo>
                  <a:lnTo>
                    <a:pt x="372" y="480"/>
                  </a:lnTo>
                  <a:lnTo>
                    <a:pt x="360" y="474"/>
                  </a:lnTo>
                  <a:lnTo>
                    <a:pt x="348" y="466"/>
                  </a:lnTo>
                  <a:lnTo>
                    <a:pt x="338" y="458"/>
                  </a:lnTo>
                  <a:lnTo>
                    <a:pt x="328" y="448"/>
                  </a:lnTo>
                  <a:lnTo>
                    <a:pt x="312" y="430"/>
                  </a:lnTo>
                  <a:lnTo>
                    <a:pt x="300" y="412"/>
                  </a:lnTo>
                  <a:lnTo>
                    <a:pt x="296" y="394"/>
                  </a:lnTo>
                  <a:lnTo>
                    <a:pt x="290" y="376"/>
                  </a:lnTo>
                  <a:lnTo>
                    <a:pt x="282" y="362"/>
                  </a:lnTo>
                  <a:lnTo>
                    <a:pt x="272" y="350"/>
                  </a:lnTo>
                  <a:lnTo>
                    <a:pt x="258" y="342"/>
                  </a:lnTo>
                  <a:lnTo>
                    <a:pt x="252" y="340"/>
                  </a:lnTo>
                  <a:lnTo>
                    <a:pt x="246" y="338"/>
                  </a:lnTo>
                  <a:lnTo>
                    <a:pt x="238" y="338"/>
                  </a:lnTo>
                  <a:lnTo>
                    <a:pt x="230" y="340"/>
                  </a:lnTo>
                  <a:lnTo>
                    <a:pt x="222" y="342"/>
                  </a:lnTo>
                  <a:lnTo>
                    <a:pt x="214" y="346"/>
                  </a:lnTo>
                  <a:lnTo>
                    <a:pt x="202" y="358"/>
                  </a:lnTo>
                  <a:lnTo>
                    <a:pt x="198" y="364"/>
                  </a:lnTo>
                  <a:lnTo>
                    <a:pt x="196" y="376"/>
                  </a:lnTo>
                  <a:lnTo>
                    <a:pt x="188" y="390"/>
                  </a:lnTo>
                  <a:lnTo>
                    <a:pt x="176" y="402"/>
                  </a:lnTo>
                  <a:lnTo>
                    <a:pt x="152" y="424"/>
                  </a:lnTo>
                  <a:lnTo>
                    <a:pt x="152" y="428"/>
                  </a:lnTo>
                  <a:lnTo>
                    <a:pt x="146" y="428"/>
                  </a:lnTo>
                  <a:lnTo>
                    <a:pt x="144" y="430"/>
                  </a:lnTo>
                  <a:lnTo>
                    <a:pt x="140" y="434"/>
                  </a:lnTo>
                  <a:lnTo>
                    <a:pt x="118" y="442"/>
                  </a:lnTo>
                  <a:lnTo>
                    <a:pt x="94" y="440"/>
                  </a:lnTo>
                  <a:lnTo>
                    <a:pt x="72" y="434"/>
                  </a:lnTo>
                  <a:lnTo>
                    <a:pt x="54" y="426"/>
                  </a:lnTo>
                  <a:lnTo>
                    <a:pt x="46" y="422"/>
                  </a:lnTo>
                  <a:lnTo>
                    <a:pt x="38" y="416"/>
                  </a:lnTo>
                  <a:lnTo>
                    <a:pt x="46" y="400"/>
                  </a:lnTo>
                  <a:lnTo>
                    <a:pt x="46" y="386"/>
                  </a:lnTo>
                  <a:lnTo>
                    <a:pt x="44" y="374"/>
                  </a:lnTo>
                  <a:lnTo>
                    <a:pt x="42" y="360"/>
                  </a:lnTo>
                  <a:lnTo>
                    <a:pt x="16" y="336"/>
                  </a:lnTo>
                  <a:lnTo>
                    <a:pt x="8" y="324"/>
                  </a:lnTo>
                  <a:lnTo>
                    <a:pt x="2" y="312"/>
                  </a:lnTo>
                  <a:lnTo>
                    <a:pt x="10" y="228"/>
                  </a:lnTo>
                  <a:lnTo>
                    <a:pt x="2" y="194"/>
                  </a:lnTo>
                  <a:lnTo>
                    <a:pt x="0" y="182"/>
                  </a:lnTo>
                  <a:lnTo>
                    <a:pt x="0" y="168"/>
                  </a:lnTo>
                  <a:lnTo>
                    <a:pt x="4" y="166"/>
                  </a:lnTo>
                  <a:lnTo>
                    <a:pt x="38" y="188"/>
                  </a:lnTo>
                  <a:lnTo>
                    <a:pt x="64" y="212"/>
                  </a:lnTo>
                  <a:lnTo>
                    <a:pt x="74" y="216"/>
                  </a:lnTo>
                  <a:lnTo>
                    <a:pt x="82" y="216"/>
                  </a:lnTo>
                  <a:lnTo>
                    <a:pt x="92" y="216"/>
                  </a:lnTo>
                  <a:lnTo>
                    <a:pt x="102" y="212"/>
                  </a:lnTo>
                  <a:lnTo>
                    <a:pt x="110" y="208"/>
                  </a:lnTo>
                  <a:lnTo>
                    <a:pt x="118" y="204"/>
                  </a:lnTo>
                  <a:lnTo>
                    <a:pt x="134" y="190"/>
                  </a:lnTo>
                  <a:lnTo>
                    <a:pt x="148" y="172"/>
                  </a:lnTo>
                  <a:lnTo>
                    <a:pt x="158" y="154"/>
                  </a:lnTo>
                  <a:lnTo>
                    <a:pt x="168" y="134"/>
                  </a:lnTo>
                  <a:lnTo>
                    <a:pt x="176" y="116"/>
                  </a:lnTo>
                  <a:lnTo>
                    <a:pt x="210" y="62"/>
                  </a:lnTo>
                  <a:lnTo>
                    <a:pt x="210" y="16"/>
                  </a:lnTo>
                  <a:lnTo>
                    <a:pt x="232" y="4"/>
                  </a:lnTo>
                  <a:lnTo>
                    <a:pt x="252" y="2"/>
                  </a:lnTo>
                  <a:lnTo>
                    <a:pt x="272" y="0"/>
                  </a:lnTo>
                  <a:lnTo>
                    <a:pt x="284" y="2"/>
                  </a:lnTo>
                  <a:lnTo>
                    <a:pt x="294" y="4"/>
                  </a:lnTo>
                  <a:lnTo>
                    <a:pt x="306" y="10"/>
                  </a:lnTo>
                  <a:lnTo>
                    <a:pt x="318" y="18"/>
                  </a:lnTo>
                  <a:lnTo>
                    <a:pt x="352" y="50"/>
                  </a:lnTo>
                  <a:lnTo>
                    <a:pt x="394" y="60"/>
                  </a:lnTo>
                  <a:lnTo>
                    <a:pt x="412" y="70"/>
                  </a:lnTo>
                  <a:lnTo>
                    <a:pt x="434" y="88"/>
                  </a:lnTo>
                  <a:lnTo>
                    <a:pt x="444" y="98"/>
                  </a:lnTo>
                  <a:lnTo>
                    <a:pt x="454" y="110"/>
                  </a:lnTo>
                  <a:lnTo>
                    <a:pt x="460" y="122"/>
                  </a:lnTo>
                  <a:lnTo>
                    <a:pt x="462" y="134"/>
                  </a:lnTo>
                  <a:lnTo>
                    <a:pt x="444" y="146"/>
                  </a:lnTo>
                  <a:lnTo>
                    <a:pt x="430" y="158"/>
                  </a:lnTo>
                  <a:lnTo>
                    <a:pt x="416" y="170"/>
                  </a:lnTo>
                  <a:lnTo>
                    <a:pt x="402" y="182"/>
                  </a:lnTo>
                  <a:lnTo>
                    <a:pt x="386" y="186"/>
                  </a:lnTo>
                  <a:lnTo>
                    <a:pt x="368" y="188"/>
                  </a:lnTo>
                  <a:lnTo>
                    <a:pt x="336" y="188"/>
                  </a:lnTo>
                  <a:lnTo>
                    <a:pt x="322" y="186"/>
                  </a:lnTo>
                  <a:lnTo>
                    <a:pt x="306" y="188"/>
                  </a:lnTo>
                  <a:lnTo>
                    <a:pt x="292" y="192"/>
                  </a:lnTo>
                  <a:lnTo>
                    <a:pt x="280" y="198"/>
                  </a:lnTo>
                  <a:lnTo>
                    <a:pt x="284" y="218"/>
                  </a:lnTo>
                  <a:lnTo>
                    <a:pt x="288" y="228"/>
                  </a:lnTo>
                  <a:lnTo>
                    <a:pt x="288" y="236"/>
                  </a:lnTo>
                  <a:lnTo>
                    <a:pt x="284" y="256"/>
                  </a:lnTo>
                  <a:lnTo>
                    <a:pt x="282" y="266"/>
                  </a:lnTo>
                  <a:lnTo>
                    <a:pt x="284" y="276"/>
                  </a:lnTo>
                  <a:lnTo>
                    <a:pt x="290" y="286"/>
                  </a:lnTo>
                  <a:lnTo>
                    <a:pt x="304" y="296"/>
                  </a:lnTo>
                  <a:lnTo>
                    <a:pt x="334" y="324"/>
                  </a:lnTo>
                  <a:lnTo>
                    <a:pt x="362" y="364"/>
                  </a:lnTo>
                  <a:lnTo>
                    <a:pt x="372" y="400"/>
                  </a:lnTo>
                  <a:lnTo>
                    <a:pt x="372" y="480"/>
                  </a:lnTo>
                  <a:close/>
                </a:path>
              </a:pathLst>
            </a:custGeom>
            <a:grpFill/>
            <a:ln w="9525">
              <a:solidFill>
                <a:schemeClr val="bg1"/>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22" name="Freeform 23"/>
            <p:cNvSpPr>
              <a:spLocks/>
            </p:cNvSpPr>
            <p:nvPr/>
          </p:nvSpPr>
          <p:spPr bwMode="auto">
            <a:xfrm>
              <a:off x="5438775" y="4105276"/>
              <a:ext cx="1196975" cy="739775"/>
            </a:xfrm>
            <a:custGeom>
              <a:avLst/>
              <a:gdLst>
                <a:gd name="T0" fmla="*/ 72 w 754"/>
                <a:gd name="T1" fmla="*/ 452 h 466"/>
                <a:gd name="T2" fmla="*/ 4 w 754"/>
                <a:gd name="T3" fmla="*/ 380 h 466"/>
                <a:gd name="T4" fmla="*/ 2 w 754"/>
                <a:gd name="T5" fmla="*/ 362 h 466"/>
                <a:gd name="T6" fmla="*/ 6 w 754"/>
                <a:gd name="T7" fmla="*/ 348 h 466"/>
                <a:gd name="T8" fmla="*/ 0 w 754"/>
                <a:gd name="T9" fmla="*/ 310 h 466"/>
                <a:gd name="T10" fmla="*/ 18 w 754"/>
                <a:gd name="T11" fmla="*/ 304 h 466"/>
                <a:gd name="T12" fmla="*/ 96 w 754"/>
                <a:gd name="T13" fmla="*/ 304 h 466"/>
                <a:gd name="T14" fmla="*/ 138 w 754"/>
                <a:gd name="T15" fmla="*/ 276 h 466"/>
                <a:gd name="T16" fmla="*/ 178 w 754"/>
                <a:gd name="T17" fmla="*/ 244 h 466"/>
                <a:gd name="T18" fmla="*/ 180 w 754"/>
                <a:gd name="T19" fmla="*/ 226 h 466"/>
                <a:gd name="T20" fmla="*/ 126 w 754"/>
                <a:gd name="T21" fmla="*/ 166 h 466"/>
                <a:gd name="T22" fmla="*/ 100 w 754"/>
                <a:gd name="T23" fmla="*/ 144 h 466"/>
                <a:gd name="T24" fmla="*/ 98 w 754"/>
                <a:gd name="T25" fmla="*/ 96 h 466"/>
                <a:gd name="T26" fmla="*/ 136 w 754"/>
                <a:gd name="T27" fmla="*/ 66 h 466"/>
                <a:gd name="T28" fmla="*/ 146 w 754"/>
                <a:gd name="T29" fmla="*/ 54 h 466"/>
                <a:gd name="T30" fmla="*/ 140 w 754"/>
                <a:gd name="T31" fmla="*/ 30 h 466"/>
                <a:gd name="T32" fmla="*/ 118 w 754"/>
                <a:gd name="T33" fmla="*/ 10 h 466"/>
                <a:gd name="T34" fmla="*/ 108 w 754"/>
                <a:gd name="T35" fmla="*/ 0 h 466"/>
                <a:gd name="T36" fmla="*/ 234 w 754"/>
                <a:gd name="T37" fmla="*/ 6 h 466"/>
                <a:gd name="T38" fmla="*/ 246 w 754"/>
                <a:gd name="T39" fmla="*/ 22 h 466"/>
                <a:gd name="T40" fmla="*/ 276 w 754"/>
                <a:gd name="T41" fmla="*/ 46 h 466"/>
                <a:gd name="T42" fmla="*/ 314 w 754"/>
                <a:gd name="T43" fmla="*/ 62 h 466"/>
                <a:gd name="T44" fmla="*/ 338 w 754"/>
                <a:gd name="T45" fmla="*/ 72 h 466"/>
                <a:gd name="T46" fmla="*/ 494 w 754"/>
                <a:gd name="T47" fmla="*/ 100 h 466"/>
                <a:gd name="T48" fmla="*/ 504 w 754"/>
                <a:gd name="T49" fmla="*/ 116 h 466"/>
                <a:gd name="T50" fmla="*/ 524 w 754"/>
                <a:gd name="T51" fmla="*/ 136 h 466"/>
                <a:gd name="T52" fmla="*/ 618 w 754"/>
                <a:gd name="T53" fmla="*/ 158 h 466"/>
                <a:gd name="T54" fmla="*/ 626 w 754"/>
                <a:gd name="T55" fmla="*/ 160 h 466"/>
                <a:gd name="T56" fmla="*/ 660 w 754"/>
                <a:gd name="T57" fmla="*/ 164 h 466"/>
                <a:gd name="T58" fmla="*/ 670 w 754"/>
                <a:gd name="T59" fmla="*/ 174 h 466"/>
                <a:gd name="T60" fmla="*/ 684 w 754"/>
                <a:gd name="T61" fmla="*/ 192 h 466"/>
                <a:gd name="T62" fmla="*/ 702 w 754"/>
                <a:gd name="T63" fmla="*/ 196 h 466"/>
                <a:gd name="T64" fmla="*/ 718 w 754"/>
                <a:gd name="T65" fmla="*/ 208 h 466"/>
                <a:gd name="T66" fmla="*/ 708 w 754"/>
                <a:gd name="T67" fmla="*/ 228 h 466"/>
                <a:gd name="T68" fmla="*/ 702 w 754"/>
                <a:gd name="T69" fmla="*/ 250 h 466"/>
                <a:gd name="T70" fmla="*/ 724 w 754"/>
                <a:gd name="T71" fmla="*/ 274 h 466"/>
                <a:gd name="T72" fmla="*/ 732 w 754"/>
                <a:gd name="T73" fmla="*/ 298 h 466"/>
                <a:gd name="T74" fmla="*/ 740 w 754"/>
                <a:gd name="T75" fmla="*/ 320 h 466"/>
                <a:gd name="T76" fmla="*/ 754 w 754"/>
                <a:gd name="T77" fmla="*/ 330 h 466"/>
                <a:gd name="T78" fmla="*/ 734 w 754"/>
                <a:gd name="T79" fmla="*/ 338 h 466"/>
                <a:gd name="T80" fmla="*/ 692 w 754"/>
                <a:gd name="T81" fmla="*/ 354 h 466"/>
                <a:gd name="T82" fmla="*/ 640 w 754"/>
                <a:gd name="T83" fmla="*/ 392 h 466"/>
                <a:gd name="T84" fmla="*/ 616 w 754"/>
                <a:gd name="T85" fmla="*/ 414 h 466"/>
                <a:gd name="T86" fmla="*/ 582 w 754"/>
                <a:gd name="T87" fmla="*/ 424 h 466"/>
                <a:gd name="T88" fmla="*/ 562 w 754"/>
                <a:gd name="T89" fmla="*/ 434 h 466"/>
                <a:gd name="T90" fmla="*/ 544 w 754"/>
                <a:gd name="T91" fmla="*/ 448 h 466"/>
                <a:gd name="T92" fmla="*/ 512 w 754"/>
                <a:gd name="T93" fmla="*/ 422 h 466"/>
                <a:gd name="T94" fmla="*/ 482 w 754"/>
                <a:gd name="T95" fmla="*/ 408 h 466"/>
                <a:gd name="T96" fmla="*/ 450 w 754"/>
                <a:gd name="T97" fmla="*/ 380 h 466"/>
                <a:gd name="T98" fmla="*/ 426 w 754"/>
                <a:gd name="T99" fmla="*/ 384 h 466"/>
                <a:gd name="T100" fmla="*/ 410 w 754"/>
                <a:gd name="T101" fmla="*/ 404 h 466"/>
                <a:gd name="T102" fmla="*/ 358 w 754"/>
                <a:gd name="T103" fmla="*/ 392 h 466"/>
                <a:gd name="T104" fmla="*/ 286 w 754"/>
                <a:gd name="T105" fmla="*/ 352 h 466"/>
                <a:gd name="T106" fmla="*/ 252 w 754"/>
                <a:gd name="T107" fmla="*/ 346 h 466"/>
                <a:gd name="T108" fmla="*/ 200 w 754"/>
                <a:gd name="T109" fmla="*/ 338 h 466"/>
                <a:gd name="T110" fmla="*/ 184 w 754"/>
                <a:gd name="T111" fmla="*/ 350 h 466"/>
                <a:gd name="T112" fmla="*/ 202 w 754"/>
                <a:gd name="T113" fmla="*/ 380 h 466"/>
                <a:gd name="T114" fmla="*/ 196 w 754"/>
                <a:gd name="T115" fmla="*/ 392 h 466"/>
                <a:gd name="T116" fmla="*/ 164 w 754"/>
                <a:gd name="T117" fmla="*/ 390 h 466"/>
                <a:gd name="T118" fmla="*/ 128 w 754"/>
                <a:gd name="T119" fmla="*/ 406 h 466"/>
                <a:gd name="T120" fmla="*/ 96 w 754"/>
                <a:gd name="T121" fmla="*/ 454 h 466"/>
                <a:gd name="T122" fmla="*/ 80 w 754"/>
                <a:gd name="T123" fmla="*/ 466 h 46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754" h="466">
                  <a:moveTo>
                    <a:pt x="80" y="466"/>
                  </a:moveTo>
                  <a:lnTo>
                    <a:pt x="80" y="466"/>
                  </a:lnTo>
                  <a:lnTo>
                    <a:pt x="72" y="452"/>
                  </a:lnTo>
                  <a:lnTo>
                    <a:pt x="64" y="440"/>
                  </a:lnTo>
                  <a:lnTo>
                    <a:pt x="44" y="418"/>
                  </a:lnTo>
                  <a:lnTo>
                    <a:pt x="4" y="380"/>
                  </a:lnTo>
                  <a:lnTo>
                    <a:pt x="2" y="368"/>
                  </a:lnTo>
                  <a:lnTo>
                    <a:pt x="2" y="362"/>
                  </a:lnTo>
                  <a:lnTo>
                    <a:pt x="4" y="356"/>
                  </a:lnTo>
                  <a:lnTo>
                    <a:pt x="6" y="348"/>
                  </a:lnTo>
                  <a:lnTo>
                    <a:pt x="8" y="328"/>
                  </a:lnTo>
                  <a:lnTo>
                    <a:pt x="0" y="310"/>
                  </a:lnTo>
                  <a:lnTo>
                    <a:pt x="6" y="306"/>
                  </a:lnTo>
                  <a:lnTo>
                    <a:pt x="18" y="304"/>
                  </a:lnTo>
                  <a:lnTo>
                    <a:pt x="44" y="302"/>
                  </a:lnTo>
                  <a:lnTo>
                    <a:pt x="96" y="304"/>
                  </a:lnTo>
                  <a:lnTo>
                    <a:pt x="112" y="298"/>
                  </a:lnTo>
                  <a:lnTo>
                    <a:pt x="126" y="288"/>
                  </a:lnTo>
                  <a:lnTo>
                    <a:pt x="138" y="276"/>
                  </a:lnTo>
                  <a:lnTo>
                    <a:pt x="152" y="264"/>
                  </a:lnTo>
                  <a:lnTo>
                    <a:pt x="178" y="244"/>
                  </a:lnTo>
                  <a:lnTo>
                    <a:pt x="180" y="226"/>
                  </a:lnTo>
                  <a:lnTo>
                    <a:pt x="162" y="200"/>
                  </a:lnTo>
                  <a:lnTo>
                    <a:pt x="144" y="182"/>
                  </a:lnTo>
                  <a:lnTo>
                    <a:pt x="126" y="166"/>
                  </a:lnTo>
                  <a:lnTo>
                    <a:pt x="106" y="156"/>
                  </a:lnTo>
                  <a:lnTo>
                    <a:pt x="100" y="144"/>
                  </a:lnTo>
                  <a:lnTo>
                    <a:pt x="98" y="96"/>
                  </a:lnTo>
                  <a:lnTo>
                    <a:pt x="114" y="80"/>
                  </a:lnTo>
                  <a:lnTo>
                    <a:pt x="124" y="72"/>
                  </a:lnTo>
                  <a:lnTo>
                    <a:pt x="136" y="66"/>
                  </a:lnTo>
                  <a:lnTo>
                    <a:pt x="142" y="60"/>
                  </a:lnTo>
                  <a:lnTo>
                    <a:pt x="146" y="54"/>
                  </a:lnTo>
                  <a:lnTo>
                    <a:pt x="146" y="48"/>
                  </a:lnTo>
                  <a:lnTo>
                    <a:pt x="146" y="42"/>
                  </a:lnTo>
                  <a:lnTo>
                    <a:pt x="140" y="30"/>
                  </a:lnTo>
                  <a:lnTo>
                    <a:pt x="134" y="22"/>
                  </a:lnTo>
                  <a:lnTo>
                    <a:pt x="118" y="10"/>
                  </a:lnTo>
                  <a:lnTo>
                    <a:pt x="112" y="6"/>
                  </a:lnTo>
                  <a:lnTo>
                    <a:pt x="108" y="0"/>
                  </a:lnTo>
                  <a:lnTo>
                    <a:pt x="196" y="0"/>
                  </a:lnTo>
                  <a:lnTo>
                    <a:pt x="234" y="6"/>
                  </a:lnTo>
                  <a:lnTo>
                    <a:pt x="238" y="14"/>
                  </a:lnTo>
                  <a:lnTo>
                    <a:pt x="246" y="22"/>
                  </a:lnTo>
                  <a:lnTo>
                    <a:pt x="254" y="30"/>
                  </a:lnTo>
                  <a:lnTo>
                    <a:pt x="264" y="38"/>
                  </a:lnTo>
                  <a:lnTo>
                    <a:pt x="276" y="46"/>
                  </a:lnTo>
                  <a:lnTo>
                    <a:pt x="288" y="52"/>
                  </a:lnTo>
                  <a:lnTo>
                    <a:pt x="300" y="58"/>
                  </a:lnTo>
                  <a:lnTo>
                    <a:pt x="314" y="62"/>
                  </a:lnTo>
                  <a:lnTo>
                    <a:pt x="338" y="72"/>
                  </a:lnTo>
                  <a:lnTo>
                    <a:pt x="456" y="74"/>
                  </a:lnTo>
                  <a:lnTo>
                    <a:pt x="494" y="100"/>
                  </a:lnTo>
                  <a:lnTo>
                    <a:pt x="498" y="108"/>
                  </a:lnTo>
                  <a:lnTo>
                    <a:pt x="504" y="116"/>
                  </a:lnTo>
                  <a:lnTo>
                    <a:pt x="512" y="126"/>
                  </a:lnTo>
                  <a:lnTo>
                    <a:pt x="524" y="136"/>
                  </a:lnTo>
                  <a:lnTo>
                    <a:pt x="578" y="140"/>
                  </a:lnTo>
                  <a:lnTo>
                    <a:pt x="618" y="158"/>
                  </a:lnTo>
                  <a:lnTo>
                    <a:pt x="622" y="160"/>
                  </a:lnTo>
                  <a:lnTo>
                    <a:pt x="626" y="160"/>
                  </a:lnTo>
                  <a:lnTo>
                    <a:pt x="638" y="160"/>
                  </a:lnTo>
                  <a:lnTo>
                    <a:pt x="652" y="162"/>
                  </a:lnTo>
                  <a:lnTo>
                    <a:pt x="660" y="164"/>
                  </a:lnTo>
                  <a:lnTo>
                    <a:pt x="668" y="170"/>
                  </a:lnTo>
                  <a:lnTo>
                    <a:pt x="670" y="174"/>
                  </a:lnTo>
                  <a:lnTo>
                    <a:pt x="672" y="180"/>
                  </a:lnTo>
                  <a:lnTo>
                    <a:pt x="676" y="186"/>
                  </a:lnTo>
                  <a:lnTo>
                    <a:pt x="684" y="192"/>
                  </a:lnTo>
                  <a:lnTo>
                    <a:pt x="690" y="194"/>
                  </a:lnTo>
                  <a:lnTo>
                    <a:pt x="702" y="196"/>
                  </a:lnTo>
                  <a:lnTo>
                    <a:pt x="710" y="198"/>
                  </a:lnTo>
                  <a:lnTo>
                    <a:pt x="714" y="202"/>
                  </a:lnTo>
                  <a:lnTo>
                    <a:pt x="718" y="208"/>
                  </a:lnTo>
                  <a:lnTo>
                    <a:pt x="720" y="214"/>
                  </a:lnTo>
                  <a:lnTo>
                    <a:pt x="708" y="228"/>
                  </a:lnTo>
                  <a:lnTo>
                    <a:pt x="706" y="236"/>
                  </a:lnTo>
                  <a:lnTo>
                    <a:pt x="702" y="250"/>
                  </a:lnTo>
                  <a:lnTo>
                    <a:pt x="708" y="256"/>
                  </a:lnTo>
                  <a:lnTo>
                    <a:pt x="716" y="264"/>
                  </a:lnTo>
                  <a:lnTo>
                    <a:pt x="724" y="274"/>
                  </a:lnTo>
                  <a:lnTo>
                    <a:pt x="732" y="290"/>
                  </a:lnTo>
                  <a:lnTo>
                    <a:pt x="732" y="298"/>
                  </a:lnTo>
                  <a:lnTo>
                    <a:pt x="734" y="310"/>
                  </a:lnTo>
                  <a:lnTo>
                    <a:pt x="736" y="316"/>
                  </a:lnTo>
                  <a:lnTo>
                    <a:pt x="740" y="320"/>
                  </a:lnTo>
                  <a:lnTo>
                    <a:pt x="746" y="326"/>
                  </a:lnTo>
                  <a:lnTo>
                    <a:pt x="754" y="330"/>
                  </a:lnTo>
                  <a:lnTo>
                    <a:pt x="754" y="334"/>
                  </a:lnTo>
                  <a:lnTo>
                    <a:pt x="734" y="338"/>
                  </a:lnTo>
                  <a:lnTo>
                    <a:pt x="718" y="342"/>
                  </a:lnTo>
                  <a:lnTo>
                    <a:pt x="704" y="348"/>
                  </a:lnTo>
                  <a:lnTo>
                    <a:pt x="692" y="354"/>
                  </a:lnTo>
                  <a:lnTo>
                    <a:pt x="670" y="372"/>
                  </a:lnTo>
                  <a:lnTo>
                    <a:pt x="640" y="392"/>
                  </a:lnTo>
                  <a:lnTo>
                    <a:pt x="634" y="396"/>
                  </a:lnTo>
                  <a:lnTo>
                    <a:pt x="626" y="400"/>
                  </a:lnTo>
                  <a:lnTo>
                    <a:pt x="616" y="414"/>
                  </a:lnTo>
                  <a:lnTo>
                    <a:pt x="598" y="420"/>
                  </a:lnTo>
                  <a:lnTo>
                    <a:pt x="582" y="424"/>
                  </a:lnTo>
                  <a:lnTo>
                    <a:pt x="576" y="426"/>
                  </a:lnTo>
                  <a:lnTo>
                    <a:pt x="570" y="430"/>
                  </a:lnTo>
                  <a:lnTo>
                    <a:pt x="562" y="434"/>
                  </a:lnTo>
                  <a:lnTo>
                    <a:pt x="556" y="442"/>
                  </a:lnTo>
                  <a:lnTo>
                    <a:pt x="544" y="448"/>
                  </a:lnTo>
                  <a:lnTo>
                    <a:pt x="512" y="422"/>
                  </a:lnTo>
                  <a:lnTo>
                    <a:pt x="500" y="418"/>
                  </a:lnTo>
                  <a:lnTo>
                    <a:pt x="490" y="414"/>
                  </a:lnTo>
                  <a:lnTo>
                    <a:pt x="482" y="408"/>
                  </a:lnTo>
                  <a:lnTo>
                    <a:pt x="474" y="402"/>
                  </a:lnTo>
                  <a:lnTo>
                    <a:pt x="462" y="390"/>
                  </a:lnTo>
                  <a:lnTo>
                    <a:pt x="450" y="380"/>
                  </a:lnTo>
                  <a:lnTo>
                    <a:pt x="434" y="382"/>
                  </a:lnTo>
                  <a:lnTo>
                    <a:pt x="426" y="384"/>
                  </a:lnTo>
                  <a:lnTo>
                    <a:pt x="420" y="392"/>
                  </a:lnTo>
                  <a:lnTo>
                    <a:pt x="410" y="404"/>
                  </a:lnTo>
                  <a:lnTo>
                    <a:pt x="392" y="402"/>
                  </a:lnTo>
                  <a:lnTo>
                    <a:pt x="374" y="398"/>
                  </a:lnTo>
                  <a:lnTo>
                    <a:pt x="358" y="392"/>
                  </a:lnTo>
                  <a:lnTo>
                    <a:pt x="342" y="384"/>
                  </a:lnTo>
                  <a:lnTo>
                    <a:pt x="312" y="366"/>
                  </a:lnTo>
                  <a:lnTo>
                    <a:pt x="286" y="352"/>
                  </a:lnTo>
                  <a:lnTo>
                    <a:pt x="268" y="348"/>
                  </a:lnTo>
                  <a:lnTo>
                    <a:pt x="252" y="346"/>
                  </a:lnTo>
                  <a:lnTo>
                    <a:pt x="228" y="338"/>
                  </a:lnTo>
                  <a:lnTo>
                    <a:pt x="200" y="338"/>
                  </a:lnTo>
                  <a:lnTo>
                    <a:pt x="192" y="342"/>
                  </a:lnTo>
                  <a:lnTo>
                    <a:pt x="186" y="344"/>
                  </a:lnTo>
                  <a:lnTo>
                    <a:pt x="184" y="350"/>
                  </a:lnTo>
                  <a:lnTo>
                    <a:pt x="186" y="358"/>
                  </a:lnTo>
                  <a:lnTo>
                    <a:pt x="192" y="368"/>
                  </a:lnTo>
                  <a:lnTo>
                    <a:pt x="202" y="380"/>
                  </a:lnTo>
                  <a:lnTo>
                    <a:pt x="196" y="392"/>
                  </a:lnTo>
                  <a:lnTo>
                    <a:pt x="182" y="390"/>
                  </a:lnTo>
                  <a:lnTo>
                    <a:pt x="164" y="390"/>
                  </a:lnTo>
                  <a:lnTo>
                    <a:pt x="150" y="394"/>
                  </a:lnTo>
                  <a:lnTo>
                    <a:pt x="138" y="398"/>
                  </a:lnTo>
                  <a:lnTo>
                    <a:pt x="128" y="406"/>
                  </a:lnTo>
                  <a:lnTo>
                    <a:pt x="118" y="414"/>
                  </a:lnTo>
                  <a:lnTo>
                    <a:pt x="112" y="426"/>
                  </a:lnTo>
                  <a:lnTo>
                    <a:pt x="96" y="454"/>
                  </a:lnTo>
                  <a:lnTo>
                    <a:pt x="88" y="460"/>
                  </a:lnTo>
                  <a:lnTo>
                    <a:pt x="80" y="466"/>
                  </a:lnTo>
                  <a:close/>
                </a:path>
              </a:pathLst>
            </a:custGeom>
            <a:grpFill/>
            <a:ln w="9525">
              <a:solidFill>
                <a:schemeClr val="bg1"/>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23" name="Freeform 24"/>
            <p:cNvSpPr>
              <a:spLocks/>
            </p:cNvSpPr>
            <p:nvPr/>
          </p:nvSpPr>
          <p:spPr bwMode="auto">
            <a:xfrm>
              <a:off x="6423025" y="3759201"/>
              <a:ext cx="739775" cy="911225"/>
            </a:xfrm>
            <a:custGeom>
              <a:avLst/>
              <a:gdLst>
                <a:gd name="T0" fmla="*/ 212 w 466"/>
                <a:gd name="T1" fmla="*/ 570 h 574"/>
                <a:gd name="T2" fmla="*/ 202 w 466"/>
                <a:gd name="T3" fmla="*/ 516 h 574"/>
                <a:gd name="T4" fmla="*/ 166 w 466"/>
                <a:gd name="T5" fmla="*/ 522 h 574"/>
                <a:gd name="T6" fmla="*/ 148 w 466"/>
                <a:gd name="T7" fmla="*/ 546 h 574"/>
                <a:gd name="T8" fmla="*/ 140 w 466"/>
                <a:gd name="T9" fmla="*/ 538 h 574"/>
                <a:gd name="T10" fmla="*/ 122 w 466"/>
                <a:gd name="T11" fmla="*/ 520 h 574"/>
                <a:gd name="T12" fmla="*/ 114 w 466"/>
                <a:gd name="T13" fmla="*/ 490 h 574"/>
                <a:gd name="T14" fmla="*/ 102 w 466"/>
                <a:gd name="T15" fmla="*/ 470 h 574"/>
                <a:gd name="T16" fmla="*/ 100 w 466"/>
                <a:gd name="T17" fmla="*/ 446 h 574"/>
                <a:gd name="T18" fmla="*/ 106 w 466"/>
                <a:gd name="T19" fmla="*/ 416 h 574"/>
                <a:gd name="T20" fmla="*/ 68 w 466"/>
                <a:gd name="T21" fmla="*/ 398 h 574"/>
                <a:gd name="T22" fmla="*/ 58 w 466"/>
                <a:gd name="T23" fmla="*/ 380 h 574"/>
                <a:gd name="T24" fmla="*/ 56 w 466"/>
                <a:gd name="T25" fmla="*/ 366 h 574"/>
                <a:gd name="T26" fmla="*/ 86 w 466"/>
                <a:gd name="T27" fmla="*/ 346 h 574"/>
                <a:gd name="T28" fmla="*/ 96 w 466"/>
                <a:gd name="T29" fmla="*/ 284 h 574"/>
                <a:gd name="T30" fmla="*/ 78 w 466"/>
                <a:gd name="T31" fmla="*/ 252 h 574"/>
                <a:gd name="T32" fmla="*/ 48 w 466"/>
                <a:gd name="T33" fmla="*/ 262 h 574"/>
                <a:gd name="T34" fmla="*/ 30 w 466"/>
                <a:gd name="T35" fmla="*/ 252 h 574"/>
                <a:gd name="T36" fmla="*/ 0 w 466"/>
                <a:gd name="T37" fmla="*/ 202 h 574"/>
                <a:gd name="T38" fmla="*/ 10 w 466"/>
                <a:gd name="T39" fmla="*/ 180 h 574"/>
                <a:gd name="T40" fmla="*/ 42 w 466"/>
                <a:gd name="T41" fmla="*/ 148 h 574"/>
                <a:gd name="T42" fmla="*/ 44 w 466"/>
                <a:gd name="T43" fmla="*/ 72 h 574"/>
                <a:gd name="T44" fmla="*/ 58 w 466"/>
                <a:gd name="T45" fmla="*/ 74 h 574"/>
                <a:gd name="T46" fmla="*/ 76 w 466"/>
                <a:gd name="T47" fmla="*/ 110 h 574"/>
                <a:gd name="T48" fmla="*/ 110 w 466"/>
                <a:gd name="T49" fmla="*/ 120 h 574"/>
                <a:gd name="T50" fmla="*/ 126 w 466"/>
                <a:gd name="T51" fmla="*/ 80 h 574"/>
                <a:gd name="T52" fmla="*/ 134 w 466"/>
                <a:gd name="T53" fmla="*/ 54 h 574"/>
                <a:gd name="T54" fmla="*/ 102 w 466"/>
                <a:gd name="T55" fmla="*/ 6 h 574"/>
                <a:gd name="T56" fmla="*/ 118 w 466"/>
                <a:gd name="T57" fmla="*/ 0 h 574"/>
                <a:gd name="T58" fmla="*/ 150 w 466"/>
                <a:gd name="T59" fmla="*/ 40 h 574"/>
                <a:gd name="T60" fmla="*/ 176 w 466"/>
                <a:gd name="T61" fmla="*/ 80 h 574"/>
                <a:gd name="T62" fmla="*/ 264 w 466"/>
                <a:gd name="T63" fmla="*/ 106 h 574"/>
                <a:gd name="T64" fmla="*/ 294 w 466"/>
                <a:gd name="T65" fmla="*/ 174 h 574"/>
                <a:gd name="T66" fmla="*/ 318 w 466"/>
                <a:gd name="T67" fmla="*/ 202 h 574"/>
                <a:gd name="T68" fmla="*/ 358 w 466"/>
                <a:gd name="T69" fmla="*/ 194 h 574"/>
                <a:gd name="T70" fmla="*/ 362 w 466"/>
                <a:gd name="T71" fmla="*/ 180 h 574"/>
                <a:gd name="T72" fmla="*/ 388 w 466"/>
                <a:gd name="T73" fmla="*/ 194 h 574"/>
                <a:gd name="T74" fmla="*/ 382 w 466"/>
                <a:gd name="T75" fmla="*/ 224 h 574"/>
                <a:gd name="T76" fmla="*/ 338 w 466"/>
                <a:gd name="T77" fmla="*/ 250 h 574"/>
                <a:gd name="T78" fmla="*/ 330 w 466"/>
                <a:gd name="T79" fmla="*/ 280 h 574"/>
                <a:gd name="T80" fmla="*/ 326 w 466"/>
                <a:gd name="T81" fmla="*/ 302 h 574"/>
                <a:gd name="T82" fmla="*/ 380 w 466"/>
                <a:gd name="T83" fmla="*/ 346 h 574"/>
                <a:gd name="T84" fmla="*/ 392 w 466"/>
                <a:gd name="T85" fmla="*/ 360 h 574"/>
                <a:gd name="T86" fmla="*/ 456 w 466"/>
                <a:gd name="T87" fmla="*/ 378 h 574"/>
                <a:gd name="T88" fmla="*/ 466 w 466"/>
                <a:gd name="T89" fmla="*/ 402 h 574"/>
                <a:gd name="T90" fmla="*/ 426 w 466"/>
                <a:gd name="T91" fmla="*/ 420 h 574"/>
                <a:gd name="T92" fmla="*/ 416 w 466"/>
                <a:gd name="T93" fmla="*/ 440 h 574"/>
                <a:gd name="T94" fmla="*/ 420 w 466"/>
                <a:gd name="T95" fmla="*/ 460 h 574"/>
                <a:gd name="T96" fmla="*/ 400 w 466"/>
                <a:gd name="T97" fmla="*/ 522 h 574"/>
                <a:gd name="T98" fmla="*/ 378 w 466"/>
                <a:gd name="T99" fmla="*/ 546 h 574"/>
                <a:gd name="T100" fmla="*/ 330 w 466"/>
                <a:gd name="T101" fmla="*/ 560 h 574"/>
                <a:gd name="T102" fmla="*/ 278 w 466"/>
                <a:gd name="T103" fmla="*/ 566 h 574"/>
                <a:gd name="T104" fmla="*/ 256 w 466"/>
                <a:gd name="T105" fmla="*/ 536 h 574"/>
                <a:gd name="T106" fmla="*/ 238 w 466"/>
                <a:gd name="T107" fmla="*/ 532 h 574"/>
                <a:gd name="T108" fmla="*/ 226 w 466"/>
                <a:gd name="T109" fmla="*/ 574 h 57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66" h="574">
                  <a:moveTo>
                    <a:pt x="216" y="574"/>
                  </a:moveTo>
                  <a:lnTo>
                    <a:pt x="216" y="574"/>
                  </a:lnTo>
                  <a:lnTo>
                    <a:pt x="212" y="570"/>
                  </a:lnTo>
                  <a:lnTo>
                    <a:pt x="212" y="524"/>
                  </a:lnTo>
                  <a:lnTo>
                    <a:pt x="202" y="516"/>
                  </a:lnTo>
                  <a:lnTo>
                    <a:pt x="182" y="516"/>
                  </a:lnTo>
                  <a:lnTo>
                    <a:pt x="176" y="518"/>
                  </a:lnTo>
                  <a:lnTo>
                    <a:pt x="170" y="520"/>
                  </a:lnTo>
                  <a:lnTo>
                    <a:pt x="166" y="522"/>
                  </a:lnTo>
                  <a:lnTo>
                    <a:pt x="162" y="528"/>
                  </a:lnTo>
                  <a:lnTo>
                    <a:pt x="154" y="542"/>
                  </a:lnTo>
                  <a:lnTo>
                    <a:pt x="148" y="546"/>
                  </a:lnTo>
                  <a:lnTo>
                    <a:pt x="144" y="548"/>
                  </a:lnTo>
                  <a:lnTo>
                    <a:pt x="142" y="542"/>
                  </a:lnTo>
                  <a:lnTo>
                    <a:pt x="140" y="538"/>
                  </a:lnTo>
                  <a:lnTo>
                    <a:pt x="130" y="532"/>
                  </a:lnTo>
                  <a:lnTo>
                    <a:pt x="122" y="520"/>
                  </a:lnTo>
                  <a:lnTo>
                    <a:pt x="122" y="510"/>
                  </a:lnTo>
                  <a:lnTo>
                    <a:pt x="120" y="502"/>
                  </a:lnTo>
                  <a:lnTo>
                    <a:pt x="118" y="494"/>
                  </a:lnTo>
                  <a:lnTo>
                    <a:pt x="114" y="490"/>
                  </a:lnTo>
                  <a:lnTo>
                    <a:pt x="108" y="480"/>
                  </a:lnTo>
                  <a:lnTo>
                    <a:pt x="104" y="476"/>
                  </a:lnTo>
                  <a:lnTo>
                    <a:pt x="102" y="470"/>
                  </a:lnTo>
                  <a:lnTo>
                    <a:pt x="94" y="462"/>
                  </a:lnTo>
                  <a:lnTo>
                    <a:pt x="94" y="452"/>
                  </a:lnTo>
                  <a:lnTo>
                    <a:pt x="100" y="446"/>
                  </a:lnTo>
                  <a:lnTo>
                    <a:pt x="112" y="436"/>
                  </a:lnTo>
                  <a:lnTo>
                    <a:pt x="110" y="424"/>
                  </a:lnTo>
                  <a:lnTo>
                    <a:pt x="106" y="416"/>
                  </a:lnTo>
                  <a:lnTo>
                    <a:pt x="100" y="410"/>
                  </a:lnTo>
                  <a:lnTo>
                    <a:pt x="92" y="406"/>
                  </a:lnTo>
                  <a:lnTo>
                    <a:pt x="74" y="400"/>
                  </a:lnTo>
                  <a:lnTo>
                    <a:pt x="68" y="398"/>
                  </a:lnTo>
                  <a:lnTo>
                    <a:pt x="60" y="394"/>
                  </a:lnTo>
                  <a:lnTo>
                    <a:pt x="58" y="380"/>
                  </a:lnTo>
                  <a:lnTo>
                    <a:pt x="54" y="376"/>
                  </a:lnTo>
                  <a:lnTo>
                    <a:pt x="54" y="370"/>
                  </a:lnTo>
                  <a:lnTo>
                    <a:pt x="56" y="366"/>
                  </a:lnTo>
                  <a:lnTo>
                    <a:pt x="64" y="356"/>
                  </a:lnTo>
                  <a:lnTo>
                    <a:pt x="74" y="350"/>
                  </a:lnTo>
                  <a:lnTo>
                    <a:pt x="86" y="346"/>
                  </a:lnTo>
                  <a:lnTo>
                    <a:pt x="102" y="326"/>
                  </a:lnTo>
                  <a:lnTo>
                    <a:pt x="100" y="304"/>
                  </a:lnTo>
                  <a:lnTo>
                    <a:pt x="96" y="284"/>
                  </a:lnTo>
                  <a:lnTo>
                    <a:pt x="88" y="266"/>
                  </a:lnTo>
                  <a:lnTo>
                    <a:pt x="84" y="260"/>
                  </a:lnTo>
                  <a:lnTo>
                    <a:pt x="78" y="252"/>
                  </a:lnTo>
                  <a:lnTo>
                    <a:pt x="56" y="252"/>
                  </a:lnTo>
                  <a:lnTo>
                    <a:pt x="48" y="262"/>
                  </a:lnTo>
                  <a:lnTo>
                    <a:pt x="40" y="264"/>
                  </a:lnTo>
                  <a:lnTo>
                    <a:pt x="34" y="258"/>
                  </a:lnTo>
                  <a:lnTo>
                    <a:pt x="30" y="252"/>
                  </a:lnTo>
                  <a:lnTo>
                    <a:pt x="24" y="238"/>
                  </a:lnTo>
                  <a:lnTo>
                    <a:pt x="20" y="216"/>
                  </a:lnTo>
                  <a:lnTo>
                    <a:pt x="0" y="202"/>
                  </a:lnTo>
                  <a:lnTo>
                    <a:pt x="2" y="194"/>
                  </a:lnTo>
                  <a:lnTo>
                    <a:pt x="6" y="186"/>
                  </a:lnTo>
                  <a:lnTo>
                    <a:pt x="10" y="180"/>
                  </a:lnTo>
                  <a:lnTo>
                    <a:pt x="16" y="172"/>
                  </a:lnTo>
                  <a:lnTo>
                    <a:pt x="30" y="160"/>
                  </a:lnTo>
                  <a:lnTo>
                    <a:pt x="42" y="148"/>
                  </a:lnTo>
                  <a:lnTo>
                    <a:pt x="46" y="128"/>
                  </a:lnTo>
                  <a:lnTo>
                    <a:pt x="46" y="108"/>
                  </a:lnTo>
                  <a:lnTo>
                    <a:pt x="44" y="72"/>
                  </a:lnTo>
                  <a:lnTo>
                    <a:pt x="48" y="70"/>
                  </a:lnTo>
                  <a:lnTo>
                    <a:pt x="58" y="74"/>
                  </a:lnTo>
                  <a:lnTo>
                    <a:pt x="60" y="82"/>
                  </a:lnTo>
                  <a:lnTo>
                    <a:pt x="66" y="96"/>
                  </a:lnTo>
                  <a:lnTo>
                    <a:pt x="72" y="104"/>
                  </a:lnTo>
                  <a:lnTo>
                    <a:pt x="76" y="110"/>
                  </a:lnTo>
                  <a:lnTo>
                    <a:pt x="82" y="116"/>
                  </a:lnTo>
                  <a:lnTo>
                    <a:pt x="90" y="120"/>
                  </a:lnTo>
                  <a:lnTo>
                    <a:pt x="110" y="120"/>
                  </a:lnTo>
                  <a:lnTo>
                    <a:pt x="118" y="104"/>
                  </a:lnTo>
                  <a:lnTo>
                    <a:pt x="122" y="92"/>
                  </a:lnTo>
                  <a:lnTo>
                    <a:pt x="126" y="80"/>
                  </a:lnTo>
                  <a:lnTo>
                    <a:pt x="132" y="66"/>
                  </a:lnTo>
                  <a:lnTo>
                    <a:pt x="134" y="54"/>
                  </a:lnTo>
                  <a:lnTo>
                    <a:pt x="96" y="18"/>
                  </a:lnTo>
                  <a:lnTo>
                    <a:pt x="98" y="10"/>
                  </a:lnTo>
                  <a:lnTo>
                    <a:pt x="102" y="6"/>
                  </a:lnTo>
                  <a:lnTo>
                    <a:pt x="106" y="4"/>
                  </a:lnTo>
                  <a:lnTo>
                    <a:pt x="112" y="0"/>
                  </a:lnTo>
                  <a:lnTo>
                    <a:pt x="118" y="0"/>
                  </a:lnTo>
                  <a:lnTo>
                    <a:pt x="128" y="12"/>
                  </a:lnTo>
                  <a:lnTo>
                    <a:pt x="140" y="24"/>
                  </a:lnTo>
                  <a:lnTo>
                    <a:pt x="150" y="40"/>
                  </a:lnTo>
                  <a:lnTo>
                    <a:pt x="160" y="60"/>
                  </a:lnTo>
                  <a:lnTo>
                    <a:pt x="176" y="80"/>
                  </a:lnTo>
                  <a:lnTo>
                    <a:pt x="248" y="94"/>
                  </a:lnTo>
                  <a:lnTo>
                    <a:pt x="264" y="106"/>
                  </a:lnTo>
                  <a:lnTo>
                    <a:pt x="272" y="126"/>
                  </a:lnTo>
                  <a:lnTo>
                    <a:pt x="280" y="150"/>
                  </a:lnTo>
                  <a:lnTo>
                    <a:pt x="286" y="162"/>
                  </a:lnTo>
                  <a:lnTo>
                    <a:pt x="294" y="174"/>
                  </a:lnTo>
                  <a:lnTo>
                    <a:pt x="302" y="184"/>
                  </a:lnTo>
                  <a:lnTo>
                    <a:pt x="314" y="194"/>
                  </a:lnTo>
                  <a:lnTo>
                    <a:pt x="318" y="202"/>
                  </a:lnTo>
                  <a:lnTo>
                    <a:pt x="336" y="200"/>
                  </a:lnTo>
                  <a:lnTo>
                    <a:pt x="348" y="198"/>
                  </a:lnTo>
                  <a:lnTo>
                    <a:pt x="358" y="194"/>
                  </a:lnTo>
                  <a:lnTo>
                    <a:pt x="360" y="182"/>
                  </a:lnTo>
                  <a:lnTo>
                    <a:pt x="360" y="180"/>
                  </a:lnTo>
                  <a:lnTo>
                    <a:pt x="362" y="180"/>
                  </a:lnTo>
                  <a:lnTo>
                    <a:pt x="366" y="180"/>
                  </a:lnTo>
                  <a:lnTo>
                    <a:pt x="380" y="180"/>
                  </a:lnTo>
                  <a:lnTo>
                    <a:pt x="388" y="194"/>
                  </a:lnTo>
                  <a:lnTo>
                    <a:pt x="392" y="206"/>
                  </a:lnTo>
                  <a:lnTo>
                    <a:pt x="394" y="220"/>
                  </a:lnTo>
                  <a:lnTo>
                    <a:pt x="382" y="224"/>
                  </a:lnTo>
                  <a:lnTo>
                    <a:pt x="370" y="226"/>
                  </a:lnTo>
                  <a:lnTo>
                    <a:pt x="348" y="226"/>
                  </a:lnTo>
                  <a:lnTo>
                    <a:pt x="338" y="250"/>
                  </a:lnTo>
                  <a:lnTo>
                    <a:pt x="334" y="274"/>
                  </a:lnTo>
                  <a:lnTo>
                    <a:pt x="330" y="280"/>
                  </a:lnTo>
                  <a:lnTo>
                    <a:pt x="326" y="284"/>
                  </a:lnTo>
                  <a:lnTo>
                    <a:pt x="326" y="292"/>
                  </a:lnTo>
                  <a:lnTo>
                    <a:pt x="326" y="302"/>
                  </a:lnTo>
                  <a:lnTo>
                    <a:pt x="368" y="342"/>
                  </a:lnTo>
                  <a:lnTo>
                    <a:pt x="372" y="344"/>
                  </a:lnTo>
                  <a:lnTo>
                    <a:pt x="380" y="346"/>
                  </a:lnTo>
                  <a:lnTo>
                    <a:pt x="388" y="350"/>
                  </a:lnTo>
                  <a:lnTo>
                    <a:pt x="390" y="354"/>
                  </a:lnTo>
                  <a:lnTo>
                    <a:pt x="392" y="360"/>
                  </a:lnTo>
                  <a:lnTo>
                    <a:pt x="408" y="374"/>
                  </a:lnTo>
                  <a:lnTo>
                    <a:pt x="456" y="378"/>
                  </a:lnTo>
                  <a:lnTo>
                    <a:pt x="466" y="386"/>
                  </a:lnTo>
                  <a:lnTo>
                    <a:pt x="466" y="402"/>
                  </a:lnTo>
                  <a:lnTo>
                    <a:pt x="458" y="408"/>
                  </a:lnTo>
                  <a:lnTo>
                    <a:pt x="450" y="412"/>
                  </a:lnTo>
                  <a:lnTo>
                    <a:pt x="434" y="416"/>
                  </a:lnTo>
                  <a:lnTo>
                    <a:pt x="426" y="420"/>
                  </a:lnTo>
                  <a:lnTo>
                    <a:pt x="422" y="424"/>
                  </a:lnTo>
                  <a:lnTo>
                    <a:pt x="418" y="430"/>
                  </a:lnTo>
                  <a:lnTo>
                    <a:pt x="416" y="440"/>
                  </a:lnTo>
                  <a:lnTo>
                    <a:pt x="420" y="450"/>
                  </a:lnTo>
                  <a:lnTo>
                    <a:pt x="420" y="456"/>
                  </a:lnTo>
                  <a:lnTo>
                    <a:pt x="420" y="460"/>
                  </a:lnTo>
                  <a:lnTo>
                    <a:pt x="408" y="466"/>
                  </a:lnTo>
                  <a:lnTo>
                    <a:pt x="400" y="472"/>
                  </a:lnTo>
                  <a:lnTo>
                    <a:pt x="400" y="522"/>
                  </a:lnTo>
                  <a:lnTo>
                    <a:pt x="392" y="532"/>
                  </a:lnTo>
                  <a:lnTo>
                    <a:pt x="384" y="540"/>
                  </a:lnTo>
                  <a:lnTo>
                    <a:pt x="378" y="546"/>
                  </a:lnTo>
                  <a:lnTo>
                    <a:pt x="368" y="550"/>
                  </a:lnTo>
                  <a:lnTo>
                    <a:pt x="352" y="556"/>
                  </a:lnTo>
                  <a:lnTo>
                    <a:pt x="330" y="560"/>
                  </a:lnTo>
                  <a:lnTo>
                    <a:pt x="316" y="566"/>
                  </a:lnTo>
                  <a:lnTo>
                    <a:pt x="302" y="570"/>
                  </a:lnTo>
                  <a:lnTo>
                    <a:pt x="290" y="570"/>
                  </a:lnTo>
                  <a:lnTo>
                    <a:pt x="278" y="566"/>
                  </a:lnTo>
                  <a:lnTo>
                    <a:pt x="268" y="556"/>
                  </a:lnTo>
                  <a:lnTo>
                    <a:pt x="260" y="546"/>
                  </a:lnTo>
                  <a:lnTo>
                    <a:pt x="256" y="536"/>
                  </a:lnTo>
                  <a:lnTo>
                    <a:pt x="250" y="530"/>
                  </a:lnTo>
                  <a:lnTo>
                    <a:pt x="242" y="530"/>
                  </a:lnTo>
                  <a:lnTo>
                    <a:pt x="238" y="532"/>
                  </a:lnTo>
                  <a:lnTo>
                    <a:pt x="234" y="542"/>
                  </a:lnTo>
                  <a:lnTo>
                    <a:pt x="226" y="574"/>
                  </a:lnTo>
                  <a:lnTo>
                    <a:pt x="216" y="574"/>
                  </a:lnTo>
                  <a:close/>
                </a:path>
              </a:pathLst>
            </a:custGeom>
            <a:grpFill/>
            <a:ln w="9525">
              <a:solidFill>
                <a:schemeClr val="bg1"/>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24" name="Freeform 25"/>
            <p:cNvSpPr>
              <a:spLocks/>
            </p:cNvSpPr>
            <p:nvPr/>
          </p:nvSpPr>
          <p:spPr bwMode="auto">
            <a:xfrm>
              <a:off x="6619875" y="3635376"/>
              <a:ext cx="863600" cy="854075"/>
            </a:xfrm>
            <a:custGeom>
              <a:avLst/>
              <a:gdLst>
                <a:gd name="T0" fmla="*/ 322 w 544"/>
                <a:gd name="T1" fmla="*/ 532 h 538"/>
                <a:gd name="T2" fmla="*/ 308 w 544"/>
                <a:gd name="T3" fmla="*/ 518 h 538"/>
                <a:gd name="T4" fmla="*/ 308 w 544"/>
                <a:gd name="T5" fmla="*/ 508 h 538"/>
                <a:gd name="T6" fmla="*/ 354 w 544"/>
                <a:gd name="T7" fmla="*/ 484 h 538"/>
                <a:gd name="T8" fmla="*/ 342 w 544"/>
                <a:gd name="T9" fmla="*/ 450 h 538"/>
                <a:gd name="T10" fmla="*/ 298 w 544"/>
                <a:gd name="T11" fmla="*/ 444 h 538"/>
                <a:gd name="T12" fmla="*/ 272 w 544"/>
                <a:gd name="T13" fmla="*/ 420 h 538"/>
                <a:gd name="T14" fmla="*/ 240 w 544"/>
                <a:gd name="T15" fmla="*/ 400 h 538"/>
                <a:gd name="T16" fmla="*/ 216 w 544"/>
                <a:gd name="T17" fmla="*/ 380 h 538"/>
                <a:gd name="T18" fmla="*/ 216 w 544"/>
                <a:gd name="T19" fmla="*/ 364 h 538"/>
                <a:gd name="T20" fmla="*/ 224 w 544"/>
                <a:gd name="T21" fmla="*/ 334 h 538"/>
                <a:gd name="T22" fmla="*/ 254 w 544"/>
                <a:gd name="T23" fmla="*/ 314 h 538"/>
                <a:gd name="T24" fmla="*/ 280 w 544"/>
                <a:gd name="T25" fmla="*/ 304 h 538"/>
                <a:gd name="T26" fmla="*/ 264 w 544"/>
                <a:gd name="T27" fmla="*/ 250 h 538"/>
                <a:gd name="T28" fmla="*/ 228 w 544"/>
                <a:gd name="T29" fmla="*/ 252 h 538"/>
                <a:gd name="T30" fmla="*/ 202 w 544"/>
                <a:gd name="T31" fmla="*/ 272 h 538"/>
                <a:gd name="T32" fmla="*/ 186 w 544"/>
                <a:gd name="T33" fmla="*/ 256 h 538"/>
                <a:gd name="T34" fmla="*/ 152 w 544"/>
                <a:gd name="T35" fmla="*/ 186 h 538"/>
                <a:gd name="T36" fmla="*/ 116 w 544"/>
                <a:gd name="T37" fmla="*/ 158 h 538"/>
                <a:gd name="T38" fmla="*/ 58 w 544"/>
                <a:gd name="T39" fmla="*/ 146 h 538"/>
                <a:gd name="T40" fmla="*/ 26 w 544"/>
                <a:gd name="T41" fmla="*/ 98 h 538"/>
                <a:gd name="T42" fmla="*/ 0 w 544"/>
                <a:gd name="T43" fmla="*/ 56 h 538"/>
                <a:gd name="T44" fmla="*/ 10 w 544"/>
                <a:gd name="T45" fmla="*/ 36 h 538"/>
                <a:gd name="T46" fmla="*/ 30 w 544"/>
                <a:gd name="T47" fmla="*/ 52 h 538"/>
                <a:gd name="T48" fmla="*/ 36 w 544"/>
                <a:gd name="T49" fmla="*/ 60 h 538"/>
                <a:gd name="T50" fmla="*/ 60 w 544"/>
                <a:gd name="T51" fmla="*/ 90 h 538"/>
                <a:gd name="T52" fmla="*/ 112 w 544"/>
                <a:gd name="T53" fmla="*/ 98 h 538"/>
                <a:gd name="T54" fmla="*/ 140 w 544"/>
                <a:gd name="T55" fmla="*/ 68 h 538"/>
                <a:gd name="T56" fmla="*/ 160 w 544"/>
                <a:gd name="T57" fmla="*/ 76 h 538"/>
                <a:gd name="T58" fmla="*/ 200 w 544"/>
                <a:gd name="T59" fmla="*/ 50 h 538"/>
                <a:gd name="T60" fmla="*/ 212 w 544"/>
                <a:gd name="T61" fmla="*/ 10 h 538"/>
                <a:gd name="T62" fmla="*/ 236 w 544"/>
                <a:gd name="T63" fmla="*/ 0 h 538"/>
                <a:gd name="T64" fmla="*/ 268 w 544"/>
                <a:gd name="T65" fmla="*/ 52 h 538"/>
                <a:gd name="T66" fmla="*/ 338 w 544"/>
                <a:gd name="T67" fmla="*/ 88 h 538"/>
                <a:gd name="T68" fmla="*/ 412 w 544"/>
                <a:gd name="T69" fmla="*/ 218 h 538"/>
                <a:gd name="T70" fmla="*/ 424 w 544"/>
                <a:gd name="T71" fmla="*/ 258 h 538"/>
                <a:gd name="T72" fmla="*/ 500 w 544"/>
                <a:gd name="T73" fmla="*/ 312 h 538"/>
                <a:gd name="T74" fmla="*/ 526 w 544"/>
                <a:gd name="T75" fmla="*/ 336 h 538"/>
                <a:gd name="T76" fmla="*/ 470 w 544"/>
                <a:gd name="T77" fmla="*/ 340 h 538"/>
                <a:gd name="T78" fmla="*/ 504 w 544"/>
                <a:gd name="T79" fmla="*/ 374 h 538"/>
                <a:gd name="T80" fmla="*/ 498 w 544"/>
                <a:gd name="T81" fmla="*/ 392 h 538"/>
                <a:gd name="T82" fmla="*/ 540 w 544"/>
                <a:gd name="T83" fmla="*/ 420 h 538"/>
                <a:gd name="T84" fmla="*/ 540 w 544"/>
                <a:gd name="T85" fmla="*/ 440 h 538"/>
                <a:gd name="T86" fmla="*/ 502 w 544"/>
                <a:gd name="T87" fmla="*/ 468 h 538"/>
                <a:gd name="T88" fmla="*/ 498 w 544"/>
                <a:gd name="T89" fmla="*/ 474 h 538"/>
                <a:gd name="T90" fmla="*/ 452 w 544"/>
                <a:gd name="T91" fmla="*/ 514 h 538"/>
                <a:gd name="T92" fmla="*/ 416 w 544"/>
                <a:gd name="T93" fmla="*/ 530 h 538"/>
                <a:gd name="T94" fmla="*/ 342 w 544"/>
                <a:gd name="T95" fmla="*/ 538 h 53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544" h="538">
                  <a:moveTo>
                    <a:pt x="342" y="538"/>
                  </a:moveTo>
                  <a:lnTo>
                    <a:pt x="342" y="538"/>
                  </a:lnTo>
                  <a:lnTo>
                    <a:pt x="330" y="534"/>
                  </a:lnTo>
                  <a:lnTo>
                    <a:pt x="322" y="532"/>
                  </a:lnTo>
                  <a:lnTo>
                    <a:pt x="308" y="532"/>
                  </a:lnTo>
                  <a:lnTo>
                    <a:pt x="308" y="518"/>
                  </a:lnTo>
                  <a:lnTo>
                    <a:pt x="304" y="516"/>
                  </a:lnTo>
                  <a:lnTo>
                    <a:pt x="304" y="514"/>
                  </a:lnTo>
                  <a:lnTo>
                    <a:pt x="304" y="512"/>
                  </a:lnTo>
                  <a:lnTo>
                    <a:pt x="308" y="508"/>
                  </a:lnTo>
                  <a:lnTo>
                    <a:pt x="316" y="506"/>
                  </a:lnTo>
                  <a:lnTo>
                    <a:pt x="344" y="496"/>
                  </a:lnTo>
                  <a:lnTo>
                    <a:pt x="354" y="484"/>
                  </a:lnTo>
                  <a:lnTo>
                    <a:pt x="352" y="468"/>
                  </a:lnTo>
                  <a:lnTo>
                    <a:pt x="348" y="458"/>
                  </a:lnTo>
                  <a:lnTo>
                    <a:pt x="342" y="450"/>
                  </a:lnTo>
                  <a:lnTo>
                    <a:pt x="336" y="446"/>
                  </a:lnTo>
                  <a:lnTo>
                    <a:pt x="326" y="444"/>
                  </a:lnTo>
                  <a:lnTo>
                    <a:pt x="318" y="444"/>
                  </a:lnTo>
                  <a:lnTo>
                    <a:pt x="298" y="444"/>
                  </a:lnTo>
                  <a:lnTo>
                    <a:pt x="286" y="438"/>
                  </a:lnTo>
                  <a:lnTo>
                    <a:pt x="280" y="432"/>
                  </a:lnTo>
                  <a:lnTo>
                    <a:pt x="272" y="420"/>
                  </a:lnTo>
                  <a:lnTo>
                    <a:pt x="258" y="414"/>
                  </a:lnTo>
                  <a:lnTo>
                    <a:pt x="248" y="408"/>
                  </a:lnTo>
                  <a:lnTo>
                    <a:pt x="240" y="400"/>
                  </a:lnTo>
                  <a:lnTo>
                    <a:pt x="234" y="394"/>
                  </a:lnTo>
                  <a:lnTo>
                    <a:pt x="222" y="386"/>
                  </a:lnTo>
                  <a:lnTo>
                    <a:pt x="216" y="380"/>
                  </a:lnTo>
                  <a:lnTo>
                    <a:pt x="214" y="374"/>
                  </a:lnTo>
                  <a:lnTo>
                    <a:pt x="210" y="368"/>
                  </a:lnTo>
                  <a:lnTo>
                    <a:pt x="216" y="364"/>
                  </a:lnTo>
                  <a:lnTo>
                    <a:pt x="220" y="360"/>
                  </a:lnTo>
                  <a:lnTo>
                    <a:pt x="222" y="350"/>
                  </a:lnTo>
                  <a:lnTo>
                    <a:pt x="224" y="334"/>
                  </a:lnTo>
                  <a:lnTo>
                    <a:pt x="230" y="314"/>
                  </a:lnTo>
                  <a:lnTo>
                    <a:pt x="242" y="314"/>
                  </a:lnTo>
                  <a:lnTo>
                    <a:pt x="254" y="314"/>
                  </a:lnTo>
                  <a:lnTo>
                    <a:pt x="266" y="312"/>
                  </a:lnTo>
                  <a:lnTo>
                    <a:pt x="274" y="308"/>
                  </a:lnTo>
                  <a:lnTo>
                    <a:pt x="280" y="304"/>
                  </a:lnTo>
                  <a:lnTo>
                    <a:pt x="278" y="286"/>
                  </a:lnTo>
                  <a:lnTo>
                    <a:pt x="276" y="268"/>
                  </a:lnTo>
                  <a:lnTo>
                    <a:pt x="268" y="256"/>
                  </a:lnTo>
                  <a:lnTo>
                    <a:pt x="264" y="250"/>
                  </a:lnTo>
                  <a:lnTo>
                    <a:pt x="260" y="246"/>
                  </a:lnTo>
                  <a:lnTo>
                    <a:pt x="240" y="248"/>
                  </a:lnTo>
                  <a:lnTo>
                    <a:pt x="228" y="252"/>
                  </a:lnTo>
                  <a:lnTo>
                    <a:pt x="224" y="268"/>
                  </a:lnTo>
                  <a:lnTo>
                    <a:pt x="202" y="272"/>
                  </a:lnTo>
                  <a:lnTo>
                    <a:pt x="198" y="264"/>
                  </a:lnTo>
                  <a:lnTo>
                    <a:pt x="194" y="260"/>
                  </a:lnTo>
                  <a:lnTo>
                    <a:pt x="186" y="256"/>
                  </a:lnTo>
                  <a:lnTo>
                    <a:pt x="172" y="230"/>
                  </a:lnTo>
                  <a:lnTo>
                    <a:pt x="162" y="206"/>
                  </a:lnTo>
                  <a:lnTo>
                    <a:pt x="152" y="186"/>
                  </a:lnTo>
                  <a:lnTo>
                    <a:pt x="140" y="168"/>
                  </a:lnTo>
                  <a:lnTo>
                    <a:pt x="128" y="162"/>
                  </a:lnTo>
                  <a:lnTo>
                    <a:pt x="116" y="158"/>
                  </a:lnTo>
                  <a:lnTo>
                    <a:pt x="96" y="158"/>
                  </a:lnTo>
                  <a:lnTo>
                    <a:pt x="58" y="146"/>
                  </a:lnTo>
                  <a:lnTo>
                    <a:pt x="50" y="136"/>
                  </a:lnTo>
                  <a:lnTo>
                    <a:pt x="40" y="116"/>
                  </a:lnTo>
                  <a:lnTo>
                    <a:pt x="26" y="98"/>
                  </a:lnTo>
                  <a:lnTo>
                    <a:pt x="12" y="80"/>
                  </a:lnTo>
                  <a:lnTo>
                    <a:pt x="0" y="70"/>
                  </a:lnTo>
                  <a:lnTo>
                    <a:pt x="0" y="56"/>
                  </a:lnTo>
                  <a:lnTo>
                    <a:pt x="0" y="42"/>
                  </a:lnTo>
                  <a:lnTo>
                    <a:pt x="0" y="38"/>
                  </a:lnTo>
                  <a:lnTo>
                    <a:pt x="4" y="36"/>
                  </a:lnTo>
                  <a:lnTo>
                    <a:pt x="10" y="36"/>
                  </a:lnTo>
                  <a:lnTo>
                    <a:pt x="18" y="40"/>
                  </a:lnTo>
                  <a:lnTo>
                    <a:pt x="22" y="48"/>
                  </a:lnTo>
                  <a:lnTo>
                    <a:pt x="30" y="52"/>
                  </a:lnTo>
                  <a:lnTo>
                    <a:pt x="30" y="56"/>
                  </a:lnTo>
                  <a:lnTo>
                    <a:pt x="36" y="60"/>
                  </a:lnTo>
                  <a:lnTo>
                    <a:pt x="44" y="68"/>
                  </a:lnTo>
                  <a:lnTo>
                    <a:pt x="50" y="76"/>
                  </a:lnTo>
                  <a:lnTo>
                    <a:pt x="60" y="90"/>
                  </a:lnTo>
                  <a:lnTo>
                    <a:pt x="68" y="92"/>
                  </a:lnTo>
                  <a:lnTo>
                    <a:pt x="80" y="96"/>
                  </a:lnTo>
                  <a:lnTo>
                    <a:pt x="112" y="98"/>
                  </a:lnTo>
                  <a:lnTo>
                    <a:pt x="118" y="94"/>
                  </a:lnTo>
                  <a:lnTo>
                    <a:pt x="124" y="88"/>
                  </a:lnTo>
                  <a:lnTo>
                    <a:pt x="134" y="74"/>
                  </a:lnTo>
                  <a:lnTo>
                    <a:pt x="140" y="68"/>
                  </a:lnTo>
                  <a:lnTo>
                    <a:pt x="146" y="66"/>
                  </a:lnTo>
                  <a:lnTo>
                    <a:pt x="150" y="66"/>
                  </a:lnTo>
                  <a:lnTo>
                    <a:pt x="154" y="68"/>
                  </a:lnTo>
                  <a:lnTo>
                    <a:pt x="160" y="76"/>
                  </a:lnTo>
                  <a:lnTo>
                    <a:pt x="178" y="78"/>
                  </a:lnTo>
                  <a:lnTo>
                    <a:pt x="200" y="50"/>
                  </a:lnTo>
                  <a:lnTo>
                    <a:pt x="202" y="32"/>
                  </a:lnTo>
                  <a:lnTo>
                    <a:pt x="208" y="16"/>
                  </a:lnTo>
                  <a:lnTo>
                    <a:pt x="212" y="10"/>
                  </a:lnTo>
                  <a:lnTo>
                    <a:pt x="218" y="4"/>
                  </a:lnTo>
                  <a:lnTo>
                    <a:pt x="226" y="2"/>
                  </a:lnTo>
                  <a:lnTo>
                    <a:pt x="236" y="0"/>
                  </a:lnTo>
                  <a:lnTo>
                    <a:pt x="236" y="26"/>
                  </a:lnTo>
                  <a:lnTo>
                    <a:pt x="268" y="52"/>
                  </a:lnTo>
                  <a:lnTo>
                    <a:pt x="284" y="58"/>
                  </a:lnTo>
                  <a:lnTo>
                    <a:pt x="300" y="68"/>
                  </a:lnTo>
                  <a:lnTo>
                    <a:pt x="318" y="78"/>
                  </a:lnTo>
                  <a:lnTo>
                    <a:pt x="338" y="88"/>
                  </a:lnTo>
                  <a:lnTo>
                    <a:pt x="372" y="150"/>
                  </a:lnTo>
                  <a:lnTo>
                    <a:pt x="390" y="184"/>
                  </a:lnTo>
                  <a:lnTo>
                    <a:pt x="412" y="218"/>
                  </a:lnTo>
                  <a:lnTo>
                    <a:pt x="414" y="230"/>
                  </a:lnTo>
                  <a:lnTo>
                    <a:pt x="418" y="244"/>
                  </a:lnTo>
                  <a:lnTo>
                    <a:pt x="424" y="258"/>
                  </a:lnTo>
                  <a:lnTo>
                    <a:pt x="432" y="274"/>
                  </a:lnTo>
                  <a:lnTo>
                    <a:pt x="478" y="298"/>
                  </a:lnTo>
                  <a:lnTo>
                    <a:pt x="500" y="312"/>
                  </a:lnTo>
                  <a:lnTo>
                    <a:pt x="526" y="330"/>
                  </a:lnTo>
                  <a:lnTo>
                    <a:pt x="526" y="336"/>
                  </a:lnTo>
                  <a:lnTo>
                    <a:pt x="522" y="340"/>
                  </a:lnTo>
                  <a:lnTo>
                    <a:pt x="514" y="340"/>
                  </a:lnTo>
                  <a:lnTo>
                    <a:pt x="496" y="342"/>
                  </a:lnTo>
                  <a:lnTo>
                    <a:pt x="470" y="340"/>
                  </a:lnTo>
                  <a:lnTo>
                    <a:pt x="470" y="362"/>
                  </a:lnTo>
                  <a:lnTo>
                    <a:pt x="504" y="374"/>
                  </a:lnTo>
                  <a:lnTo>
                    <a:pt x="500" y="380"/>
                  </a:lnTo>
                  <a:lnTo>
                    <a:pt x="498" y="386"/>
                  </a:lnTo>
                  <a:lnTo>
                    <a:pt x="498" y="392"/>
                  </a:lnTo>
                  <a:lnTo>
                    <a:pt x="500" y="400"/>
                  </a:lnTo>
                  <a:lnTo>
                    <a:pt x="540" y="420"/>
                  </a:lnTo>
                  <a:lnTo>
                    <a:pt x="544" y="426"/>
                  </a:lnTo>
                  <a:lnTo>
                    <a:pt x="542" y="434"/>
                  </a:lnTo>
                  <a:lnTo>
                    <a:pt x="540" y="440"/>
                  </a:lnTo>
                  <a:lnTo>
                    <a:pt x="536" y="446"/>
                  </a:lnTo>
                  <a:lnTo>
                    <a:pt x="530" y="450"/>
                  </a:lnTo>
                  <a:lnTo>
                    <a:pt x="516" y="460"/>
                  </a:lnTo>
                  <a:lnTo>
                    <a:pt x="502" y="468"/>
                  </a:lnTo>
                  <a:lnTo>
                    <a:pt x="502" y="472"/>
                  </a:lnTo>
                  <a:lnTo>
                    <a:pt x="498" y="474"/>
                  </a:lnTo>
                  <a:lnTo>
                    <a:pt x="492" y="478"/>
                  </a:lnTo>
                  <a:lnTo>
                    <a:pt x="478" y="490"/>
                  </a:lnTo>
                  <a:lnTo>
                    <a:pt x="452" y="514"/>
                  </a:lnTo>
                  <a:lnTo>
                    <a:pt x="418" y="526"/>
                  </a:lnTo>
                  <a:lnTo>
                    <a:pt x="416" y="530"/>
                  </a:lnTo>
                  <a:lnTo>
                    <a:pt x="366" y="528"/>
                  </a:lnTo>
                  <a:lnTo>
                    <a:pt x="354" y="532"/>
                  </a:lnTo>
                  <a:lnTo>
                    <a:pt x="342" y="538"/>
                  </a:lnTo>
                  <a:close/>
                </a:path>
              </a:pathLst>
            </a:custGeom>
            <a:grpFill/>
            <a:ln w="9525">
              <a:solidFill>
                <a:schemeClr val="bg1"/>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25" name="Freeform 26"/>
            <p:cNvSpPr>
              <a:spLocks/>
            </p:cNvSpPr>
            <p:nvPr/>
          </p:nvSpPr>
          <p:spPr bwMode="auto">
            <a:xfrm>
              <a:off x="5727700" y="3489326"/>
              <a:ext cx="889000" cy="860425"/>
            </a:xfrm>
            <a:custGeom>
              <a:avLst/>
              <a:gdLst>
                <a:gd name="T0" fmla="*/ 434 w 560"/>
                <a:gd name="T1" fmla="*/ 536 h 542"/>
                <a:gd name="T2" fmla="*/ 400 w 560"/>
                <a:gd name="T3" fmla="*/ 518 h 542"/>
                <a:gd name="T4" fmla="*/ 346 w 560"/>
                <a:gd name="T5" fmla="*/ 512 h 542"/>
                <a:gd name="T6" fmla="*/ 316 w 560"/>
                <a:gd name="T7" fmla="*/ 476 h 542"/>
                <a:gd name="T8" fmla="*/ 282 w 560"/>
                <a:gd name="T9" fmla="*/ 454 h 542"/>
                <a:gd name="T10" fmla="*/ 116 w 560"/>
                <a:gd name="T11" fmla="*/ 434 h 542"/>
                <a:gd name="T12" fmla="*/ 84 w 560"/>
                <a:gd name="T13" fmla="*/ 412 h 542"/>
                <a:gd name="T14" fmla="*/ 68 w 560"/>
                <a:gd name="T15" fmla="*/ 398 h 542"/>
                <a:gd name="T16" fmla="*/ 58 w 560"/>
                <a:gd name="T17" fmla="*/ 370 h 542"/>
                <a:gd name="T18" fmla="*/ 18 w 560"/>
                <a:gd name="T19" fmla="*/ 292 h 542"/>
                <a:gd name="T20" fmla="*/ 2 w 560"/>
                <a:gd name="T21" fmla="*/ 246 h 542"/>
                <a:gd name="T22" fmla="*/ 14 w 560"/>
                <a:gd name="T23" fmla="*/ 206 h 542"/>
                <a:gd name="T24" fmla="*/ 50 w 560"/>
                <a:gd name="T25" fmla="*/ 182 h 542"/>
                <a:gd name="T26" fmla="*/ 68 w 560"/>
                <a:gd name="T27" fmla="*/ 172 h 542"/>
                <a:gd name="T28" fmla="*/ 104 w 560"/>
                <a:gd name="T29" fmla="*/ 164 h 542"/>
                <a:gd name="T30" fmla="*/ 138 w 560"/>
                <a:gd name="T31" fmla="*/ 144 h 542"/>
                <a:gd name="T32" fmla="*/ 208 w 560"/>
                <a:gd name="T33" fmla="*/ 128 h 542"/>
                <a:gd name="T34" fmla="*/ 234 w 560"/>
                <a:gd name="T35" fmla="*/ 106 h 542"/>
                <a:gd name="T36" fmla="*/ 266 w 560"/>
                <a:gd name="T37" fmla="*/ 74 h 542"/>
                <a:gd name="T38" fmla="*/ 280 w 560"/>
                <a:gd name="T39" fmla="*/ 44 h 542"/>
                <a:gd name="T40" fmla="*/ 284 w 560"/>
                <a:gd name="T41" fmla="*/ 0 h 542"/>
                <a:gd name="T42" fmla="*/ 414 w 560"/>
                <a:gd name="T43" fmla="*/ 12 h 542"/>
                <a:gd name="T44" fmla="*/ 428 w 560"/>
                <a:gd name="T45" fmla="*/ 32 h 542"/>
                <a:gd name="T46" fmla="*/ 444 w 560"/>
                <a:gd name="T47" fmla="*/ 58 h 542"/>
                <a:gd name="T48" fmla="*/ 438 w 560"/>
                <a:gd name="T49" fmla="*/ 82 h 542"/>
                <a:gd name="T50" fmla="*/ 418 w 560"/>
                <a:gd name="T51" fmla="*/ 96 h 542"/>
                <a:gd name="T52" fmla="*/ 408 w 560"/>
                <a:gd name="T53" fmla="*/ 118 h 542"/>
                <a:gd name="T54" fmla="*/ 396 w 560"/>
                <a:gd name="T55" fmla="*/ 122 h 542"/>
                <a:gd name="T56" fmla="*/ 432 w 560"/>
                <a:gd name="T57" fmla="*/ 156 h 542"/>
                <a:gd name="T58" fmla="*/ 434 w 560"/>
                <a:gd name="T59" fmla="*/ 162 h 542"/>
                <a:gd name="T60" fmla="*/ 466 w 560"/>
                <a:gd name="T61" fmla="*/ 186 h 542"/>
                <a:gd name="T62" fmla="*/ 498 w 560"/>
                <a:gd name="T63" fmla="*/ 192 h 542"/>
                <a:gd name="T64" fmla="*/ 516 w 560"/>
                <a:gd name="T65" fmla="*/ 188 h 542"/>
                <a:gd name="T66" fmla="*/ 532 w 560"/>
                <a:gd name="T67" fmla="*/ 204 h 542"/>
                <a:gd name="T68" fmla="*/ 558 w 560"/>
                <a:gd name="T69" fmla="*/ 234 h 542"/>
                <a:gd name="T70" fmla="*/ 554 w 560"/>
                <a:gd name="T71" fmla="*/ 244 h 542"/>
                <a:gd name="T72" fmla="*/ 544 w 560"/>
                <a:gd name="T73" fmla="*/ 282 h 542"/>
                <a:gd name="T74" fmla="*/ 528 w 560"/>
                <a:gd name="T75" fmla="*/ 276 h 542"/>
                <a:gd name="T76" fmla="*/ 500 w 560"/>
                <a:gd name="T77" fmla="*/ 234 h 542"/>
                <a:gd name="T78" fmla="*/ 472 w 560"/>
                <a:gd name="T79" fmla="*/ 232 h 542"/>
                <a:gd name="T80" fmla="*/ 474 w 560"/>
                <a:gd name="T81" fmla="*/ 302 h 542"/>
                <a:gd name="T82" fmla="*/ 442 w 560"/>
                <a:gd name="T83" fmla="*/ 344 h 542"/>
                <a:gd name="T84" fmla="*/ 428 w 560"/>
                <a:gd name="T85" fmla="*/ 376 h 542"/>
                <a:gd name="T86" fmla="*/ 450 w 560"/>
                <a:gd name="T87" fmla="*/ 392 h 542"/>
                <a:gd name="T88" fmla="*/ 460 w 560"/>
                <a:gd name="T89" fmla="*/ 430 h 542"/>
                <a:gd name="T90" fmla="*/ 474 w 560"/>
                <a:gd name="T91" fmla="*/ 444 h 542"/>
                <a:gd name="T92" fmla="*/ 486 w 560"/>
                <a:gd name="T93" fmla="*/ 446 h 542"/>
                <a:gd name="T94" fmla="*/ 504 w 560"/>
                <a:gd name="T95" fmla="*/ 434 h 542"/>
                <a:gd name="T96" fmla="*/ 520 w 560"/>
                <a:gd name="T97" fmla="*/ 448 h 542"/>
                <a:gd name="T98" fmla="*/ 530 w 560"/>
                <a:gd name="T99" fmla="*/ 484 h 542"/>
                <a:gd name="T100" fmla="*/ 526 w 560"/>
                <a:gd name="T101" fmla="*/ 502 h 542"/>
                <a:gd name="T102" fmla="*/ 492 w 560"/>
                <a:gd name="T103" fmla="*/ 522 h 542"/>
                <a:gd name="T104" fmla="*/ 478 w 560"/>
                <a:gd name="T105" fmla="*/ 542 h 54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560" h="542">
                  <a:moveTo>
                    <a:pt x="478" y="542"/>
                  </a:moveTo>
                  <a:lnTo>
                    <a:pt x="478" y="542"/>
                  </a:lnTo>
                  <a:lnTo>
                    <a:pt x="434" y="536"/>
                  </a:lnTo>
                  <a:lnTo>
                    <a:pt x="400" y="518"/>
                  </a:lnTo>
                  <a:lnTo>
                    <a:pt x="376" y="518"/>
                  </a:lnTo>
                  <a:lnTo>
                    <a:pt x="360" y="516"/>
                  </a:lnTo>
                  <a:lnTo>
                    <a:pt x="346" y="512"/>
                  </a:lnTo>
                  <a:lnTo>
                    <a:pt x="334" y="502"/>
                  </a:lnTo>
                  <a:lnTo>
                    <a:pt x="316" y="476"/>
                  </a:lnTo>
                  <a:lnTo>
                    <a:pt x="282" y="454"/>
                  </a:lnTo>
                  <a:lnTo>
                    <a:pt x="162" y="452"/>
                  </a:lnTo>
                  <a:lnTo>
                    <a:pt x="116" y="434"/>
                  </a:lnTo>
                  <a:lnTo>
                    <a:pt x="96" y="424"/>
                  </a:lnTo>
                  <a:lnTo>
                    <a:pt x="90" y="418"/>
                  </a:lnTo>
                  <a:lnTo>
                    <a:pt x="84" y="412"/>
                  </a:lnTo>
                  <a:lnTo>
                    <a:pt x="74" y="406"/>
                  </a:lnTo>
                  <a:lnTo>
                    <a:pt x="68" y="398"/>
                  </a:lnTo>
                  <a:lnTo>
                    <a:pt x="60" y="386"/>
                  </a:lnTo>
                  <a:lnTo>
                    <a:pt x="58" y="370"/>
                  </a:lnTo>
                  <a:lnTo>
                    <a:pt x="54" y="356"/>
                  </a:lnTo>
                  <a:lnTo>
                    <a:pt x="42" y="332"/>
                  </a:lnTo>
                  <a:lnTo>
                    <a:pt x="18" y="292"/>
                  </a:lnTo>
                  <a:lnTo>
                    <a:pt x="2" y="246"/>
                  </a:lnTo>
                  <a:lnTo>
                    <a:pt x="0" y="208"/>
                  </a:lnTo>
                  <a:lnTo>
                    <a:pt x="14" y="206"/>
                  </a:lnTo>
                  <a:lnTo>
                    <a:pt x="26" y="198"/>
                  </a:lnTo>
                  <a:lnTo>
                    <a:pt x="40" y="190"/>
                  </a:lnTo>
                  <a:lnTo>
                    <a:pt x="50" y="182"/>
                  </a:lnTo>
                  <a:lnTo>
                    <a:pt x="58" y="176"/>
                  </a:lnTo>
                  <a:lnTo>
                    <a:pt x="68" y="172"/>
                  </a:lnTo>
                  <a:lnTo>
                    <a:pt x="86" y="170"/>
                  </a:lnTo>
                  <a:lnTo>
                    <a:pt x="104" y="164"/>
                  </a:lnTo>
                  <a:lnTo>
                    <a:pt x="120" y="156"/>
                  </a:lnTo>
                  <a:lnTo>
                    <a:pt x="138" y="144"/>
                  </a:lnTo>
                  <a:lnTo>
                    <a:pt x="154" y="142"/>
                  </a:lnTo>
                  <a:lnTo>
                    <a:pt x="172" y="138"/>
                  </a:lnTo>
                  <a:lnTo>
                    <a:pt x="208" y="128"/>
                  </a:lnTo>
                  <a:lnTo>
                    <a:pt x="222" y="118"/>
                  </a:lnTo>
                  <a:lnTo>
                    <a:pt x="234" y="106"/>
                  </a:lnTo>
                  <a:lnTo>
                    <a:pt x="258" y="82"/>
                  </a:lnTo>
                  <a:lnTo>
                    <a:pt x="266" y="74"/>
                  </a:lnTo>
                  <a:lnTo>
                    <a:pt x="274" y="64"/>
                  </a:lnTo>
                  <a:lnTo>
                    <a:pt x="278" y="54"/>
                  </a:lnTo>
                  <a:lnTo>
                    <a:pt x="280" y="44"/>
                  </a:lnTo>
                  <a:lnTo>
                    <a:pt x="284" y="20"/>
                  </a:lnTo>
                  <a:lnTo>
                    <a:pt x="284" y="0"/>
                  </a:lnTo>
                  <a:lnTo>
                    <a:pt x="338" y="12"/>
                  </a:lnTo>
                  <a:lnTo>
                    <a:pt x="414" y="12"/>
                  </a:lnTo>
                  <a:lnTo>
                    <a:pt x="428" y="32"/>
                  </a:lnTo>
                  <a:lnTo>
                    <a:pt x="436" y="38"/>
                  </a:lnTo>
                  <a:lnTo>
                    <a:pt x="442" y="50"/>
                  </a:lnTo>
                  <a:lnTo>
                    <a:pt x="444" y="58"/>
                  </a:lnTo>
                  <a:lnTo>
                    <a:pt x="444" y="66"/>
                  </a:lnTo>
                  <a:lnTo>
                    <a:pt x="442" y="74"/>
                  </a:lnTo>
                  <a:lnTo>
                    <a:pt x="438" y="82"/>
                  </a:lnTo>
                  <a:lnTo>
                    <a:pt x="426" y="88"/>
                  </a:lnTo>
                  <a:lnTo>
                    <a:pt x="418" y="96"/>
                  </a:lnTo>
                  <a:lnTo>
                    <a:pt x="412" y="104"/>
                  </a:lnTo>
                  <a:lnTo>
                    <a:pt x="408" y="118"/>
                  </a:lnTo>
                  <a:lnTo>
                    <a:pt x="402" y="120"/>
                  </a:lnTo>
                  <a:lnTo>
                    <a:pt x="396" y="122"/>
                  </a:lnTo>
                  <a:lnTo>
                    <a:pt x="396" y="130"/>
                  </a:lnTo>
                  <a:lnTo>
                    <a:pt x="432" y="156"/>
                  </a:lnTo>
                  <a:lnTo>
                    <a:pt x="434" y="162"/>
                  </a:lnTo>
                  <a:lnTo>
                    <a:pt x="448" y="174"/>
                  </a:lnTo>
                  <a:lnTo>
                    <a:pt x="456" y="180"/>
                  </a:lnTo>
                  <a:lnTo>
                    <a:pt x="466" y="186"/>
                  </a:lnTo>
                  <a:lnTo>
                    <a:pt x="476" y="192"/>
                  </a:lnTo>
                  <a:lnTo>
                    <a:pt x="488" y="194"/>
                  </a:lnTo>
                  <a:lnTo>
                    <a:pt x="498" y="192"/>
                  </a:lnTo>
                  <a:lnTo>
                    <a:pt x="510" y="186"/>
                  </a:lnTo>
                  <a:lnTo>
                    <a:pt x="516" y="188"/>
                  </a:lnTo>
                  <a:lnTo>
                    <a:pt x="520" y="192"/>
                  </a:lnTo>
                  <a:lnTo>
                    <a:pt x="532" y="204"/>
                  </a:lnTo>
                  <a:lnTo>
                    <a:pt x="560" y="226"/>
                  </a:lnTo>
                  <a:lnTo>
                    <a:pt x="558" y="234"/>
                  </a:lnTo>
                  <a:lnTo>
                    <a:pt x="556" y="240"/>
                  </a:lnTo>
                  <a:lnTo>
                    <a:pt x="554" y="244"/>
                  </a:lnTo>
                  <a:lnTo>
                    <a:pt x="550" y="256"/>
                  </a:lnTo>
                  <a:lnTo>
                    <a:pt x="548" y="270"/>
                  </a:lnTo>
                  <a:lnTo>
                    <a:pt x="544" y="282"/>
                  </a:lnTo>
                  <a:lnTo>
                    <a:pt x="528" y="276"/>
                  </a:lnTo>
                  <a:lnTo>
                    <a:pt x="514" y="256"/>
                  </a:lnTo>
                  <a:lnTo>
                    <a:pt x="504" y="240"/>
                  </a:lnTo>
                  <a:lnTo>
                    <a:pt x="500" y="234"/>
                  </a:lnTo>
                  <a:lnTo>
                    <a:pt x="492" y="232"/>
                  </a:lnTo>
                  <a:lnTo>
                    <a:pt x="484" y="230"/>
                  </a:lnTo>
                  <a:lnTo>
                    <a:pt x="472" y="232"/>
                  </a:lnTo>
                  <a:lnTo>
                    <a:pt x="474" y="302"/>
                  </a:lnTo>
                  <a:lnTo>
                    <a:pt x="466" y="316"/>
                  </a:lnTo>
                  <a:lnTo>
                    <a:pt x="454" y="330"/>
                  </a:lnTo>
                  <a:lnTo>
                    <a:pt x="442" y="344"/>
                  </a:lnTo>
                  <a:lnTo>
                    <a:pt x="428" y="354"/>
                  </a:lnTo>
                  <a:lnTo>
                    <a:pt x="428" y="376"/>
                  </a:lnTo>
                  <a:lnTo>
                    <a:pt x="436" y="384"/>
                  </a:lnTo>
                  <a:lnTo>
                    <a:pt x="450" y="392"/>
                  </a:lnTo>
                  <a:lnTo>
                    <a:pt x="460" y="430"/>
                  </a:lnTo>
                  <a:lnTo>
                    <a:pt x="462" y="434"/>
                  </a:lnTo>
                  <a:lnTo>
                    <a:pt x="466" y="438"/>
                  </a:lnTo>
                  <a:lnTo>
                    <a:pt x="474" y="444"/>
                  </a:lnTo>
                  <a:lnTo>
                    <a:pt x="480" y="446"/>
                  </a:lnTo>
                  <a:lnTo>
                    <a:pt x="486" y="446"/>
                  </a:lnTo>
                  <a:lnTo>
                    <a:pt x="492" y="440"/>
                  </a:lnTo>
                  <a:lnTo>
                    <a:pt x="498" y="436"/>
                  </a:lnTo>
                  <a:lnTo>
                    <a:pt x="504" y="434"/>
                  </a:lnTo>
                  <a:lnTo>
                    <a:pt x="514" y="436"/>
                  </a:lnTo>
                  <a:lnTo>
                    <a:pt x="520" y="448"/>
                  </a:lnTo>
                  <a:lnTo>
                    <a:pt x="526" y="464"/>
                  </a:lnTo>
                  <a:lnTo>
                    <a:pt x="528" y="474"/>
                  </a:lnTo>
                  <a:lnTo>
                    <a:pt x="530" y="484"/>
                  </a:lnTo>
                  <a:lnTo>
                    <a:pt x="530" y="492"/>
                  </a:lnTo>
                  <a:lnTo>
                    <a:pt x="526" y="502"/>
                  </a:lnTo>
                  <a:lnTo>
                    <a:pt x="516" y="504"/>
                  </a:lnTo>
                  <a:lnTo>
                    <a:pt x="506" y="510"/>
                  </a:lnTo>
                  <a:lnTo>
                    <a:pt x="492" y="522"/>
                  </a:lnTo>
                  <a:lnTo>
                    <a:pt x="478" y="542"/>
                  </a:lnTo>
                  <a:close/>
                </a:path>
              </a:pathLst>
            </a:custGeom>
            <a:grpFill/>
            <a:ln w="9525">
              <a:solidFill>
                <a:schemeClr val="bg1"/>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26" name="Freeform 27"/>
            <p:cNvSpPr>
              <a:spLocks/>
            </p:cNvSpPr>
            <p:nvPr/>
          </p:nvSpPr>
          <p:spPr bwMode="auto">
            <a:xfrm>
              <a:off x="5026025" y="2933701"/>
              <a:ext cx="777875" cy="1409700"/>
            </a:xfrm>
            <a:custGeom>
              <a:avLst/>
              <a:gdLst>
                <a:gd name="T0" fmla="*/ 320 w 490"/>
                <a:gd name="T1" fmla="*/ 878 h 888"/>
                <a:gd name="T2" fmla="*/ 252 w 490"/>
                <a:gd name="T3" fmla="*/ 834 h 888"/>
                <a:gd name="T4" fmla="*/ 196 w 490"/>
                <a:gd name="T5" fmla="*/ 838 h 888"/>
                <a:gd name="T6" fmla="*/ 170 w 490"/>
                <a:gd name="T7" fmla="*/ 842 h 888"/>
                <a:gd name="T8" fmla="*/ 136 w 490"/>
                <a:gd name="T9" fmla="*/ 824 h 888"/>
                <a:gd name="T10" fmla="*/ 106 w 490"/>
                <a:gd name="T11" fmla="*/ 804 h 888"/>
                <a:gd name="T12" fmla="*/ 56 w 490"/>
                <a:gd name="T13" fmla="*/ 800 h 888"/>
                <a:gd name="T14" fmla="*/ 12 w 490"/>
                <a:gd name="T15" fmla="*/ 776 h 888"/>
                <a:gd name="T16" fmla="*/ 20 w 490"/>
                <a:gd name="T17" fmla="*/ 744 h 888"/>
                <a:gd name="T18" fmla="*/ 8 w 490"/>
                <a:gd name="T19" fmla="*/ 726 h 888"/>
                <a:gd name="T20" fmla="*/ 0 w 490"/>
                <a:gd name="T21" fmla="*/ 706 h 888"/>
                <a:gd name="T22" fmla="*/ 62 w 490"/>
                <a:gd name="T23" fmla="*/ 696 h 888"/>
                <a:gd name="T24" fmla="*/ 66 w 490"/>
                <a:gd name="T25" fmla="*/ 648 h 888"/>
                <a:gd name="T26" fmla="*/ 52 w 490"/>
                <a:gd name="T27" fmla="*/ 602 h 888"/>
                <a:gd name="T28" fmla="*/ 56 w 490"/>
                <a:gd name="T29" fmla="*/ 536 h 888"/>
                <a:gd name="T30" fmla="*/ 104 w 490"/>
                <a:gd name="T31" fmla="*/ 530 h 888"/>
                <a:gd name="T32" fmla="*/ 168 w 490"/>
                <a:gd name="T33" fmla="*/ 548 h 888"/>
                <a:gd name="T34" fmla="*/ 172 w 490"/>
                <a:gd name="T35" fmla="*/ 504 h 888"/>
                <a:gd name="T36" fmla="*/ 190 w 490"/>
                <a:gd name="T37" fmla="*/ 494 h 888"/>
                <a:gd name="T38" fmla="*/ 214 w 490"/>
                <a:gd name="T39" fmla="*/ 500 h 888"/>
                <a:gd name="T40" fmla="*/ 248 w 490"/>
                <a:gd name="T41" fmla="*/ 478 h 888"/>
                <a:gd name="T42" fmla="*/ 246 w 490"/>
                <a:gd name="T43" fmla="*/ 416 h 888"/>
                <a:gd name="T44" fmla="*/ 256 w 490"/>
                <a:gd name="T45" fmla="*/ 384 h 888"/>
                <a:gd name="T46" fmla="*/ 240 w 490"/>
                <a:gd name="T47" fmla="*/ 362 h 888"/>
                <a:gd name="T48" fmla="*/ 196 w 490"/>
                <a:gd name="T49" fmla="*/ 334 h 888"/>
                <a:gd name="T50" fmla="*/ 152 w 490"/>
                <a:gd name="T51" fmla="*/ 318 h 888"/>
                <a:gd name="T52" fmla="*/ 126 w 490"/>
                <a:gd name="T53" fmla="*/ 296 h 888"/>
                <a:gd name="T54" fmla="*/ 130 w 490"/>
                <a:gd name="T55" fmla="*/ 244 h 888"/>
                <a:gd name="T56" fmla="*/ 148 w 490"/>
                <a:gd name="T57" fmla="*/ 222 h 888"/>
                <a:gd name="T58" fmla="*/ 184 w 490"/>
                <a:gd name="T59" fmla="*/ 226 h 888"/>
                <a:gd name="T60" fmla="*/ 270 w 490"/>
                <a:gd name="T61" fmla="*/ 220 h 888"/>
                <a:gd name="T62" fmla="*/ 278 w 490"/>
                <a:gd name="T63" fmla="*/ 162 h 888"/>
                <a:gd name="T64" fmla="*/ 280 w 490"/>
                <a:gd name="T65" fmla="*/ 130 h 888"/>
                <a:gd name="T66" fmla="*/ 304 w 490"/>
                <a:gd name="T67" fmla="*/ 104 h 888"/>
                <a:gd name="T68" fmla="*/ 364 w 490"/>
                <a:gd name="T69" fmla="*/ 38 h 888"/>
                <a:gd name="T70" fmla="*/ 404 w 490"/>
                <a:gd name="T71" fmla="*/ 28 h 888"/>
                <a:gd name="T72" fmla="*/ 416 w 490"/>
                <a:gd name="T73" fmla="*/ 22 h 888"/>
                <a:gd name="T74" fmla="*/ 440 w 490"/>
                <a:gd name="T75" fmla="*/ 2 h 888"/>
                <a:gd name="T76" fmla="*/ 462 w 490"/>
                <a:gd name="T77" fmla="*/ 20 h 888"/>
                <a:gd name="T78" fmla="*/ 452 w 490"/>
                <a:gd name="T79" fmla="*/ 52 h 888"/>
                <a:gd name="T80" fmla="*/ 438 w 490"/>
                <a:gd name="T81" fmla="*/ 108 h 888"/>
                <a:gd name="T82" fmla="*/ 422 w 490"/>
                <a:gd name="T83" fmla="*/ 138 h 888"/>
                <a:gd name="T84" fmla="*/ 430 w 490"/>
                <a:gd name="T85" fmla="*/ 228 h 888"/>
                <a:gd name="T86" fmla="*/ 408 w 490"/>
                <a:gd name="T87" fmla="*/ 284 h 888"/>
                <a:gd name="T88" fmla="*/ 398 w 490"/>
                <a:gd name="T89" fmla="*/ 384 h 888"/>
                <a:gd name="T90" fmla="*/ 418 w 490"/>
                <a:gd name="T91" fmla="*/ 454 h 888"/>
                <a:gd name="T92" fmla="*/ 412 w 490"/>
                <a:gd name="T93" fmla="*/ 526 h 888"/>
                <a:gd name="T94" fmla="*/ 428 w 490"/>
                <a:gd name="T95" fmla="*/ 556 h 888"/>
                <a:gd name="T96" fmla="*/ 432 w 490"/>
                <a:gd name="T97" fmla="*/ 600 h 888"/>
                <a:gd name="T98" fmla="*/ 476 w 490"/>
                <a:gd name="T99" fmla="*/ 690 h 888"/>
                <a:gd name="T100" fmla="*/ 462 w 490"/>
                <a:gd name="T101" fmla="*/ 726 h 888"/>
                <a:gd name="T102" fmla="*/ 362 w 490"/>
                <a:gd name="T103" fmla="*/ 728 h 888"/>
                <a:gd name="T104" fmla="*/ 354 w 490"/>
                <a:gd name="T105" fmla="*/ 744 h 888"/>
                <a:gd name="T106" fmla="*/ 398 w 490"/>
                <a:gd name="T107" fmla="*/ 792 h 888"/>
                <a:gd name="T108" fmla="*/ 350 w 490"/>
                <a:gd name="T109" fmla="*/ 828 h 888"/>
                <a:gd name="T110" fmla="*/ 344 w 490"/>
                <a:gd name="T111" fmla="*/ 888 h 88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490" h="888">
                  <a:moveTo>
                    <a:pt x="344" y="888"/>
                  </a:moveTo>
                  <a:lnTo>
                    <a:pt x="344" y="888"/>
                  </a:lnTo>
                  <a:lnTo>
                    <a:pt x="330" y="884"/>
                  </a:lnTo>
                  <a:lnTo>
                    <a:pt x="320" y="878"/>
                  </a:lnTo>
                  <a:lnTo>
                    <a:pt x="304" y="866"/>
                  </a:lnTo>
                  <a:lnTo>
                    <a:pt x="278" y="842"/>
                  </a:lnTo>
                  <a:lnTo>
                    <a:pt x="252" y="834"/>
                  </a:lnTo>
                  <a:lnTo>
                    <a:pt x="232" y="834"/>
                  </a:lnTo>
                  <a:lnTo>
                    <a:pt x="214" y="834"/>
                  </a:lnTo>
                  <a:lnTo>
                    <a:pt x="196" y="838"/>
                  </a:lnTo>
                  <a:lnTo>
                    <a:pt x="188" y="840"/>
                  </a:lnTo>
                  <a:lnTo>
                    <a:pt x="180" y="844"/>
                  </a:lnTo>
                  <a:lnTo>
                    <a:pt x="170" y="842"/>
                  </a:lnTo>
                  <a:lnTo>
                    <a:pt x="160" y="836"/>
                  </a:lnTo>
                  <a:lnTo>
                    <a:pt x="146" y="826"/>
                  </a:lnTo>
                  <a:lnTo>
                    <a:pt x="136" y="824"/>
                  </a:lnTo>
                  <a:lnTo>
                    <a:pt x="128" y="822"/>
                  </a:lnTo>
                  <a:lnTo>
                    <a:pt x="120" y="818"/>
                  </a:lnTo>
                  <a:lnTo>
                    <a:pt x="114" y="814"/>
                  </a:lnTo>
                  <a:lnTo>
                    <a:pt x="106" y="804"/>
                  </a:lnTo>
                  <a:lnTo>
                    <a:pt x="102" y="802"/>
                  </a:lnTo>
                  <a:lnTo>
                    <a:pt x="98" y="800"/>
                  </a:lnTo>
                  <a:lnTo>
                    <a:pt x="56" y="800"/>
                  </a:lnTo>
                  <a:lnTo>
                    <a:pt x="12" y="784"/>
                  </a:lnTo>
                  <a:lnTo>
                    <a:pt x="12" y="776"/>
                  </a:lnTo>
                  <a:lnTo>
                    <a:pt x="14" y="770"/>
                  </a:lnTo>
                  <a:lnTo>
                    <a:pt x="20" y="758"/>
                  </a:lnTo>
                  <a:lnTo>
                    <a:pt x="20" y="744"/>
                  </a:lnTo>
                  <a:lnTo>
                    <a:pt x="18" y="734"/>
                  </a:lnTo>
                  <a:lnTo>
                    <a:pt x="14" y="728"/>
                  </a:lnTo>
                  <a:lnTo>
                    <a:pt x="8" y="726"/>
                  </a:lnTo>
                  <a:lnTo>
                    <a:pt x="2" y="718"/>
                  </a:lnTo>
                  <a:lnTo>
                    <a:pt x="0" y="714"/>
                  </a:lnTo>
                  <a:lnTo>
                    <a:pt x="0" y="708"/>
                  </a:lnTo>
                  <a:lnTo>
                    <a:pt x="0" y="706"/>
                  </a:lnTo>
                  <a:lnTo>
                    <a:pt x="58" y="704"/>
                  </a:lnTo>
                  <a:lnTo>
                    <a:pt x="62" y="696"/>
                  </a:lnTo>
                  <a:lnTo>
                    <a:pt x="66" y="686"/>
                  </a:lnTo>
                  <a:lnTo>
                    <a:pt x="66" y="676"/>
                  </a:lnTo>
                  <a:lnTo>
                    <a:pt x="68" y="666"/>
                  </a:lnTo>
                  <a:lnTo>
                    <a:pt x="66" y="648"/>
                  </a:lnTo>
                  <a:lnTo>
                    <a:pt x="64" y="632"/>
                  </a:lnTo>
                  <a:lnTo>
                    <a:pt x="52" y="602"/>
                  </a:lnTo>
                  <a:lnTo>
                    <a:pt x="46" y="564"/>
                  </a:lnTo>
                  <a:lnTo>
                    <a:pt x="46" y="550"/>
                  </a:lnTo>
                  <a:lnTo>
                    <a:pt x="50" y="542"/>
                  </a:lnTo>
                  <a:lnTo>
                    <a:pt x="56" y="536"/>
                  </a:lnTo>
                  <a:lnTo>
                    <a:pt x="68" y="532"/>
                  </a:lnTo>
                  <a:lnTo>
                    <a:pt x="84" y="530"/>
                  </a:lnTo>
                  <a:lnTo>
                    <a:pt x="104" y="530"/>
                  </a:lnTo>
                  <a:lnTo>
                    <a:pt x="150" y="552"/>
                  </a:lnTo>
                  <a:lnTo>
                    <a:pt x="162" y="550"/>
                  </a:lnTo>
                  <a:lnTo>
                    <a:pt x="168" y="548"/>
                  </a:lnTo>
                  <a:lnTo>
                    <a:pt x="172" y="546"/>
                  </a:lnTo>
                  <a:lnTo>
                    <a:pt x="172" y="504"/>
                  </a:lnTo>
                  <a:lnTo>
                    <a:pt x="174" y="500"/>
                  </a:lnTo>
                  <a:lnTo>
                    <a:pt x="178" y="496"/>
                  </a:lnTo>
                  <a:lnTo>
                    <a:pt x="182" y="494"/>
                  </a:lnTo>
                  <a:lnTo>
                    <a:pt x="190" y="494"/>
                  </a:lnTo>
                  <a:lnTo>
                    <a:pt x="204" y="494"/>
                  </a:lnTo>
                  <a:lnTo>
                    <a:pt x="210" y="496"/>
                  </a:lnTo>
                  <a:lnTo>
                    <a:pt x="214" y="500"/>
                  </a:lnTo>
                  <a:lnTo>
                    <a:pt x="242" y="500"/>
                  </a:lnTo>
                  <a:lnTo>
                    <a:pt x="246" y="490"/>
                  </a:lnTo>
                  <a:lnTo>
                    <a:pt x="248" y="478"/>
                  </a:lnTo>
                  <a:lnTo>
                    <a:pt x="250" y="454"/>
                  </a:lnTo>
                  <a:lnTo>
                    <a:pt x="250" y="432"/>
                  </a:lnTo>
                  <a:lnTo>
                    <a:pt x="248" y="424"/>
                  </a:lnTo>
                  <a:lnTo>
                    <a:pt x="246" y="416"/>
                  </a:lnTo>
                  <a:lnTo>
                    <a:pt x="248" y="404"/>
                  </a:lnTo>
                  <a:lnTo>
                    <a:pt x="250" y="396"/>
                  </a:lnTo>
                  <a:lnTo>
                    <a:pt x="256" y="384"/>
                  </a:lnTo>
                  <a:lnTo>
                    <a:pt x="256" y="364"/>
                  </a:lnTo>
                  <a:lnTo>
                    <a:pt x="240" y="362"/>
                  </a:lnTo>
                  <a:lnTo>
                    <a:pt x="224" y="352"/>
                  </a:lnTo>
                  <a:lnTo>
                    <a:pt x="210" y="342"/>
                  </a:lnTo>
                  <a:lnTo>
                    <a:pt x="196" y="334"/>
                  </a:lnTo>
                  <a:lnTo>
                    <a:pt x="188" y="328"/>
                  </a:lnTo>
                  <a:lnTo>
                    <a:pt x="170" y="324"/>
                  </a:lnTo>
                  <a:lnTo>
                    <a:pt x="152" y="318"/>
                  </a:lnTo>
                  <a:lnTo>
                    <a:pt x="136" y="312"/>
                  </a:lnTo>
                  <a:lnTo>
                    <a:pt x="126" y="306"/>
                  </a:lnTo>
                  <a:lnTo>
                    <a:pt x="126" y="296"/>
                  </a:lnTo>
                  <a:lnTo>
                    <a:pt x="128" y="290"/>
                  </a:lnTo>
                  <a:lnTo>
                    <a:pt x="136" y="280"/>
                  </a:lnTo>
                  <a:lnTo>
                    <a:pt x="130" y="244"/>
                  </a:lnTo>
                  <a:lnTo>
                    <a:pt x="134" y="242"/>
                  </a:lnTo>
                  <a:lnTo>
                    <a:pt x="140" y="236"/>
                  </a:lnTo>
                  <a:lnTo>
                    <a:pt x="148" y="222"/>
                  </a:lnTo>
                  <a:lnTo>
                    <a:pt x="162" y="222"/>
                  </a:lnTo>
                  <a:lnTo>
                    <a:pt x="172" y="222"/>
                  </a:lnTo>
                  <a:lnTo>
                    <a:pt x="184" y="226"/>
                  </a:lnTo>
                  <a:lnTo>
                    <a:pt x="264" y="230"/>
                  </a:lnTo>
                  <a:lnTo>
                    <a:pt x="270" y="220"/>
                  </a:lnTo>
                  <a:lnTo>
                    <a:pt x="276" y="210"/>
                  </a:lnTo>
                  <a:lnTo>
                    <a:pt x="278" y="198"/>
                  </a:lnTo>
                  <a:lnTo>
                    <a:pt x="280" y="186"/>
                  </a:lnTo>
                  <a:lnTo>
                    <a:pt x="278" y="162"/>
                  </a:lnTo>
                  <a:lnTo>
                    <a:pt x="278" y="144"/>
                  </a:lnTo>
                  <a:lnTo>
                    <a:pt x="278" y="136"/>
                  </a:lnTo>
                  <a:lnTo>
                    <a:pt x="280" y="130"/>
                  </a:lnTo>
                  <a:lnTo>
                    <a:pt x="282" y="124"/>
                  </a:lnTo>
                  <a:lnTo>
                    <a:pt x="286" y="120"/>
                  </a:lnTo>
                  <a:lnTo>
                    <a:pt x="294" y="114"/>
                  </a:lnTo>
                  <a:lnTo>
                    <a:pt x="304" y="104"/>
                  </a:lnTo>
                  <a:lnTo>
                    <a:pt x="334" y="60"/>
                  </a:lnTo>
                  <a:lnTo>
                    <a:pt x="364" y="38"/>
                  </a:lnTo>
                  <a:lnTo>
                    <a:pt x="382" y="12"/>
                  </a:lnTo>
                  <a:lnTo>
                    <a:pt x="404" y="28"/>
                  </a:lnTo>
                  <a:lnTo>
                    <a:pt x="410" y="28"/>
                  </a:lnTo>
                  <a:lnTo>
                    <a:pt x="416" y="22"/>
                  </a:lnTo>
                  <a:lnTo>
                    <a:pt x="422" y="16"/>
                  </a:lnTo>
                  <a:lnTo>
                    <a:pt x="430" y="0"/>
                  </a:lnTo>
                  <a:lnTo>
                    <a:pt x="440" y="2"/>
                  </a:lnTo>
                  <a:lnTo>
                    <a:pt x="450" y="4"/>
                  </a:lnTo>
                  <a:lnTo>
                    <a:pt x="456" y="8"/>
                  </a:lnTo>
                  <a:lnTo>
                    <a:pt x="460" y="12"/>
                  </a:lnTo>
                  <a:lnTo>
                    <a:pt x="462" y="20"/>
                  </a:lnTo>
                  <a:lnTo>
                    <a:pt x="464" y="28"/>
                  </a:lnTo>
                  <a:lnTo>
                    <a:pt x="452" y="52"/>
                  </a:lnTo>
                  <a:lnTo>
                    <a:pt x="450" y="72"/>
                  </a:lnTo>
                  <a:lnTo>
                    <a:pt x="446" y="90"/>
                  </a:lnTo>
                  <a:lnTo>
                    <a:pt x="444" y="100"/>
                  </a:lnTo>
                  <a:lnTo>
                    <a:pt x="438" y="108"/>
                  </a:lnTo>
                  <a:lnTo>
                    <a:pt x="432" y="118"/>
                  </a:lnTo>
                  <a:lnTo>
                    <a:pt x="424" y="126"/>
                  </a:lnTo>
                  <a:lnTo>
                    <a:pt x="422" y="138"/>
                  </a:lnTo>
                  <a:lnTo>
                    <a:pt x="420" y="150"/>
                  </a:lnTo>
                  <a:lnTo>
                    <a:pt x="422" y="174"/>
                  </a:lnTo>
                  <a:lnTo>
                    <a:pt x="430" y="228"/>
                  </a:lnTo>
                  <a:lnTo>
                    <a:pt x="430" y="238"/>
                  </a:lnTo>
                  <a:lnTo>
                    <a:pt x="428" y="246"/>
                  </a:lnTo>
                  <a:lnTo>
                    <a:pt x="420" y="266"/>
                  </a:lnTo>
                  <a:lnTo>
                    <a:pt x="408" y="284"/>
                  </a:lnTo>
                  <a:lnTo>
                    <a:pt x="398" y="300"/>
                  </a:lnTo>
                  <a:lnTo>
                    <a:pt x="398" y="384"/>
                  </a:lnTo>
                  <a:lnTo>
                    <a:pt x="412" y="416"/>
                  </a:lnTo>
                  <a:lnTo>
                    <a:pt x="416" y="434"/>
                  </a:lnTo>
                  <a:lnTo>
                    <a:pt x="418" y="454"/>
                  </a:lnTo>
                  <a:lnTo>
                    <a:pt x="414" y="472"/>
                  </a:lnTo>
                  <a:lnTo>
                    <a:pt x="410" y="492"/>
                  </a:lnTo>
                  <a:lnTo>
                    <a:pt x="410" y="514"/>
                  </a:lnTo>
                  <a:lnTo>
                    <a:pt x="412" y="526"/>
                  </a:lnTo>
                  <a:lnTo>
                    <a:pt x="414" y="538"/>
                  </a:lnTo>
                  <a:lnTo>
                    <a:pt x="422" y="548"/>
                  </a:lnTo>
                  <a:lnTo>
                    <a:pt x="428" y="556"/>
                  </a:lnTo>
                  <a:lnTo>
                    <a:pt x="434" y="568"/>
                  </a:lnTo>
                  <a:lnTo>
                    <a:pt x="432" y="600"/>
                  </a:lnTo>
                  <a:lnTo>
                    <a:pt x="456" y="660"/>
                  </a:lnTo>
                  <a:lnTo>
                    <a:pt x="466" y="674"/>
                  </a:lnTo>
                  <a:lnTo>
                    <a:pt x="476" y="690"/>
                  </a:lnTo>
                  <a:lnTo>
                    <a:pt x="484" y="710"/>
                  </a:lnTo>
                  <a:lnTo>
                    <a:pt x="490" y="732"/>
                  </a:lnTo>
                  <a:lnTo>
                    <a:pt x="462" y="726"/>
                  </a:lnTo>
                  <a:lnTo>
                    <a:pt x="404" y="726"/>
                  </a:lnTo>
                  <a:lnTo>
                    <a:pt x="372" y="728"/>
                  </a:lnTo>
                  <a:lnTo>
                    <a:pt x="362" y="728"/>
                  </a:lnTo>
                  <a:lnTo>
                    <a:pt x="356" y="732"/>
                  </a:lnTo>
                  <a:lnTo>
                    <a:pt x="354" y="744"/>
                  </a:lnTo>
                  <a:lnTo>
                    <a:pt x="394" y="776"/>
                  </a:lnTo>
                  <a:lnTo>
                    <a:pt x="398" y="792"/>
                  </a:lnTo>
                  <a:lnTo>
                    <a:pt x="382" y="798"/>
                  </a:lnTo>
                  <a:lnTo>
                    <a:pt x="370" y="806"/>
                  </a:lnTo>
                  <a:lnTo>
                    <a:pt x="360" y="816"/>
                  </a:lnTo>
                  <a:lnTo>
                    <a:pt x="350" y="828"/>
                  </a:lnTo>
                  <a:lnTo>
                    <a:pt x="350" y="888"/>
                  </a:lnTo>
                  <a:lnTo>
                    <a:pt x="344" y="888"/>
                  </a:lnTo>
                  <a:close/>
                </a:path>
              </a:pathLst>
            </a:custGeom>
            <a:grpFill/>
            <a:ln w="9525">
              <a:solidFill>
                <a:schemeClr val="bg1"/>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27" name="Freeform 28"/>
            <p:cNvSpPr>
              <a:spLocks/>
            </p:cNvSpPr>
            <p:nvPr/>
          </p:nvSpPr>
          <p:spPr bwMode="auto">
            <a:xfrm>
              <a:off x="2630488" y="2922588"/>
              <a:ext cx="1962150" cy="1428750"/>
            </a:xfrm>
            <a:custGeom>
              <a:avLst/>
              <a:gdLst>
                <a:gd name="T0" fmla="*/ 494 w 1236"/>
                <a:gd name="T1" fmla="*/ 798 h 900"/>
                <a:gd name="T2" fmla="*/ 430 w 1236"/>
                <a:gd name="T3" fmla="*/ 762 h 900"/>
                <a:gd name="T4" fmla="*/ 278 w 1236"/>
                <a:gd name="T5" fmla="*/ 748 h 900"/>
                <a:gd name="T6" fmla="*/ 176 w 1236"/>
                <a:gd name="T7" fmla="*/ 704 h 900"/>
                <a:gd name="T8" fmla="*/ 148 w 1236"/>
                <a:gd name="T9" fmla="*/ 670 h 900"/>
                <a:gd name="T10" fmla="*/ 70 w 1236"/>
                <a:gd name="T11" fmla="*/ 640 h 900"/>
                <a:gd name="T12" fmla="*/ 24 w 1236"/>
                <a:gd name="T13" fmla="*/ 596 h 900"/>
                <a:gd name="T14" fmla="*/ 0 w 1236"/>
                <a:gd name="T15" fmla="*/ 412 h 900"/>
                <a:gd name="T16" fmla="*/ 16 w 1236"/>
                <a:gd name="T17" fmla="*/ 340 h 900"/>
                <a:gd name="T18" fmla="*/ 26 w 1236"/>
                <a:gd name="T19" fmla="*/ 328 h 900"/>
                <a:gd name="T20" fmla="*/ 52 w 1236"/>
                <a:gd name="T21" fmla="*/ 314 h 900"/>
                <a:gd name="T22" fmla="*/ 98 w 1236"/>
                <a:gd name="T23" fmla="*/ 336 h 900"/>
                <a:gd name="T24" fmla="*/ 150 w 1236"/>
                <a:gd name="T25" fmla="*/ 336 h 900"/>
                <a:gd name="T26" fmla="*/ 138 w 1236"/>
                <a:gd name="T27" fmla="*/ 274 h 900"/>
                <a:gd name="T28" fmla="*/ 168 w 1236"/>
                <a:gd name="T29" fmla="*/ 236 h 900"/>
                <a:gd name="T30" fmla="*/ 186 w 1236"/>
                <a:gd name="T31" fmla="*/ 192 h 900"/>
                <a:gd name="T32" fmla="*/ 152 w 1236"/>
                <a:gd name="T33" fmla="*/ 150 h 900"/>
                <a:gd name="T34" fmla="*/ 120 w 1236"/>
                <a:gd name="T35" fmla="*/ 120 h 900"/>
                <a:gd name="T36" fmla="*/ 118 w 1236"/>
                <a:gd name="T37" fmla="*/ 92 h 900"/>
                <a:gd name="T38" fmla="*/ 104 w 1236"/>
                <a:gd name="T39" fmla="*/ 58 h 900"/>
                <a:gd name="T40" fmla="*/ 234 w 1236"/>
                <a:gd name="T41" fmla="*/ 42 h 900"/>
                <a:gd name="T42" fmla="*/ 340 w 1236"/>
                <a:gd name="T43" fmla="*/ 4 h 900"/>
                <a:gd name="T44" fmla="*/ 430 w 1236"/>
                <a:gd name="T45" fmla="*/ 8 h 900"/>
                <a:gd name="T46" fmla="*/ 526 w 1236"/>
                <a:gd name="T47" fmla="*/ 22 h 900"/>
                <a:gd name="T48" fmla="*/ 654 w 1236"/>
                <a:gd name="T49" fmla="*/ 114 h 900"/>
                <a:gd name="T50" fmla="*/ 720 w 1236"/>
                <a:gd name="T51" fmla="*/ 110 h 900"/>
                <a:gd name="T52" fmla="*/ 720 w 1236"/>
                <a:gd name="T53" fmla="*/ 56 h 900"/>
                <a:gd name="T54" fmla="*/ 792 w 1236"/>
                <a:gd name="T55" fmla="*/ 72 h 900"/>
                <a:gd name="T56" fmla="*/ 930 w 1236"/>
                <a:gd name="T57" fmla="*/ 128 h 900"/>
                <a:gd name="T58" fmla="*/ 952 w 1236"/>
                <a:gd name="T59" fmla="*/ 142 h 900"/>
                <a:gd name="T60" fmla="*/ 1088 w 1236"/>
                <a:gd name="T61" fmla="*/ 224 h 900"/>
                <a:gd name="T62" fmla="*/ 1174 w 1236"/>
                <a:gd name="T63" fmla="*/ 250 h 900"/>
                <a:gd name="T64" fmla="*/ 1216 w 1236"/>
                <a:gd name="T65" fmla="*/ 368 h 900"/>
                <a:gd name="T66" fmla="*/ 1236 w 1236"/>
                <a:gd name="T67" fmla="*/ 452 h 900"/>
                <a:gd name="T68" fmla="*/ 1184 w 1236"/>
                <a:gd name="T69" fmla="*/ 496 h 900"/>
                <a:gd name="T70" fmla="*/ 1120 w 1236"/>
                <a:gd name="T71" fmla="*/ 584 h 900"/>
                <a:gd name="T72" fmla="*/ 1144 w 1236"/>
                <a:gd name="T73" fmla="*/ 626 h 900"/>
                <a:gd name="T74" fmla="*/ 1086 w 1236"/>
                <a:gd name="T75" fmla="*/ 606 h 900"/>
                <a:gd name="T76" fmla="*/ 1030 w 1236"/>
                <a:gd name="T77" fmla="*/ 642 h 900"/>
                <a:gd name="T78" fmla="*/ 1064 w 1236"/>
                <a:gd name="T79" fmla="*/ 694 h 900"/>
                <a:gd name="T80" fmla="*/ 1076 w 1236"/>
                <a:gd name="T81" fmla="*/ 792 h 900"/>
                <a:gd name="T82" fmla="*/ 1034 w 1236"/>
                <a:gd name="T83" fmla="*/ 804 h 900"/>
                <a:gd name="T84" fmla="*/ 996 w 1236"/>
                <a:gd name="T85" fmla="*/ 806 h 900"/>
                <a:gd name="T86" fmla="*/ 956 w 1236"/>
                <a:gd name="T87" fmla="*/ 788 h 900"/>
                <a:gd name="T88" fmla="*/ 920 w 1236"/>
                <a:gd name="T89" fmla="*/ 800 h 900"/>
                <a:gd name="T90" fmla="*/ 878 w 1236"/>
                <a:gd name="T91" fmla="*/ 780 h 900"/>
                <a:gd name="T92" fmla="*/ 828 w 1236"/>
                <a:gd name="T93" fmla="*/ 698 h 900"/>
                <a:gd name="T94" fmla="*/ 778 w 1236"/>
                <a:gd name="T95" fmla="*/ 654 h 900"/>
                <a:gd name="T96" fmla="*/ 700 w 1236"/>
                <a:gd name="T97" fmla="*/ 662 h 900"/>
                <a:gd name="T98" fmla="*/ 722 w 1236"/>
                <a:gd name="T99" fmla="*/ 746 h 900"/>
                <a:gd name="T100" fmla="*/ 694 w 1236"/>
                <a:gd name="T101" fmla="*/ 796 h 900"/>
                <a:gd name="T102" fmla="*/ 664 w 1236"/>
                <a:gd name="T103" fmla="*/ 862 h 900"/>
                <a:gd name="T104" fmla="*/ 634 w 1236"/>
                <a:gd name="T105" fmla="*/ 886 h 900"/>
                <a:gd name="T106" fmla="*/ 604 w 1236"/>
                <a:gd name="T107" fmla="*/ 884 h 900"/>
                <a:gd name="T108" fmla="*/ 568 w 1236"/>
                <a:gd name="T109" fmla="*/ 880 h 90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236" h="900">
                  <a:moveTo>
                    <a:pt x="552" y="900"/>
                  </a:moveTo>
                  <a:lnTo>
                    <a:pt x="552" y="900"/>
                  </a:lnTo>
                  <a:lnTo>
                    <a:pt x="522" y="874"/>
                  </a:lnTo>
                  <a:lnTo>
                    <a:pt x="510" y="834"/>
                  </a:lnTo>
                  <a:lnTo>
                    <a:pt x="494" y="798"/>
                  </a:lnTo>
                  <a:lnTo>
                    <a:pt x="486" y="790"/>
                  </a:lnTo>
                  <a:lnTo>
                    <a:pt x="478" y="782"/>
                  </a:lnTo>
                  <a:lnTo>
                    <a:pt x="460" y="772"/>
                  </a:lnTo>
                  <a:lnTo>
                    <a:pt x="444" y="766"/>
                  </a:lnTo>
                  <a:lnTo>
                    <a:pt x="430" y="762"/>
                  </a:lnTo>
                  <a:lnTo>
                    <a:pt x="322" y="764"/>
                  </a:lnTo>
                  <a:lnTo>
                    <a:pt x="310" y="762"/>
                  </a:lnTo>
                  <a:lnTo>
                    <a:pt x="298" y="758"/>
                  </a:lnTo>
                  <a:lnTo>
                    <a:pt x="278" y="748"/>
                  </a:lnTo>
                  <a:lnTo>
                    <a:pt x="262" y="736"/>
                  </a:lnTo>
                  <a:lnTo>
                    <a:pt x="248" y="724"/>
                  </a:lnTo>
                  <a:lnTo>
                    <a:pt x="220" y="720"/>
                  </a:lnTo>
                  <a:lnTo>
                    <a:pt x="198" y="712"/>
                  </a:lnTo>
                  <a:lnTo>
                    <a:pt x="176" y="704"/>
                  </a:lnTo>
                  <a:lnTo>
                    <a:pt x="158" y="692"/>
                  </a:lnTo>
                  <a:lnTo>
                    <a:pt x="156" y="686"/>
                  </a:lnTo>
                  <a:lnTo>
                    <a:pt x="154" y="680"/>
                  </a:lnTo>
                  <a:lnTo>
                    <a:pt x="148" y="670"/>
                  </a:lnTo>
                  <a:lnTo>
                    <a:pt x="138" y="662"/>
                  </a:lnTo>
                  <a:lnTo>
                    <a:pt x="118" y="658"/>
                  </a:lnTo>
                  <a:lnTo>
                    <a:pt x="100" y="654"/>
                  </a:lnTo>
                  <a:lnTo>
                    <a:pt x="84" y="648"/>
                  </a:lnTo>
                  <a:lnTo>
                    <a:pt x="70" y="640"/>
                  </a:lnTo>
                  <a:lnTo>
                    <a:pt x="62" y="638"/>
                  </a:lnTo>
                  <a:lnTo>
                    <a:pt x="54" y="634"/>
                  </a:lnTo>
                  <a:lnTo>
                    <a:pt x="42" y="624"/>
                  </a:lnTo>
                  <a:lnTo>
                    <a:pt x="32" y="610"/>
                  </a:lnTo>
                  <a:lnTo>
                    <a:pt x="24" y="596"/>
                  </a:lnTo>
                  <a:lnTo>
                    <a:pt x="18" y="580"/>
                  </a:lnTo>
                  <a:lnTo>
                    <a:pt x="12" y="566"/>
                  </a:lnTo>
                  <a:lnTo>
                    <a:pt x="6" y="542"/>
                  </a:lnTo>
                  <a:lnTo>
                    <a:pt x="0" y="412"/>
                  </a:lnTo>
                  <a:lnTo>
                    <a:pt x="14" y="388"/>
                  </a:lnTo>
                  <a:lnTo>
                    <a:pt x="18" y="376"/>
                  </a:lnTo>
                  <a:lnTo>
                    <a:pt x="22" y="366"/>
                  </a:lnTo>
                  <a:lnTo>
                    <a:pt x="20" y="352"/>
                  </a:lnTo>
                  <a:lnTo>
                    <a:pt x="16" y="340"/>
                  </a:lnTo>
                  <a:lnTo>
                    <a:pt x="12" y="332"/>
                  </a:lnTo>
                  <a:lnTo>
                    <a:pt x="10" y="328"/>
                  </a:lnTo>
                  <a:lnTo>
                    <a:pt x="22" y="326"/>
                  </a:lnTo>
                  <a:lnTo>
                    <a:pt x="26" y="328"/>
                  </a:lnTo>
                  <a:lnTo>
                    <a:pt x="32" y="330"/>
                  </a:lnTo>
                  <a:lnTo>
                    <a:pt x="42" y="330"/>
                  </a:lnTo>
                  <a:lnTo>
                    <a:pt x="50" y="320"/>
                  </a:lnTo>
                  <a:lnTo>
                    <a:pt x="52" y="314"/>
                  </a:lnTo>
                  <a:lnTo>
                    <a:pt x="60" y="312"/>
                  </a:lnTo>
                  <a:lnTo>
                    <a:pt x="66" y="312"/>
                  </a:lnTo>
                  <a:lnTo>
                    <a:pt x="72" y="316"/>
                  </a:lnTo>
                  <a:lnTo>
                    <a:pt x="78" y="320"/>
                  </a:lnTo>
                  <a:lnTo>
                    <a:pt x="90" y="330"/>
                  </a:lnTo>
                  <a:lnTo>
                    <a:pt x="98" y="336"/>
                  </a:lnTo>
                  <a:lnTo>
                    <a:pt x="108" y="342"/>
                  </a:lnTo>
                  <a:lnTo>
                    <a:pt x="128" y="342"/>
                  </a:lnTo>
                  <a:lnTo>
                    <a:pt x="140" y="340"/>
                  </a:lnTo>
                  <a:lnTo>
                    <a:pt x="150" y="336"/>
                  </a:lnTo>
                  <a:lnTo>
                    <a:pt x="158" y="326"/>
                  </a:lnTo>
                  <a:lnTo>
                    <a:pt x="158" y="300"/>
                  </a:lnTo>
                  <a:lnTo>
                    <a:pt x="148" y="286"/>
                  </a:lnTo>
                  <a:lnTo>
                    <a:pt x="138" y="274"/>
                  </a:lnTo>
                  <a:lnTo>
                    <a:pt x="136" y="270"/>
                  </a:lnTo>
                  <a:lnTo>
                    <a:pt x="136" y="264"/>
                  </a:lnTo>
                  <a:lnTo>
                    <a:pt x="136" y="258"/>
                  </a:lnTo>
                  <a:lnTo>
                    <a:pt x="140" y="252"/>
                  </a:lnTo>
                  <a:lnTo>
                    <a:pt x="168" y="236"/>
                  </a:lnTo>
                  <a:lnTo>
                    <a:pt x="180" y="224"/>
                  </a:lnTo>
                  <a:lnTo>
                    <a:pt x="184" y="212"/>
                  </a:lnTo>
                  <a:lnTo>
                    <a:pt x="188" y="200"/>
                  </a:lnTo>
                  <a:lnTo>
                    <a:pt x="186" y="192"/>
                  </a:lnTo>
                  <a:lnTo>
                    <a:pt x="184" y="184"/>
                  </a:lnTo>
                  <a:lnTo>
                    <a:pt x="178" y="178"/>
                  </a:lnTo>
                  <a:lnTo>
                    <a:pt x="172" y="174"/>
                  </a:lnTo>
                  <a:lnTo>
                    <a:pt x="160" y="164"/>
                  </a:lnTo>
                  <a:lnTo>
                    <a:pt x="152" y="150"/>
                  </a:lnTo>
                  <a:lnTo>
                    <a:pt x="142" y="138"/>
                  </a:lnTo>
                  <a:lnTo>
                    <a:pt x="132" y="128"/>
                  </a:lnTo>
                  <a:lnTo>
                    <a:pt x="126" y="126"/>
                  </a:lnTo>
                  <a:lnTo>
                    <a:pt x="122" y="126"/>
                  </a:lnTo>
                  <a:lnTo>
                    <a:pt x="120" y="120"/>
                  </a:lnTo>
                  <a:lnTo>
                    <a:pt x="116" y="114"/>
                  </a:lnTo>
                  <a:lnTo>
                    <a:pt x="114" y="110"/>
                  </a:lnTo>
                  <a:lnTo>
                    <a:pt x="114" y="104"/>
                  </a:lnTo>
                  <a:lnTo>
                    <a:pt x="118" y="98"/>
                  </a:lnTo>
                  <a:lnTo>
                    <a:pt x="118" y="92"/>
                  </a:lnTo>
                  <a:lnTo>
                    <a:pt x="118" y="86"/>
                  </a:lnTo>
                  <a:lnTo>
                    <a:pt x="116" y="80"/>
                  </a:lnTo>
                  <a:lnTo>
                    <a:pt x="110" y="70"/>
                  </a:lnTo>
                  <a:lnTo>
                    <a:pt x="104" y="66"/>
                  </a:lnTo>
                  <a:lnTo>
                    <a:pt x="104" y="58"/>
                  </a:lnTo>
                  <a:lnTo>
                    <a:pt x="120" y="56"/>
                  </a:lnTo>
                  <a:lnTo>
                    <a:pt x="138" y="52"/>
                  </a:lnTo>
                  <a:lnTo>
                    <a:pt x="176" y="50"/>
                  </a:lnTo>
                  <a:lnTo>
                    <a:pt x="214" y="46"/>
                  </a:lnTo>
                  <a:lnTo>
                    <a:pt x="234" y="42"/>
                  </a:lnTo>
                  <a:lnTo>
                    <a:pt x="252" y="38"/>
                  </a:lnTo>
                  <a:lnTo>
                    <a:pt x="280" y="24"/>
                  </a:lnTo>
                  <a:lnTo>
                    <a:pt x="310" y="12"/>
                  </a:lnTo>
                  <a:lnTo>
                    <a:pt x="324" y="6"/>
                  </a:lnTo>
                  <a:lnTo>
                    <a:pt x="340" y="4"/>
                  </a:lnTo>
                  <a:lnTo>
                    <a:pt x="358" y="0"/>
                  </a:lnTo>
                  <a:lnTo>
                    <a:pt x="378" y="0"/>
                  </a:lnTo>
                  <a:lnTo>
                    <a:pt x="400" y="10"/>
                  </a:lnTo>
                  <a:lnTo>
                    <a:pt x="430" y="8"/>
                  </a:lnTo>
                  <a:lnTo>
                    <a:pt x="462" y="10"/>
                  </a:lnTo>
                  <a:lnTo>
                    <a:pt x="478" y="10"/>
                  </a:lnTo>
                  <a:lnTo>
                    <a:pt x="494" y="12"/>
                  </a:lnTo>
                  <a:lnTo>
                    <a:pt x="510" y="16"/>
                  </a:lnTo>
                  <a:lnTo>
                    <a:pt x="526" y="22"/>
                  </a:lnTo>
                  <a:lnTo>
                    <a:pt x="604" y="72"/>
                  </a:lnTo>
                  <a:lnTo>
                    <a:pt x="612" y="84"/>
                  </a:lnTo>
                  <a:lnTo>
                    <a:pt x="638" y="104"/>
                  </a:lnTo>
                  <a:lnTo>
                    <a:pt x="654" y="114"/>
                  </a:lnTo>
                  <a:lnTo>
                    <a:pt x="676" y="122"/>
                  </a:lnTo>
                  <a:lnTo>
                    <a:pt x="706" y="122"/>
                  </a:lnTo>
                  <a:lnTo>
                    <a:pt x="720" y="110"/>
                  </a:lnTo>
                  <a:lnTo>
                    <a:pt x="722" y="94"/>
                  </a:lnTo>
                  <a:lnTo>
                    <a:pt x="720" y="80"/>
                  </a:lnTo>
                  <a:lnTo>
                    <a:pt x="718" y="68"/>
                  </a:lnTo>
                  <a:lnTo>
                    <a:pt x="716" y="58"/>
                  </a:lnTo>
                  <a:lnTo>
                    <a:pt x="720" y="56"/>
                  </a:lnTo>
                  <a:lnTo>
                    <a:pt x="724" y="54"/>
                  </a:lnTo>
                  <a:lnTo>
                    <a:pt x="736" y="52"/>
                  </a:lnTo>
                  <a:lnTo>
                    <a:pt x="762" y="52"/>
                  </a:lnTo>
                  <a:lnTo>
                    <a:pt x="792" y="72"/>
                  </a:lnTo>
                  <a:lnTo>
                    <a:pt x="822" y="80"/>
                  </a:lnTo>
                  <a:lnTo>
                    <a:pt x="858" y="84"/>
                  </a:lnTo>
                  <a:lnTo>
                    <a:pt x="898" y="104"/>
                  </a:lnTo>
                  <a:lnTo>
                    <a:pt x="930" y="128"/>
                  </a:lnTo>
                  <a:lnTo>
                    <a:pt x="930" y="132"/>
                  </a:lnTo>
                  <a:lnTo>
                    <a:pt x="940" y="140"/>
                  </a:lnTo>
                  <a:lnTo>
                    <a:pt x="952" y="142"/>
                  </a:lnTo>
                  <a:lnTo>
                    <a:pt x="964" y="140"/>
                  </a:lnTo>
                  <a:lnTo>
                    <a:pt x="992" y="136"/>
                  </a:lnTo>
                  <a:lnTo>
                    <a:pt x="1032" y="184"/>
                  </a:lnTo>
                  <a:lnTo>
                    <a:pt x="1088" y="224"/>
                  </a:lnTo>
                  <a:lnTo>
                    <a:pt x="1116" y="238"/>
                  </a:lnTo>
                  <a:lnTo>
                    <a:pt x="1166" y="238"/>
                  </a:lnTo>
                  <a:lnTo>
                    <a:pt x="1174" y="250"/>
                  </a:lnTo>
                  <a:lnTo>
                    <a:pt x="1182" y="272"/>
                  </a:lnTo>
                  <a:lnTo>
                    <a:pt x="1188" y="294"/>
                  </a:lnTo>
                  <a:lnTo>
                    <a:pt x="1194" y="316"/>
                  </a:lnTo>
                  <a:lnTo>
                    <a:pt x="1216" y="368"/>
                  </a:lnTo>
                  <a:lnTo>
                    <a:pt x="1220" y="412"/>
                  </a:lnTo>
                  <a:lnTo>
                    <a:pt x="1228" y="422"/>
                  </a:lnTo>
                  <a:lnTo>
                    <a:pt x="1234" y="436"/>
                  </a:lnTo>
                  <a:lnTo>
                    <a:pt x="1236" y="444"/>
                  </a:lnTo>
                  <a:lnTo>
                    <a:pt x="1236" y="452"/>
                  </a:lnTo>
                  <a:lnTo>
                    <a:pt x="1232" y="458"/>
                  </a:lnTo>
                  <a:lnTo>
                    <a:pt x="1226" y="466"/>
                  </a:lnTo>
                  <a:lnTo>
                    <a:pt x="1200" y="482"/>
                  </a:lnTo>
                  <a:lnTo>
                    <a:pt x="1192" y="488"/>
                  </a:lnTo>
                  <a:lnTo>
                    <a:pt x="1184" y="496"/>
                  </a:lnTo>
                  <a:lnTo>
                    <a:pt x="1172" y="514"/>
                  </a:lnTo>
                  <a:lnTo>
                    <a:pt x="1156" y="542"/>
                  </a:lnTo>
                  <a:lnTo>
                    <a:pt x="1120" y="568"/>
                  </a:lnTo>
                  <a:lnTo>
                    <a:pt x="1120" y="584"/>
                  </a:lnTo>
                  <a:lnTo>
                    <a:pt x="1154" y="614"/>
                  </a:lnTo>
                  <a:lnTo>
                    <a:pt x="1152" y="620"/>
                  </a:lnTo>
                  <a:lnTo>
                    <a:pt x="1148" y="624"/>
                  </a:lnTo>
                  <a:lnTo>
                    <a:pt x="1144" y="626"/>
                  </a:lnTo>
                  <a:lnTo>
                    <a:pt x="1138" y="628"/>
                  </a:lnTo>
                  <a:lnTo>
                    <a:pt x="1128" y="628"/>
                  </a:lnTo>
                  <a:lnTo>
                    <a:pt x="1120" y="628"/>
                  </a:lnTo>
                  <a:lnTo>
                    <a:pt x="1086" y="606"/>
                  </a:lnTo>
                  <a:lnTo>
                    <a:pt x="1052" y="604"/>
                  </a:lnTo>
                  <a:lnTo>
                    <a:pt x="1038" y="606"/>
                  </a:lnTo>
                  <a:lnTo>
                    <a:pt x="1030" y="608"/>
                  </a:lnTo>
                  <a:lnTo>
                    <a:pt x="1030" y="632"/>
                  </a:lnTo>
                  <a:lnTo>
                    <a:pt x="1030" y="642"/>
                  </a:lnTo>
                  <a:lnTo>
                    <a:pt x="1032" y="652"/>
                  </a:lnTo>
                  <a:lnTo>
                    <a:pt x="1036" y="662"/>
                  </a:lnTo>
                  <a:lnTo>
                    <a:pt x="1042" y="672"/>
                  </a:lnTo>
                  <a:lnTo>
                    <a:pt x="1052" y="682"/>
                  </a:lnTo>
                  <a:lnTo>
                    <a:pt x="1064" y="694"/>
                  </a:lnTo>
                  <a:lnTo>
                    <a:pt x="1064" y="730"/>
                  </a:lnTo>
                  <a:lnTo>
                    <a:pt x="1080" y="780"/>
                  </a:lnTo>
                  <a:lnTo>
                    <a:pt x="1078" y="788"/>
                  </a:lnTo>
                  <a:lnTo>
                    <a:pt x="1076" y="792"/>
                  </a:lnTo>
                  <a:lnTo>
                    <a:pt x="1074" y="796"/>
                  </a:lnTo>
                  <a:lnTo>
                    <a:pt x="1068" y="798"/>
                  </a:lnTo>
                  <a:lnTo>
                    <a:pt x="1058" y="800"/>
                  </a:lnTo>
                  <a:lnTo>
                    <a:pt x="1046" y="800"/>
                  </a:lnTo>
                  <a:lnTo>
                    <a:pt x="1034" y="804"/>
                  </a:lnTo>
                  <a:lnTo>
                    <a:pt x="1028" y="808"/>
                  </a:lnTo>
                  <a:lnTo>
                    <a:pt x="1014" y="818"/>
                  </a:lnTo>
                  <a:lnTo>
                    <a:pt x="1004" y="818"/>
                  </a:lnTo>
                  <a:lnTo>
                    <a:pt x="996" y="806"/>
                  </a:lnTo>
                  <a:lnTo>
                    <a:pt x="968" y="804"/>
                  </a:lnTo>
                  <a:lnTo>
                    <a:pt x="968" y="798"/>
                  </a:lnTo>
                  <a:lnTo>
                    <a:pt x="964" y="794"/>
                  </a:lnTo>
                  <a:lnTo>
                    <a:pt x="956" y="788"/>
                  </a:lnTo>
                  <a:lnTo>
                    <a:pt x="936" y="786"/>
                  </a:lnTo>
                  <a:lnTo>
                    <a:pt x="934" y="792"/>
                  </a:lnTo>
                  <a:lnTo>
                    <a:pt x="926" y="796"/>
                  </a:lnTo>
                  <a:lnTo>
                    <a:pt x="920" y="800"/>
                  </a:lnTo>
                  <a:lnTo>
                    <a:pt x="914" y="800"/>
                  </a:lnTo>
                  <a:lnTo>
                    <a:pt x="908" y="786"/>
                  </a:lnTo>
                  <a:lnTo>
                    <a:pt x="878" y="780"/>
                  </a:lnTo>
                  <a:lnTo>
                    <a:pt x="836" y="732"/>
                  </a:lnTo>
                  <a:lnTo>
                    <a:pt x="830" y="722"/>
                  </a:lnTo>
                  <a:lnTo>
                    <a:pt x="830" y="710"/>
                  </a:lnTo>
                  <a:lnTo>
                    <a:pt x="828" y="698"/>
                  </a:lnTo>
                  <a:lnTo>
                    <a:pt x="824" y="690"/>
                  </a:lnTo>
                  <a:lnTo>
                    <a:pt x="820" y="682"/>
                  </a:lnTo>
                  <a:lnTo>
                    <a:pt x="808" y="670"/>
                  </a:lnTo>
                  <a:lnTo>
                    <a:pt x="796" y="658"/>
                  </a:lnTo>
                  <a:lnTo>
                    <a:pt x="778" y="654"/>
                  </a:lnTo>
                  <a:lnTo>
                    <a:pt x="758" y="652"/>
                  </a:lnTo>
                  <a:lnTo>
                    <a:pt x="724" y="654"/>
                  </a:lnTo>
                  <a:lnTo>
                    <a:pt x="706" y="656"/>
                  </a:lnTo>
                  <a:lnTo>
                    <a:pt x="702" y="660"/>
                  </a:lnTo>
                  <a:lnTo>
                    <a:pt x="700" y="662"/>
                  </a:lnTo>
                  <a:lnTo>
                    <a:pt x="698" y="674"/>
                  </a:lnTo>
                  <a:lnTo>
                    <a:pt x="698" y="694"/>
                  </a:lnTo>
                  <a:lnTo>
                    <a:pt x="722" y="726"/>
                  </a:lnTo>
                  <a:lnTo>
                    <a:pt x="722" y="746"/>
                  </a:lnTo>
                  <a:lnTo>
                    <a:pt x="712" y="758"/>
                  </a:lnTo>
                  <a:lnTo>
                    <a:pt x="700" y="772"/>
                  </a:lnTo>
                  <a:lnTo>
                    <a:pt x="696" y="778"/>
                  </a:lnTo>
                  <a:lnTo>
                    <a:pt x="694" y="786"/>
                  </a:lnTo>
                  <a:lnTo>
                    <a:pt x="694" y="796"/>
                  </a:lnTo>
                  <a:lnTo>
                    <a:pt x="698" y="804"/>
                  </a:lnTo>
                  <a:lnTo>
                    <a:pt x="698" y="810"/>
                  </a:lnTo>
                  <a:lnTo>
                    <a:pt x="694" y="818"/>
                  </a:lnTo>
                  <a:lnTo>
                    <a:pt x="684" y="834"/>
                  </a:lnTo>
                  <a:lnTo>
                    <a:pt x="664" y="862"/>
                  </a:lnTo>
                  <a:lnTo>
                    <a:pt x="658" y="870"/>
                  </a:lnTo>
                  <a:lnTo>
                    <a:pt x="652" y="878"/>
                  </a:lnTo>
                  <a:lnTo>
                    <a:pt x="644" y="882"/>
                  </a:lnTo>
                  <a:lnTo>
                    <a:pt x="634" y="886"/>
                  </a:lnTo>
                  <a:lnTo>
                    <a:pt x="624" y="898"/>
                  </a:lnTo>
                  <a:lnTo>
                    <a:pt x="618" y="896"/>
                  </a:lnTo>
                  <a:lnTo>
                    <a:pt x="612" y="896"/>
                  </a:lnTo>
                  <a:lnTo>
                    <a:pt x="608" y="890"/>
                  </a:lnTo>
                  <a:lnTo>
                    <a:pt x="604" y="884"/>
                  </a:lnTo>
                  <a:lnTo>
                    <a:pt x="604" y="880"/>
                  </a:lnTo>
                  <a:lnTo>
                    <a:pt x="598" y="878"/>
                  </a:lnTo>
                  <a:lnTo>
                    <a:pt x="594" y="876"/>
                  </a:lnTo>
                  <a:lnTo>
                    <a:pt x="582" y="876"/>
                  </a:lnTo>
                  <a:lnTo>
                    <a:pt x="568" y="880"/>
                  </a:lnTo>
                  <a:lnTo>
                    <a:pt x="560" y="892"/>
                  </a:lnTo>
                  <a:lnTo>
                    <a:pt x="556" y="896"/>
                  </a:lnTo>
                  <a:lnTo>
                    <a:pt x="552" y="900"/>
                  </a:lnTo>
                  <a:close/>
                </a:path>
              </a:pathLst>
            </a:custGeom>
            <a:grpFill/>
            <a:ln w="9525">
              <a:solidFill>
                <a:schemeClr val="bg1"/>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28" name="Freeform 29"/>
            <p:cNvSpPr>
              <a:spLocks/>
            </p:cNvSpPr>
            <p:nvPr/>
          </p:nvSpPr>
          <p:spPr bwMode="auto">
            <a:xfrm>
              <a:off x="5676900" y="2717801"/>
              <a:ext cx="539750" cy="1085850"/>
            </a:xfrm>
            <a:custGeom>
              <a:avLst/>
              <a:gdLst>
                <a:gd name="T0" fmla="*/ 24 w 340"/>
                <a:gd name="T1" fmla="*/ 676 h 684"/>
                <a:gd name="T2" fmla="*/ 10 w 340"/>
                <a:gd name="T3" fmla="*/ 654 h 684"/>
                <a:gd name="T4" fmla="*/ 10 w 340"/>
                <a:gd name="T5" fmla="*/ 624 h 684"/>
                <a:gd name="T6" fmla="*/ 18 w 340"/>
                <a:gd name="T7" fmla="*/ 560 h 684"/>
                <a:gd name="T8" fmla="*/ 0 w 340"/>
                <a:gd name="T9" fmla="*/ 514 h 684"/>
                <a:gd name="T10" fmla="*/ 8 w 340"/>
                <a:gd name="T11" fmla="*/ 426 h 684"/>
                <a:gd name="T12" fmla="*/ 30 w 340"/>
                <a:gd name="T13" fmla="*/ 386 h 684"/>
                <a:gd name="T14" fmla="*/ 24 w 340"/>
                <a:gd name="T15" fmla="*/ 326 h 684"/>
                <a:gd name="T16" fmla="*/ 22 w 340"/>
                <a:gd name="T17" fmla="*/ 282 h 684"/>
                <a:gd name="T18" fmla="*/ 44 w 340"/>
                <a:gd name="T19" fmla="*/ 248 h 684"/>
                <a:gd name="T20" fmla="*/ 50 w 340"/>
                <a:gd name="T21" fmla="*/ 218 h 684"/>
                <a:gd name="T22" fmla="*/ 64 w 340"/>
                <a:gd name="T23" fmla="*/ 170 h 684"/>
                <a:gd name="T24" fmla="*/ 70 w 340"/>
                <a:gd name="T25" fmla="*/ 150 h 684"/>
                <a:gd name="T26" fmla="*/ 94 w 340"/>
                <a:gd name="T27" fmla="*/ 122 h 684"/>
                <a:gd name="T28" fmla="*/ 128 w 340"/>
                <a:gd name="T29" fmla="*/ 82 h 684"/>
                <a:gd name="T30" fmla="*/ 152 w 340"/>
                <a:gd name="T31" fmla="*/ 58 h 684"/>
                <a:gd name="T32" fmla="*/ 170 w 340"/>
                <a:gd name="T33" fmla="*/ 40 h 684"/>
                <a:gd name="T34" fmla="*/ 224 w 340"/>
                <a:gd name="T35" fmla="*/ 40 h 684"/>
                <a:gd name="T36" fmla="*/ 238 w 340"/>
                <a:gd name="T37" fmla="*/ 32 h 684"/>
                <a:gd name="T38" fmla="*/ 270 w 340"/>
                <a:gd name="T39" fmla="*/ 20 h 684"/>
                <a:gd name="T40" fmla="*/ 290 w 340"/>
                <a:gd name="T41" fmla="*/ 0 h 684"/>
                <a:gd name="T42" fmla="*/ 308 w 340"/>
                <a:gd name="T43" fmla="*/ 12 h 684"/>
                <a:gd name="T44" fmla="*/ 290 w 340"/>
                <a:gd name="T45" fmla="*/ 34 h 684"/>
                <a:gd name="T46" fmla="*/ 276 w 340"/>
                <a:gd name="T47" fmla="*/ 54 h 684"/>
                <a:gd name="T48" fmla="*/ 286 w 340"/>
                <a:gd name="T49" fmla="*/ 64 h 684"/>
                <a:gd name="T50" fmla="*/ 310 w 340"/>
                <a:gd name="T51" fmla="*/ 82 h 684"/>
                <a:gd name="T52" fmla="*/ 340 w 340"/>
                <a:gd name="T53" fmla="*/ 124 h 684"/>
                <a:gd name="T54" fmla="*/ 328 w 340"/>
                <a:gd name="T55" fmla="*/ 158 h 684"/>
                <a:gd name="T56" fmla="*/ 290 w 340"/>
                <a:gd name="T57" fmla="*/ 186 h 684"/>
                <a:gd name="T58" fmla="*/ 268 w 340"/>
                <a:gd name="T59" fmla="*/ 228 h 684"/>
                <a:gd name="T60" fmla="*/ 274 w 340"/>
                <a:gd name="T61" fmla="*/ 256 h 684"/>
                <a:gd name="T62" fmla="*/ 300 w 340"/>
                <a:gd name="T63" fmla="*/ 278 h 684"/>
                <a:gd name="T64" fmla="*/ 320 w 340"/>
                <a:gd name="T65" fmla="*/ 312 h 684"/>
                <a:gd name="T66" fmla="*/ 328 w 340"/>
                <a:gd name="T67" fmla="*/ 344 h 684"/>
                <a:gd name="T68" fmla="*/ 316 w 340"/>
                <a:gd name="T69" fmla="*/ 384 h 684"/>
                <a:gd name="T70" fmla="*/ 298 w 340"/>
                <a:gd name="T71" fmla="*/ 412 h 684"/>
                <a:gd name="T72" fmla="*/ 276 w 340"/>
                <a:gd name="T73" fmla="*/ 436 h 684"/>
                <a:gd name="T74" fmla="*/ 298 w 340"/>
                <a:gd name="T75" fmla="*/ 474 h 684"/>
                <a:gd name="T76" fmla="*/ 302 w 340"/>
                <a:gd name="T77" fmla="*/ 506 h 684"/>
                <a:gd name="T78" fmla="*/ 296 w 340"/>
                <a:gd name="T79" fmla="*/ 544 h 684"/>
                <a:gd name="T80" fmla="*/ 236 w 340"/>
                <a:gd name="T81" fmla="*/ 602 h 684"/>
                <a:gd name="T82" fmla="*/ 164 w 340"/>
                <a:gd name="T83" fmla="*/ 620 h 684"/>
                <a:gd name="T84" fmla="*/ 112 w 340"/>
                <a:gd name="T85" fmla="*/ 644 h 684"/>
                <a:gd name="T86" fmla="*/ 66 w 340"/>
                <a:gd name="T87" fmla="*/ 664 h 684"/>
                <a:gd name="T88" fmla="*/ 48 w 340"/>
                <a:gd name="T89" fmla="*/ 678 h 68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340" h="684">
                  <a:moveTo>
                    <a:pt x="32" y="684"/>
                  </a:moveTo>
                  <a:lnTo>
                    <a:pt x="32" y="684"/>
                  </a:lnTo>
                  <a:lnTo>
                    <a:pt x="24" y="676"/>
                  </a:lnTo>
                  <a:lnTo>
                    <a:pt x="16" y="668"/>
                  </a:lnTo>
                  <a:lnTo>
                    <a:pt x="12" y="662"/>
                  </a:lnTo>
                  <a:lnTo>
                    <a:pt x="10" y="654"/>
                  </a:lnTo>
                  <a:lnTo>
                    <a:pt x="10" y="638"/>
                  </a:lnTo>
                  <a:lnTo>
                    <a:pt x="10" y="624"/>
                  </a:lnTo>
                  <a:lnTo>
                    <a:pt x="20" y="594"/>
                  </a:lnTo>
                  <a:lnTo>
                    <a:pt x="18" y="560"/>
                  </a:lnTo>
                  <a:lnTo>
                    <a:pt x="0" y="514"/>
                  </a:lnTo>
                  <a:lnTo>
                    <a:pt x="0" y="440"/>
                  </a:lnTo>
                  <a:lnTo>
                    <a:pt x="8" y="426"/>
                  </a:lnTo>
                  <a:lnTo>
                    <a:pt x="16" y="412"/>
                  </a:lnTo>
                  <a:lnTo>
                    <a:pt x="30" y="386"/>
                  </a:lnTo>
                  <a:lnTo>
                    <a:pt x="30" y="358"/>
                  </a:lnTo>
                  <a:lnTo>
                    <a:pt x="24" y="326"/>
                  </a:lnTo>
                  <a:lnTo>
                    <a:pt x="22" y="310"/>
                  </a:lnTo>
                  <a:lnTo>
                    <a:pt x="20" y="296"/>
                  </a:lnTo>
                  <a:lnTo>
                    <a:pt x="22" y="282"/>
                  </a:lnTo>
                  <a:lnTo>
                    <a:pt x="24" y="270"/>
                  </a:lnTo>
                  <a:lnTo>
                    <a:pt x="32" y="258"/>
                  </a:lnTo>
                  <a:lnTo>
                    <a:pt x="44" y="248"/>
                  </a:lnTo>
                  <a:lnTo>
                    <a:pt x="48" y="232"/>
                  </a:lnTo>
                  <a:lnTo>
                    <a:pt x="50" y="218"/>
                  </a:lnTo>
                  <a:lnTo>
                    <a:pt x="52" y="192"/>
                  </a:lnTo>
                  <a:lnTo>
                    <a:pt x="64" y="170"/>
                  </a:lnTo>
                  <a:lnTo>
                    <a:pt x="66" y="158"/>
                  </a:lnTo>
                  <a:lnTo>
                    <a:pt x="70" y="150"/>
                  </a:lnTo>
                  <a:lnTo>
                    <a:pt x="74" y="142"/>
                  </a:lnTo>
                  <a:lnTo>
                    <a:pt x="80" y="134"/>
                  </a:lnTo>
                  <a:lnTo>
                    <a:pt x="94" y="122"/>
                  </a:lnTo>
                  <a:lnTo>
                    <a:pt x="110" y="110"/>
                  </a:lnTo>
                  <a:lnTo>
                    <a:pt x="128" y="82"/>
                  </a:lnTo>
                  <a:lnTo>
                    <a:pt x="140" y="68"/>
                  </a:lnTo>
                  <a:lnTo>
                    <a:pt x="146" y="62"/>
                  </a:lnTo>
                  <a:lnTo>
                    <a:pt x="152" y="58"/>
                  </a:lnTo>
                  <a:lnTo>
                    <a:pt x="170" y="40"/>
                  </a:lnTo>
                  <a:lnTo>
                    <a:pt x="204" y="42"/>
                  </a:lnTo>
                  <a:lnTo>
                    <a:pt x="214" y="42"/>
                  </a:lnTo>
                  <a:lnTo>
                    <a:pt x="224" y="40"/>
                  </a:lnTo>
                  <a:lnTo>
                    <a:pt x="232" y="38"/>
                  </a:lnTo>
                  <a:lnTo>
                    <a:pt x="238" y="32"/>
                  </a:lnTo>
                  <a:lnTo>
                    <a:pt x="250" y="30"/>
                  </a:lnTo>
                  <a:lnTo>
                    <a:pt x="260" y="26"/>
                  </a:lnTo>
                  <a:lnTo>
                    <a:pt x="270" y="20"/>
                  </a:lnTo>
                  <a:lnTo>
                    <a:pt x="282" y="10"/>
                  </a:lnTo>
                  <a:lnTo>
                    <a:pt x="290" y="0"/>
                  </a:lnTo>
                  <a:lnTo>
                    <a:pt x="308" y="12"/>
                  </a:lnTo>
                  <a:lnTo>
                    <a:pt x="306" y="18"/>
                  </a:lnTo>
                  <a:lnTo>
                    <a:pt x="302" y="24"/>
                  </a:lnTo>
                  <a:lnTo>
                    <a:pt x="290" y="34"/>
                  </a:lnTo>
                  <a:lnTo>
                    <a:pt x="284" y="40"/>
                  </a:lnTo>
                  <a:lnTo>
                    <a:pt x="280" y="46"/>
                  </a:lnTo>
                  <a:lnTo>
                    <a:pt x="276" y="54"/>
                  </a:lnTo>
                  <a:lnTo>
                    <a:pt x="278" y="62"/>
                  </a:lnTo>
                  <a:lnTo>
                    <a:pt x="286" y="64"/>
                  </a:lnTo>
                  <a:lnTo>
                    <a:pt x="296" y="68"/>
                  </a:lnTo>
                  <a:lnTo>
                    <a:pt x="302" y="74"/>
                  </a:lnTo>
                  <a:lnTo>
                    <a:pt x="310" y="82"/>
                  </a:lnTo>
                  <a:lnTo>
                    <a:pt x="324" y="100"/>
                  </a:lnTo>
                  <a:lnTo>
                    <a:pt x="340" y="124"/>
                  </a:lnTo>
                  <a:lnTo>
                    <a:pt x="340" y="142"/>
                  </a:lnTo>
                  <a:lnTo>
                    <a:pt x="328" y="158"/>
                  </a:lnTo>
                  <a:lnTo>
                    <a:pt x="318" y="168"/>
                  </a:lnTo>
                  <a:lnTo>
                    <a:pt x="290" y="186"/>
                  </a:lnTo>
                  <a:lnTo>
                    <a:pt x="280" y="202"/>
                  </a:lnTo>
                  <a:lnTo>
                    <a:pt x="272" y="218"/>
                  </a:lnTo>
                  <a:lnTo>
                    <a:pt x="268" y="228"/>
                  </a:lnTo>
                  <a:lnTo>
                    <a:pt x="268" y="238"/>
                  </a:lnTo>
                  <a:lnTo>
                    <a:pt x="268" y="248"/>
                  </a:lnTo>
                  <a:lnTo>
                    <a:pt x="274" y="256"/>
                  </a:lnTo>
                  <a:lnTo>
                    <a:pt x="300" y="278"/>
                  </a:lnTo>
                  <a:lnTo>
                    <a:pt x="308" y="290"/>
                  </a:lnTo>
                  <a:lnTo>
                    <a:pt x="316" y="302"/>
                  </a:lnTo>
                  <a:lnTo>
                    <a:pt x="320" y="312"/>
                  </a:lnTo>
                  <a:lnTo>
                    <a:pt x="324" y="320"/>
                  </a:lnTo>
                  <a:lnTo>
                    <a:pt x="326" y="332"/>
                  </a:lnTo>
                  <a:lnTo>
                    <a:pt x="328" y="344"/>
                  </a:lnTo>
                  <a:lnTo>
                    <a:pt x="322" y="364"/>
                  </a:lnTo>
                  <a:lnTo>
                    <a:pt x="316" y="384"/>
                  </a:lnTo>
                  <a:lnTo>
                    <a:pt x="308" y="398"/>
                  </a:lnTo>
                  <a:lnTo>
                    <a:pt x="298" y="412"/>
                  </a:lnTo>
                  <a:lnTo>
                    <a:pt x="286" y="426"/>
                  </a:lnTo>
                  <a:lnTo>
                    <a:pt x="276" y="436"/>
                  </a:lnTo>
                  <a:lnTo>
                    <a:pt x="274" y="448"/>
                  </a:lnTo>
                  <a:lnTo>
                    <a:pt x="298" y="474"/>
                  </a:lnTo>
                  <a:lnTo>
                    <a:pt x="302" y="488"/>
                  </a:lnTo>
                  <a:lnTo>
                    <a:pt x="302" y="506"/>
                  </a:lnTo>
                  <a:lnTo>
                    <a:pt x="300" y="524"/>
                  </a:lnTo>
                  <a:lnTo>
                    <a:pt x="296" y="544"/>
                  </a:lnTo>
                  <a:lnTo>
                    <a:pt x="282" y="560"/>
                  </a:lnTo>
                  <a:lnTo>
                    <a:pt x="268" y="574"/>
                  </a:lnTo>
                  <a:lnTo>
                    <a:pt x="236" y="602"/>
                  </a:lnTo>
                  <a:lnTo>
                    <a:pt x="164" y="620"/>
                  </a:lnTo>
                  <a:lnTo>
                    <a:pt x="146" y="632"/>
                  </a:lnTo>
                  <a:lnTo>
                    <a:pt x="128" y="640"/>
                  </a:lnTo>
                  <a:lnTo>
                    <a:pt x="112" y="644"/>
                  </a:lnTo>
                  <a:lnTo>
                    <a:pt x="92" y="648"/>
                  </a:lnTo>
                  <a:lnTo>
                    <a:pt x="66" y="664"/>
                  </a:lnTo>
                  <a:lnTo>
                    <a:pt x="56" y="672"/>
                  </a:lnTo>
                  <a:lnTo>
                    <a:pt x="48" y="678"/>
                  </a:lnTo>
                  <a:lnTo>
                    <a:pt x="32" y="684"/>
                  </a:lnTo>
                  <a:close/>
                </a:path>
              </a:pathLst>
            </a:custGeom>
            <a:grpFill/>
            <a:ln w="9525">
              <a:solidFill>
                <a:schemeClr val="bg1"/>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29" name="Freeform 30"/>
            <p:cNvSpPr>
              <a:spLocks/>
            </p:cNvSpPr>
            <p:nvPr/>
          </p:nvSpPr>
          <p:spPr bwMode="auto">
            <a:xfrm>
              <a:off x="6384925" y="3101976"/>
              <a:ext cx="1016000" cy="679450"/>
            </a:xfrm>
            <a:custGeom>
              <a:avLst/>
              <a:gdLst>
                <a:gd name="T0" fmla="*/ 42 w 640"/>
                <a:gd name="T1" fmla="*/ 410 h 428"/>
                <a:gd name="T2" fmla="*/ 0 w 640"/>
                <a:gd name="T3" fmla="*/ 372 h 428"/>
                <a:gd name="T4" fmla="*/ 26 w 640"/>
                <a:gd name="T5" fmla="*/ 338 h 428"/>
                <a:gd name="T6" fmla="*/ 38 w 640"/>
                <a:gd name="T7" fmla="*/ 322 h 428"/>
                <a:gd name="T8" fmla="*/ 26 w 640"/>
                <a:gd name="T9" fmla="*/ 244 h 428"/>
                <a:gd name="T10" fmla="*/ 12 w 640"/>
                <a:gd name="T11" fmla="*/ 208 h 428"/>
                <a:gd name="T12" fmla="*/ 20 w 640"/>
                <a:gd name="T13" fmla="*/ 174 h 428"/>
                <a:gd name="T14" fmla="*/ 42 w 640"/>
                <a:gd name="T15" fmla="*/ 144 h 428"/>
                <a:gd name="T16" fmla="*/ 76 w 640"/>
                <a:gd name="T17" fmla="*/ 106 h 428"/>
                <a:gd name="T18" fmla="*/ 104 w 640"/>
                <a:gd name="T19" fmla="*/ 80 h 428"/>
                <a:gd name="T20" fmla="*/ 150 w 640"/>
                <a:gd name="T21" fmla="*/ 52 h 428"/>
                <a:gd name="T22" fmla="*/ 210 w 640"/>
                <a:gd name="T23" fmla="*/ 38 h 428"/>
                <a:gd name="T24" fmla="*/ 236 w 640"/>
                <a:gd name="T25" fmla="*/ 38 h 428"/>
                <a:gd name="T26" fmla="*/ 268 w 640"/>
                <a:gd name="T27" fmla="*/ 16 h 428"/>
                <a:gd name="T28" fmla="*/ 294 w 640"/>
                <a:gd name="T29" fmla="*/ 12 h 428"/>
                <a:gd name="T30" fmla="*/ 308 w 640"/>
                <a:gd name="T31" fmla="*/ 36 h 428"/>
                <a:gd name="T32" fmla="*/ 308 w 640"/>
                <a:gd name="T33" fmla="*/ 80 h 428"/>
                <a:gd name="T34" fmla="*/ 360 w 640"/>
                <a:gd name="T35" fmla="*/ 108 h 428"/>
                <a:gd name="T36" fmla="*/ 384 w 640"/>
                <a:gd name="T37" fmla="*/ 110 h 428"/>
                <a:gd name="T38" fmla="*/ 432 w 640"/>
                <a:gd name="T39" fmla="*/ 38 h 428"/>
                <a:gd name="T40" fmla="*/ 452 w 640"/>
                <a:gd name="T41" fmla="*/ 24 h 428"/>
                <a:gd name="T42" fmla="*/ 492 w 640"/>
                <a:gd name="T43" fmla="*/ 16 h 428"/>
                <a:gd name="T44" fmla="*/ 536 w 640"/>
                <a:gd name="T45" fmla="*/ 34 h 428"/>
                <a:gd name="T46" fmla="*/ 640 w 640"/>
                <a:gd name="T47" fmla="*/ 36 h 428"/>
                <a:gd name="T48" fmla="*/ 636 w 640"/>
                <a:gd name="T49" fmla="*/ 46 h 428"/>
                <a:gd name="T50" fmla="*/ 632 w 640"/>
                <a:gd name="T51" fmla="*/ 76 h 428"/>
                <a:gd name="T52" fmla="*/ 570 w 640"/>
                <a:gd name="T53" fmla="*/ 96 h 428"/>
                <a:gd name="T54" fmla="*/ 514 w 640"/>
                <a:gd name="T55" fmla="*/ 136 h 428"/>
                <a:gd name="T56" fmla="*/ 500 w 640"/>
                <a:gd name="T57" fmla="*/ 160 h 428"/>
                <a:gd name="T58" fmla="*/ 472 w 640"/>
                <a:gd name="T59" fmla="*/ 178 h 428"/>
                <a:gd name="T60" fmla="*/ 446 w 640"/>
                <a:gd name="T61" fmla="*/ 188 h 428"/>
                <a:gd name="T62" fmla="*/ 438 w 640"/>
                <a:gd name="T63" fmla="*/ 228 h 428"/>
                <a:gd name="T64" fmla="*/ 418 w 640"/>
                <a:gd name="T65" fmla="*/ 252 h 428"/>
                <a:gd name="T66" fmla="*/ 400 w 640"/>
                <a:gd name="T67" fmla="*/ 276 h 428"/>
                <a:gd name="T68" fmla="*/ 390 w 640"/>
                <a:gd name="T69" fmla="*/ 324 h 428"/>
                <a:gd name="T70" fmla="*/ 374 w 640"/>
                <a:gd name="T71" fmla="*/ 326 h 428"/>
                <a:gd name="T72" fmla="*/ 350 w 640"/>
                <a:gd name="T73" fmla="*/ 342 h 428"/>
                <a:gd name="T74" fmla="*/ 338 w 640"/>
                <a:gd name="T75" fmla="*/ 366 h 428"/>
                <a:gd name="T76" fmla="*/ 322 w 640"/>
                <a:gd name="T77" fmla="*/ 400 h 428"/>
                <a:gd name="T78" fmla="*/ 314 w 640"/>
                <a:gd name="T79" fmla="*/ 400 h 428"/>
                <a:gd name="T80" fmla="*/ 304 w 640"/>
                <a:gd name="T81" fmla="*/ 392 h 428"/>
                <a:gd name="T82" fmla="*/ 274 w 640"/>
                <a:gd name="T83" fmla="*/ 404 h 428"/>
                <a:gd name="T84" fmla="*/ 250 w 640"/>
                <a:gd name="T85" fmla="*/ 422 h 428"/>
                <a:gd name="T86" fmla="*/ 214 w 640"/>
                <a:gd name="T87" fmla="*/ 416 h 428"/>
                <a:gd name="T88" fmla="*/ 208 w 640"/>
                <a:gd name="T89" fmla="*/ 404 h 428"/>
                <a:gd name="T90" fmla="*/ 142 w 640"/>
                <a:gd name="T91" fmla="*/ 362 h 428"/>
                <a:gd name="T92" fmla="*/ 138 w 640"/>
                <a:gd name="T93" fmla="*/ 380 h 428"/>
                <a:gd name="T94" fmla="*/ 126 w 640"/>
                <a:gd name="T95" fmla="*/ 406 h 428"/>
                <a:gd name="T96" fmla="*/ 108 w 640"/>
                <a:gd name="T97" fmla="*/ 418 h 428"/>
                <a:gd name="T98" fmla="*/ 86 w 640"/>
                <a:gd name="T99" fmla="*/ 422 h 42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640" h="428">
                  <a:moveTo>
                    <a:pt x="70" y="428"/>
                  </a:moveTo>
                  <a:lnTo>
                    <a:pt x="70" y="428"/>
                  </a:lnTo>
                  <a:lnTo>
                    <a:pt x="42" y="410"/>
                  </a:lnTo>
                  <a:lnTo>
                    <a:pt x="0" y="372"/>
                  </a:lnTo>
                  <a:lnTo>
                    <a:pt x="10" y="352"/>
                  </a:lnTo>
                  <a:lnTo>
                    <a:pt x="26" y="338"/>
                  </a:lnTo>
                  <a:lnTo>
                    <a:pt x="32" y="330"/>
                  </a:lnTo>
                  <a:lnTo>
                    <a:pt x="38" y="322"/>
                  </a:lnTo>
                  <a:lnTo>
                    <a:pt x="38" y="288"/>
                  </a:lnTo>
                  <a:lnTo>
                    <a:pt x="26" y="244"/>
                  </a:lnTo>
                  <a:lnTo>
                    <a:pt x="18" y="220"/>
                  </a:lnTo>
                  <a:lnTo>
                    <a:pt x="12" y="208"/>
                  </a:lnTo>
                  <a:lnTo>
                    <a:pt x="12" y="186"/>
                  </a:lnTo>
                  <a:lnTo>
                    <a:pt x="14" y="180"/>
                  </a:lnTo>
                  <a:lnTo>
                    <a:pt x="20" y="174"/>
                  </a:lnTo>
                  <a:lnTo>
                    <a:pt x="30" y="156"/>
                  </a:lnTo>
                  <a:lnTo>
                    <a:pt x="42" y="144"/>
                  </a:lnTo>
                  <a:lnTo>
                    <a:pt x="68" y="118"/>
                  </a:lnTo>
                  <a:lnTo>
                    <a:pt x="76" y="106"/>
                  </a:lnTo>
                  <a:lnTo>
                    <a:pt x="84" y="96"/>
                  </a:lnTo>
                  <a:lnTo>
                    <a:pt x="92" y="88"/>
                  </a:lnTo>
                  <a:lnTo>
                    <a:pt x="104" y="80"/>
                  </a:lnTo>
                  <a:lnTo>
                    <a:pt x="126" y="66"/>
                  </a:lnTo>
                  <a:lnTo>
                    <a:pt x="150" y="52"/>
                  </a:lnTo>
                  <a:lnTo>
                    <a:pt x="202" y="0"/>
                  </a:lnTo>
                  <a:lnTo>
                    <a:pt x="210" y="38"/>
                  </a:lnTo>
                  <a:lnTo>
                    <a:pt x="236" y="38"/>
                  </a:lnTo>
                  <a:lnTo>
                    <a:pt x="248" y="16"/>
                  </a:lnTo>
                  <a:lnTo>
                    <a:pt x="268" y="16"/>
                  </a:lnTo>
                  <a:lnTo>
                    <a:pt x="282" y="16"/>
                  </a:lnTo>
                  <a:lnTo>
                    <a:pt x="294" y="12"/>
                  </a:lnTo>
                  <a:lnTo>
                    <a:pt x="294" y="16"/>
                  </a:lnTo>
                  <a:lnTo>
                    <a:pt x="298" y="22"/>
                  </a:lnTo>
                  <a:lnTo>
                    <a:pt x="308" y="36"/>
                  </a:lnTo>
                  <a:lnTo>
                    <a:pt x="308" y="80"/>
                  </a:lnTo>
                  <a:lnTo>
                    <a:pt x="322" y="90"/>
                  </a:lnTo>
                  <a:lnTo>
                    <a:pt x="340" y="100"/>
                  </a:lnTo>
                  <a:lnTo>
                    <a:pt x="360" y="108"/>
                  </a:lnTo>
                  <a:lnTo>
                    <a:pt x="372" y="110"/>
                  </a:lnTo>
                  <a:lnTo>
                    <a:pt x="384" y="110"/>
                  </a:lnTo>
                  <a:lnTo>
                    <a:pt x="424" y="48"/>
                  </a:lnTo>
                  <a:lnTo>
                    <a:pt x="432" y="38"/>
                  </a:lnTo>
                  <a:lnTo>
                    <a:pt x="440" y="30"/>
                  </a:lnTo>
                  <a:lnTo>
                    <a:pt x="452" y="24"/>
                  </a:lnTo>
                  <a:lnTo>
                    <a:pt x="462" y="18"/>
                  </a:lnTo>
                  <a:lnTo>
                    <a:pt x="476" y="16"/>
                  </a:lnTo>
                  <a:lnTo>
                    <a:pt x="492" y="16"/>
                  </a:lnTo>
                  <a:lnTo>
                    <a:pt x="536" y="34"/>
                  </a:lnTo>
                  <a:lnTo>
                    <a:pt x="632" y="32"/>
                  </a:lnTo>
                  <a:lnTo>
                    <a:pt x="640" y="36"/>
                  </a:lnTo>
                  <a:lnTo>
                    <a:pt x="636" y="40"/>
                  </a:lnTo>
                  <a:lnTo>
                    <a:pt x="636" y="46"/>
                  </a:lnTo>
                  <a:lnTo>
                    <a:pt x="632" y="76"/>
                  </a:lnTo>
                  <a:lnTo>
                    <a:pt x="598" y="80"/>
                  </a:lnTo>
                  <a:lnTo>
                    <a:pt x="570" y="96"/>
                  </a:lnTo>
                  <a:lnTo>
                    <a:pt x="540" y="114"/>
                  </a:lnTo>
                  <a:lnTo>
                    <a:pt x="526" y="124"/>
                  </a:lnTo>
                  <a:lnTo>
                    <a:pt x="514" y="136"/>
                  </a:lnTo>
                  <a:lnTo>
                    <a:pt x="506" y="148"/>
                  </a:lnTo>
                  <a:lnTo>
                    <a:pt x="500" y="160"/>
                  </a:lnTo>
                  <a:lnTo>
                    <a:pt x="478" y="170"/>
                  </a:lnTo>
                  <a:lnTo>
                    <a:pt x="472" y="178"/>
                  </a:lnTo>
                  <a:lnTo>
                    <a:pt x="464" y="182"/>
                  </a:lnTo>
                  <a:lnTo>
                    <a:pt x="446" y="188"/>
                  </a:lnTo>
                  <a:lnTo>
                    <a:pt x="440" y="194"/>
                  </a:lnTo>
                  <a:lnTo>
                    <a:pt x="438" y="228"/>
                  </a:lnTo>
                  <a:lnTo>
                    <a:pt x="430" y="240"/>
                  </a:lnTo>
                  <a:lnTo>
                    <a:pt x="418" y="252"/>
                  </a:lnTo>
                  <a:lnTo>
                    <a:pt x="408" y="264"/>
                  </a:lnTo>
                  <a:lnTo>
                    <a:pt x="400" y="276"/>
                  </a:lnTo>
                  <a:lnTo>
                    <a:pt x="400" y="298"/>
                  </a:lnTo>
                  <a:lnTo>
                    <a:pt x="396" y="312"/>
                  </a:lnTo>
                  <a:lnTo>
                    <a:pt x="390" y="324"/>
                  </a:lnTo>
                  <a:lnTo>
                    <a:pt x="382" y="324"/>
                  </a:lnTo>
                  <a:lnTo>
                    <a:pt x="374" y="326"/>
                  </a:lnTo>
                  <a:lnTo>
                    <a:pt x="366" y="328"/>
                  </a:lnTo>
                  <a:lnTo>
                    <a:pt x="360" y="332"/>
                  </a:lnTo>
                  <a:lnTo>
                    <a:pt x="350" y="342"/>
                  </a:lnTo>
                  <a:lnTo>
                    <a:pt x="342" y="352"/>
                  </a:lnTo>
                  <a:lnTo>
                    <a:pt x="338" y="366"/>
                  </a:lnTo>
                  <a:lnTo>
                    <a:pt x="334" y="380"/>
                  </a:lnTo>
                  <a:lnTo>
                    <a:pt x="326" y="394"/>
                  </a:lnTo>
                  <a:lnTo>
                    <a:pt x="322" y="400"/>
                  </a:lnTo>
                  <a:lnTo>
                    <a:pt x="314" y="404"/>
                  </a:lnTo>
                  <a:lnTo>
                    <a:pt x="314" y="400"/>
                  </a:lnTo>
                  <a:lnTo>
                    <a:pt x="304" y="392"/>
                  </a:lnTo>
                  <a:lnTo>
                    <a:pt x="286" y="390"/>
                  </a:lnTo>
                  <a:lnTo>
                    <a:pt x="274" y="404"/>
                  </a:lnTo>
                  <a:lnTo>
                    <a:pt x="262" y="420"/>
                  </a:lnTo>
                  <a:lnTo>
                    <a:pt x="250" y="422"/>
                  </a:lnTo>
                  <a:lnTo>
                    <a:pt x="236" y="422"/>
                  </a:lnTo>
                  <a:lnTo>
                    <a:pt x="222" y="420"/>
                  </a:lnTo>
                  <a:lnTo>
                    <a:pt x="214" y="416"/>
                  </a:lnTo>
                  <a:lnTo>
                    <a:pt x="208" y="404"/>
                  </a:lnTo>
                  <a:lnTo>
                    <a:pt x="168" y="364"/>
                  </a:lnTo>
                  <a:lnTo>
                    <a:pt x="142" y="362"/>
                  </a:lnTo>
                  <a:lnTo>
                    <a:pt x="140" y="370"/>
                  </a:lnTo>
                  <a:lnTo>
                    <a:pt x="138" y="380"/>
                  </a:lnTo>
                  <a:lnTo>
                    <a:pt x="136" y="404"/>
                  </a:lnTo>
                  <a:lnTo>
                    <a:pt x="126" y="406"/>
                  </a:lnTo>
                  <a:lnTo>
                    <a:pt x="118" y="410"/>
                  </a:lnTo>
                  <a:lnTo>
                    <a:pt x="112" y="414"/>
                  </a:lnTo>
                  <a:lnTo>
                    <a:pt x="108" y="418"/>
                  </a:lnTo>
                  <a:lnTo>
                    <a:pt x="96" y="420"/>
                  </a:lnTo>
                  <a:lnTo>
                    <a:pt x="86" y="422"/>
                  </a:lnTo>
                  <a:lnTo>
                    <a:pt x="70" y="428"/>
                  </a:lnTo>
                  <a:close/>
                </a:path>
              </a:pathLst>
            </a:custGeom>
            <a:grpFill/>
            <a:ln w="9525">
              <a:solidFill>
                <a:schemeClr val="bg1"/>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30" name="Freeform 31"/>
            <p:cNvSpPr>
              <a:spLocks/>
            </p:cNvSpPr>
            <p:nvPr/>
          </p:nvSpPr>
          <p:spPr bwMode="auto">
            <a:xfrm>
              <a:off x="4806950" y="3000376"/>
              <a:ext cx="438150" cy="682625"/>
            </a:xfrm>
            <a:custGeom>
              <a:avLst/>
              <a:gdLst>
                <a:gd name="T0" fmla="*/ 106 w 276"/>
                <a:gd name="T1" fmla="*/ 398 h 430"/>
                <a:gd name="T2" fmla="*/ 98 w 276"/>
                <a:gd name="T3" fmla="*/ 364 h 430"/>
                <a:gd name="T4" fmla="*/ 92 w 276"/>
                <a:gd name="T5" fmla="*/ 318 h 430"/>
                <a:gd name="T6" fmla="*/ 86 w 276"/>
                <a:gd name="T7" fmla="*/ 280 h 430"/>
                <a:gd name="T8" fmla="*/ 52 w 276"/>
                <a:gd name="T9" fmla="*/ 240 h 430"/>
                <a:gd name="T10" fmla="*/ 26 w 276"/>
                <a:gd name="T11" fmla="*/ 214 h 430"/>
                <a:gd name="T12" fmla="*/ 0 w 276"/>
                <a:gd name="T13" fmla="*/ 200 h 430"/>
                <a:gd name="T14" fmla="*/ 4 w 276"/>
                <a:gd name="T15" fmla="*/ 196 h 430"/>
                <a:gd name="T16" fmla="*/ 28 w 276"/>
                <a:gd name="T17" fmla="*/ 186 h 430"/>
                <a:gd name="T18" fmla="*/ 68 w 276"/>
                <a:gd name="T19" fmla="*/ 180 h 430"/>
                <a:gd name="T20" fmla="*/ 84 w 276"/>
                <a:gd name="T21" fmla="*/ 166 h 430"/>
                <a:gd name="T22" fmla="*/ 112 w 276"/>
                <a:gd name="T23" fmla="*/ 160 h 430"/>
                <a:gd name="T24" fmla="*/ 130 w 276"/>
                <a:gd name="T25" fmla="*/ 138 h 430"/>
                <a:gd name="T26" fmla="*/ 128 w 276"/>
                <a:gd name="T27" fmla="*/ 98 h 430"/>
                <a:gd name="T28" fmla="*/ 158 w 276"/>
                <a:gd name="T29" fmla="*/ 42 h 430"/>
                <a:gd name="T30" fmla="*/ 162 w 276"/>
                <a:gd name="T31" fmla="*/ 12 h 430"/>
                <a:gd name="T32" fmla="*/ 170 w 276"/>
                <a:gd name="T33" fmla="*/ 10 h 430"/>
                <a:gd name="T34" fmla="*/ 190 w 276"/>
                <a:gd name="T35" fmla="*/ 2 h 430"/>
                <a:gd name="T36" fmla="*/ 204 w 276"/>
                <a:gd name="T37" fmla="*/ 0 h 430"/>
                <a:gd name="T38" fmla="*/ 220 w 276"/>
                <a:gd name="T39" fmla="*/ 6 h 430"/>
                <a:gd name="T40" fmla="*/ 226 w 276"/>
                <a:gd name="T41" fmla="*/ 22 h 430"/>
                <a:gd name="T42" fmla="*/ 218 w 276"/>
                <a:gd name="T43" fmla="*/ 40 h 430"/>
                <a:gd name="T44" fmla="*/ 212 w 276"/>
                <a:gd name="T45" fmla="*/ 58 h 430"/>
                <a:gd name="T46" fmla="*/ 196 w 276"/>
                <a:gd name="T47" fmla="*/ 82 h 430"/>
                <a:gd name="T48" fmla="*/ 192 w 276"/>
                <a:gd name="T49" fmla="*/ 108 h 430"/>
                <a:gd name="T50" fmla="*/ 194 w 276"/>
                <a:gd name="T51" fmla="*/ 132 h 430"/>
                <a:gd name="T52" fmla="*/ 232 w 276"/>
                <a:gd name="T53" fmla="*/ 138 h 430"/>
                <a:gd name="T54" fmla="*/ 248 w 276"/>
                <a:gd name="T55" fmla="*/ 154 h 430"/>
                <a:gd name="T56" fmla="*/ 268 w 276"/>
                <a:gd name="T57" fmla="*/ 168 h 430"/>
                <a:gd name="T58" fmla="*/ 276 w 276"/>
                <a:gd name="T59" fmla="*/ 170 h 430"/>
                <a:gd name="T60" fmla="*/ 270 w 276"/>
                <a:gd name="T61" fmla="*/ 184 h 430"/>
                <a:gd name="T62" fmla="*/ 258 w 276"/>
                <a:gd name="T63" fmla="*/ 198 h 430"/>
                <a:gd name="T64" fmla="*/ 252 w 276"/>
                <a:gd name="T65" fmla="*/ 206 h 430"/>
                <a:gd name="T66" fmla="*/ 228 w 276"/>
                <a:gd name="T67" fmla="*/ 226 h 430"/>
                <a:gd name="T68" fmla="*/ 216 w 276"/>
                <a:gd name="T69" fmla="*/ 228 h 430"/>
                <a:gd name="T70" fmla="*/ 202 w 276"/>
                <a:gd name="T71" fmla="*/ 232 h 430"/>
                <a:gd name="T72" fmla="*/ 202 w 276"/>
                <a:gd name="T73" fmla="*/ 248 h 430"/>
                <a:gd name="T74" fmla="*/ 198 w 276"/>
                <a:gd name="T75" fmla="*/ 270 h 430"/>
                <a:gd name="T76" fmla="*/ 188 w 276"/>
                <a:gd name="T77" fmla="*/ 284 h 430"/>
                <a:gd name="T78" fmla="*/ 180 w 276"/>
                <a:gd name="T79" fmla="*/ 308 h 430"/>
                <a:gd name="T80" fmla="*/ 178 w 276"/>
                <a:gd name="T81" fmla="*/ 332 h 430"/>
                <a:gd name="T82" fmla="*/ 194 w 276"/>
                <a:gd name="T83" fmla="*/ 346 h 430"/>
                <a:gd name="T84" fmla="*/ 214 w 276"/>
                <a:gd name="T85" fmla="*/ 352 h 430"/>
                <a:gd name="T86" fmla="*/ 222 w 276"/>
                <a:gd name="T87" fmla="*/ 364 h 430"/>
                <a:gd name="T88" fmla="*/ 222 w 276"/>
                <a:gd name="T89" fmla="*/ 382 h 430"/>
                <a:gd name="T90" fmla="*/ 216 w 276"/>
                <a:gd name="T91" fmla="*/ 394 h 430"/>
                <a:gd name="T92" fmla="*/ 198 w 276"/>
                <a:gd name="T93" fmla="*/ 400 h 430"/>
                <a:gd name="T94" fmla="*/ 184 w 276"/>
                <a:gd name="T95" fmla="*/ 406 h 430"/>
                <a:gd name="T96" fmla="*/ 154 w 276"/>
                <a:gd name="T97" fmla="*/ 430 h 430"/>
                <a:gd name="T98" fmla="*/ 142 w 276"/>
                <a:gd name="T99" fmla="*/ 428 h 430"/>
                <a:gd name="T100" fmla="*/ 106 w 276"/>
                <a:gd name="T101" fmla="*/ 398 h 43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276" h="430">
                  <a:moveTo>
                    <a:pt x="106" y="398"/>
                  </a:moveTo>
                  <a:lnTo>
                    <a:pt x="106" y="398"/>
                  </a:lnTo>
                  <a:lnTo>
                    <a:pt x="98" y="364"/>
                  </a:lnTo>
                  <a:lnTo>
                    <a:pt x="96" y="340"/>
                  </a:lnTo>
                  <a:lnTo>
                    <a:pt x="92" y="318"/>
                  </a:lnTo>
                  <a:lnTo>
                    <a:pt x="86" y="280"/>
                  </a:lnTo>
                  <a:lnTo>
                    <a:pt x="68" y="258"/>
                  </a:lnTo>
                  <a:lnTo>
                    <a:pt x="52" y="240"/>
                  </a:lnTo>
                  <a:lnTo>
                    <a:pt x="36" y="226"/>
                  </a:lnTo>
                  <a:lnTo>
                    <a:pt x="26" y="214"/>
                  </a:lnTo>
                  <a:lnTo>
                    <a:pt x="0" y="200"/>
                  </a:lnTo>
                  <a:lnTo>
                    <a:pt x="4" y="196"/>
                  </a:lnTo>
                  <a:lnTo>
                    <a:pt x="10" y="192"/>
                  </a:lnTo>
                  <a:lnTo>
                    <a:pt x="28" y="186"/>
                  </a:lnTo>
                  <a:lnTo>
                    <a:pt x="68" y="180"/>
                  </a:lnTo>
                  <a:lnTo>
                    <a:pt x="78" y="170"/>
                  </a:lnTo>
                  <a:lnTo>
                    <a:pt x="84" y="166"/>
                  </a:lnTo>
                  <a:lnTo>
                    <a:pt x="94" y="162"/>
                  </a:lnTo>
                  <a:lnTo>
                    <a:pt x="112" y="160"/>
                  </a:lnTo>
                  <a:lnTo>
                    <a:pt x="130" y="138"/>
                  </a:lnTo>
                  <a:lnTo>
                    <a:pt x="128" y="98"/>
                  </a:lnTo>
                  <a:lnTo>
                    <a:pt x="158" y="42"/>
                  </a:lnTo>
                  <a:lnTo>
                    <a:pt x="162" y="12"/>
                  </a:lnTo>
                  <a:lnTo>
                    <a:pt x="170" y="10"/>
                  </a:lnTo>
                  <a:lnTo>
                    <a:pt x="176" y="8"/>
                  </a:lnTo>
                  <a:lnTo>
                    <a:pt x="190" y="2"/>
                  </a:lnTo>
                  <a:lnTo>
                    <a:pt x="198" y="0"/>
                  </a:lnTo>
                  <a:lnTo>
                    <a:pt x="204" y="0"/>
                  </a:lnTo>
                  <a:lnTo>
                    <a:pt x="212" y="2"/>
                  </a:lnTo>
                  <a:lnTo>
                    <a:pt x="220" y="6"/>
                  </a:lnTo>
                  <a:lnTo>
                    <a:pt x="226" y="22"/>
                  </a:lnTo>
                  <a:lnTo>
                    <a:pt x="218" y="40"/>
                  </a:lnTo>
                  <a:lnTo>
                    <a:pt x="212" y="58"/>
                  </a:lnTo>
                  <a:lnTo>
                    <a:pt x="198" y="74"/>
                  </a:lnTo>
                  <a:lnTo>
                    <a:pt x="196" y="82"/>
                  </a:lnTo>
                  <a:lnTo>
                    <a:pt x="192" y="90"/>
                  </a:lnTo>
                  <a:lnTo>
                    <a:pt x="192" y="108"/>
                  </a:lnTo>
                  <a:lnTo>
                    <a:pt x="194" y="132"/>
                  </a:lnTo>
                  <a:lnTo>
                    <a:pt x="232" y="138"/>
                  </a:lnTo>
                  <a:lnTo>
                    <a:pt x="238" y="146"/>
                  </a:lnTo>
                  <a:lnTo>
                    <a:pt x="248" y="154"/>
                  </a:lnTo>
                  <a:lnTo>
                    <a:pt x="260" y="164"/>
                  </a:lnTo>
                  <a:lnTo>
                    <a:pt x="268" y="168"/>
                  </a:lnTo>
                  <a:lnTo>
                    <a:pt x="276" y="170"/>
                  </a:lnTo>
                  <a:lnTo>
                    <a:pt x="274" y="176"/>
                  </a:lnTo>
                  <a:lnTo>
                    <a:pt x="270" y="184"/>
                  </a:lnTo>
                  <a:lnTo>
                    <a:pt x="264" y="192"/>
                  </a:lnTo>
                  <a:lnTo>
                    <a:pt x="258" y="198"/>
                  </a:lnTo>
                  <a:lnTo>
                    <a:pt x="252" y="206"/>
                  </a:lnTo>
                  <a:lnTo>
                    <a:pt x="244" y="214"/>
                  </a:lnTo>
                  <a:lnTo>
                    <a:pt x="228" y="226"/>
                  </a:lnTo>
                  <a:lnTo>
                    <a:pt x="216" y="228"/>
                  </a:lnTo>
                  <a:lnTo>
                    <a:pt x="206" y="228"/>
                  </a:lnTo>
                  <a:lnTo>
                    <a:pt x="202" y="232"/>
                  </a:lnTo>
                  <a:lnTo>
                    <a:pt x="200" y="236"/>
                  </a:lnTo>
                  <a:lnTo>
                    <a:pt x="202" y="248"/>
                  </a:lnTo>
                  <a:lnTo>
                    <a:pt x="200" y="258"/>
                  </a:lnTo>
                  <a:lnTo>
                    <a:pt x="198" y="270"/>
                  </a:lnTo>
                  <a:lnTo>
                    <a:pt x="188" y="284"/>
                  </a:lnTo>
                  <a:lnTo>
                    <a:pt x="182" y="296"/>
                  </a:lnTo>
                  <a:lnTo>
                    <a:pt x="180" y="308"/>
                  </a:lnTo>
                  <a:lnTo>
                    <a:pt x="178" y="332"/>
                  </a:lnTo>
                  <a:lnTo>
                    <a:pt x="194" y="346"/>
                  </a:lnTo>
                  <a:lnTo>
                    <a:pt x="202" y="348"/>
                  </a:lnTo>
                  <a:lnTo>
                    <a:pt x="214" y="352"/>
                  </a:lnTo>
                  <a:lnTo>
                    <a:pt x="218" y="358"/>
                  </a:lnTo>
                  <a:lnTo>
                    <a:pt x="222" y="364"/>
                  </a:lnTo>
                  <a:lnTo>
                    <a:pt x="224" y="372"/>
                  </a:lnTo>
                  <a:lnTo>
                    <a:pt x="222" y="382"/>
                  </a:lnTo>
                  <a:lnTo>
                    <a:pt x="216" y="394"/>
                  </a:lnTo>
                  <a:lnTo>
                    <a:pt x="198" y="400"/>
                  </a:lnTo>
                  <a:lnTo>
                    <a:pt x="184" y="406"/>
                  </a:lnTo>
                  <a:lnTo>
                    <a:pt x="160" y="426"/>
                  </a:lnTo>
                  <a:lnTo>
                    <a:pt x="154" y="430"/>
                  </a:lnTo>
                  <a:lnTo>
                    <a:pt x="148" y="430"/>
                  </a:lnTo>
                  <a:lnTo>
                    <a:pt x="142" y="428"/>
                  </a:lnTo>
                  <a:lnTo>
                    <a:pt x="134" y="422"/>
                  </a:lnTo>
                  <a:lnTo>
                    <a:pt x="106" y="398"/>
                  </a:lnTo>
                  <a:close/>
                </a:path>
              </a:pathLst>
            </a:custGeom>
            <a:grpFill/>
            <a:ln w="9525">
              <a:solidFill>
                <a:schemeClr val="bg1"/>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31" name="Freeform 32"/>
            <p:cNvSpPr>
              <a:spLocks/>
            </p:cNvSpPr>
            <p:nvPr/>
          </p:nvSpPr>
          <p:spPr bwMode="auto">
            <a:xfrm>
              <a:off x="6108700" y="2295526"/>
              <a:ext cx="850900" cy="1219200"/>
            </a:xfrm>
            <a:custGeom>
              <a:avLst/>
              <a:gdLst>
                <a:gd name="T0" fmla="*/ 108 w 536"/>
                <a:gd name="T1" fmla="*/ 754 h 768"/>
                <a:gd name="T2" fmla="*/ 22 w 536"/>
                <a:gd name="T3" fmla="*/ 720 h 768"/>
                <a:gd name="T4" fmla="*/ 52 w 536"/>
                <a:gd name="T5" fmla="*/ 664 h 768"/>
                <a:gd name="T6" fmla="*/ 58 w 536"/>
                <a:gd name="T7" fmla="*/ 572 h 768"/>
                <a:gd name="T8" fmla="*/ 6 w 536"/>
                <a:gd name="T9" fmla="*/ 508 h 768"/>
                <a:gd name="T10" fmla="*/ 32 w 536"/>
                <a:gd name="T11" fmla="*/ 458 h 768"/>
                <a:gd name="T12" fmla="*/ 78 w 536"/>
                <a:gd name="T13" fmla="*/ 412 h 768"/>
                <a:gd name="T14" fmla="*/ 40 w 536"/>
                <a:gd name="T15" fmla="*/ 334 h 768"/>
                <a:gd name="T16" fmla="*/ 18 w 536"/>
                <a:gd name="T17" fmla="*/ 316 h 768"/>
                <a:gd name="T18" fmla="*/ 46 w 536"/>
                <a:gd name="T19" fmla="*/ 282 h 768"/>
                <a:gd name="T20" fmla="*/ 24 w 536"/>
                <a:gd name="T21" fmla="*/ 236 h 768"/>
                <a:gd name="T22" fmla="*/ 0 w 536"/>
                <a:gd name="T23" fmla="*/ 164 h 768"/>
                <a:gd name="T24" fmla="*/ 28 w 536"/>
                <a:gd name="T25" fmla="*/ 142 h 768"/>
                <a:gd name="T26" fmla="*/ 44 w 536"/>
                <a:gd name="T27" fmla="*/ 84 h 768"/>
                <a:gd name="T28" fmla="*/ 70 w 536"/>
                <a:gd name="T29" fmla="*/ 88 h 768"/>
                <a:gd name="T30" fmla="*/ 72 w 536"/>
                <a:gd name="T31" fmla="*/ 118 h 768"/>
                <a:gd name="T32" fmla="*/ 82 w 536"/>
                <a:gd name="T33" fmla="*/ 150 h 768"/>
                <a:gd name="T34" fmla="*/ 124 w 536"/>
                <a:gd name="T35" fmla="*/ 154 h 768"/>
                <a:gd name="T36" fmla="*/ 136 w 536"/>
                <a:gd name="T37" fmla="*/ 134 h 768"/>
                <a:gd name="T38" fmla="*/ 180 w 536"/>
                <a:gd name="T39" fmla="*/ 106 h 768"/>
                <a:gd name="T40" fmla="*/ 252 w 536"/>
                <a:gd name="T41" fmla="*/ 92 h 768"/>
                <a:gd name="T42" fmla="*/ 266 w 536"/>
                <a:gd name="T43" fmla="*/ 22 h 768"/>
                <a:gd name="T44" fmla="*/ 310 w 536"/>
                <a:gd name="T45" fmla="*/ 0 h 768"/>
                <a:gd name="T46" fmla="*/ 332 w 536"/>
                <a:gd name="T47" fmla="*/ 40 h 768"/>
                <a:gd name="T48" fmla="*/ 378 w 536"/>
                <a:gd name="T49" fmla="*/ 128 h 768"/>
                <a:gd name="T50" fmla="*/ 424 w 536"/>
                <a:gd name="T51" fmla="*/ 138 h 768"/>
                <a:gd name="T52" fmla="*/ 444 w 536"/>
                <a:gd name="T53" fmla="*/ 152 h 768"/>
                <a:gd name="T54" fmla="*/ 430 w 536"/>
                <a:gd name="T55" fmla="*/ 188 h 768"/>
                <a:gd name="T56" fmla="*/ 448 w 536"/>
                <a:gd name="T57" fmla="*/ 210 h 768"/>
                <a:gd name="T58" fmla="*/ 520 w 536"/>
                <a:gd name="T59" fmla="*/ 250 h 768"/>
                <a:gd name="T60" fmla="*/ 488 w 536"/>
                <a:gd name="T61" fmla="*/ 330 h 768"/>
                <a:gd name="T62" fmla="*/ 450 w 536"/>
                <a:gd name="T63" fmla="*/ 370 h 768"/>
                <a:gd name="T64" fmla="*/ 398 w 536"/>
                <a:gd name="T65" fmla="*/ 384 h 768"/>
                <a:gd name="T66" fmla="*/ 350 w 536"/>
                <a:gd name="T67" fmla="*/ 340 h 768"/>
                <a:gd name="T68" fmla="*/ 344 w 536"/>
                <a:gd name="T69" fmla="*/ 288 h 768"/>
                <a:gd name="T70" fmla="*/ 310 w 536"/>
                <a:gd name="T71" fmla="*/ 252 h 768"/>
                <a:gd name="T72" fmla="*/ 294 w 536"/>
                <a:gd name="T73" fmla="*/ 200 h 768"/>
                <a:gd name="T74" fmla="*/ 258 w 536"/>
                <a:gd name="T75" fmla="*/ 184 h 768"/>
                <a:gd name="T76" fmla="*/ 226 w 536"/>
                <a:gd name="T77" fmla="*/ 190 h 768"/>
                <a:gd name="T78" fmla="*/ 194 w 536"/>
                <a:gd name="T79" fmla="*/ 228 h 768"/>
                <a:gd name="T80" fmla="*/ 178 w 536"/>
                <a:gd name="T81" fmla="*/ 266 h 768"/>
                <a:gd name="T82" fmla="*/ 172 w 536"/>
                <a:gd name="T83" fmla="*/ 298 h 768"/>
                <a:gd name="T84" fmla="*/ 142 w 536"/>
                <a:gd name="T85" fmla="*/ 314 h 768"/>
                <a:gd name="T86" fmla="*/ 142 w 536"/>
                <a:gd name="T87" fmla="*/ 360 h 768"/>
                <a:gd name="T88" fmla="*/ 222 w 536"/>
                <a:gd name="T89" fmla="*/ 346 h 768"/>
                <a:gd name="T90" fmla="*/ 252 w 536"/>
                <a:gd name="T91" fmla="*/ 342 h 768"/>
                <a:gd name="T92" fmla="*/ 274 w 536"/>
                <a:gd name="T93" fmla="*/ 360 h 768"/>
                <a:gd name="T94" fmla="*/ 300 w 536"/>
                <a:gd name="T95" fmla="*/ 436 h 768"/>
                <a:gd name="T96" fmla="*/ 352 w 536"/>
                <a:gd name="T97" fmla="*/ 468 h 768"/>
                <a:gd name="T98" fmla="*/ 354 w 536"/>
                <a:gd name="T99" fmla="*/ 512 h 768"/>
                <a:gd name="T100" fmla="*/ 328 w 536"/>
                <a:gd name="T101" fmla="*/ 540 h 768"/>
                <a:gd name="T102" fmla="*/ 266 w 536"/>
                <a:gd name="T103" fmla="*/ 582 h 768"/>
                <a:gd name="T104" fmla="*/ 202 w 536"/>
                <a:gd name="T105" fmla="*/ 650 h 768"/>
                <a:gd name="T106" fmla="*/ 180 w 536"/>
                <a:gd name="T107" fmla="*/ 730 h 768"/>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536" h="768">
                  <a:moveTo>
                    <a:pt x="192" y="768"/>
                  </a:moveTo>
                  <a:lnTo>
                    <a:pt x="192" y="768"/>
                  </a:lnTo>
                  <a:lnTo>
                    <a:pt x="178" y="754"/>
                  </a:lnTo>
                  <a:lnTo>
                    <a:pt x="108" y="754"/>
                  </a:lnTo>
                  <a:lnTo>
                    <a:pt x="44" y="740"/>
                  </a:lnTo>
                  <a:lnTo>
                    <a:pt x="32" y="730"/>
                  </a:lnTo>
                  <a:lnTo>
                    <a:pt x="22" y="720"/>
                  </a:lnTo>
                  <a:lnTo>
                    <a:pt x="16" y="712"/>
                  </a:lnTo>
                  <a:lnTo>
                    <a:pt x="14" y="708"/>
                  </a:lnTo>
                  <a:lnTo>
                    <a:pt x="52" y="664"/>
                  </a:lnTo>
                  <a:lnTo>
                    <a:pt x="62" y="630"/>
                  </a:lnTo>
                  <a:lnTo>
                    <a:pt x="66" y="608"/>
                  </a:lnTo>
                  <a:lnTo>
                    <a:pt x="64" y="588"/>
                  </a:lnTo>
                  <a:lnTo>
                    <a:pt x="58" y="572"/>
                  </a:lnTo>
                  <a:lnTo>
                    <a:pt x="50" y="558"/>
                  </a:lnTo>
                  <a:lnTo>
                    <a:pt x="42" y="544"/>
                  </a:lnTo>
                  <a:lnTo>
                    <a:pt x="30" y="532"/>
                  </a:lnTo>
                  <a:lnTo>
                    <a:pt x="6" y="508"/>
                  </a:lnTo>
                  <a:lnTo>
                    <a:pt x="6" y="494"/>
                  </a:lnTo>
                  <a:lnTo>
                    <a:pt x="10" y="482"/>
                  </a:lnTo>
                  <a:lnTo>
                    <a:pt x="16" y="474"/>
                  </a:lnTo>
                  <a:lnTo>
                    <a:pt x="22" y="464"/>
                  </a:lnTo>
                  <a:lnTo>
                    <a:pt x="32" y="458"/>
                  </a:lnTo>
                  <a:lnTo>
                    <a:pt x="40" y="450"/>
                  </a:lnTo>
                  <a:lnTo>
                    <a:pt x="62" y="438"/>
                  </a:lnTo>
                  <a:lnTo>
                    <a:pt x="78" y="412"/>
                  </a:lnTo>
                  <a:lnTo>
                    <a:pt x="78" y="382"/>
                  </a:lnTo>
                  <a:lnTo>
                    <a:pt x="64" y="362"/>
                  </a:lnTo>
                  <a:lnTo>
                    <a:pt x="52" y="346"/>
                  </a:lnTo>
                  <a:lnTo>
                    <a:pt x="40" y="334"/>
                  </a:lnTo>
                  <a:lnTo>
                    <a:pt x="26" y="322"/>
                  </a:lnTo>
                  <a:lnTo>
                    <a:pt x="18" y="320"/>
                  </a:lnTo>
                  <a:lnTo>
                    <a:pt x="18" y="316"/>
                  </a:lnTo>
                  <a:lnTo>
                    <a:pt x="38" y="300"/>
                  </a:lnTo>
                  <a:lnTo>
                    <a:pt x="44" y="288"/>
                  </a:lnTo>
                  <a:lnTo>
                    <a:pt x="46" y="282"/>
                  </a:lnTo>
                  <a:lnTo>
                    <a:pt x="48" y="276"/>
                  </a:lnTo>
                  <a:lnTo>
                    <a:pt x="24" y="256"/>
                  </a:lnTo>
                  <a:lnTo>
                    <a:pt x="24" y="236"/>
                  </a:lnTo>
                  <a:lnTo>
                    <a:pt x="10" y="220"/>
                  </a:lnTo>
                  <a:lnTo>
                    <a:pt x="0" y="208"/>
                  </a:lnTo>
                  <a:lnTo>
                    <a:pt x="0" y="164"/>
                  </a:lnTo>
                  <a:lnTo>
                    <a:pt x="16" y="146"/>
                  </a:lnTo>
                  <a:lnTo>
                    <a:pt x="22" y="144"/>
                  </a:lnTo>
                  <a:lnTo>
                    <a:pt x="28" y="142"/>
                  </a:lnTo>
                  <a:lnTo>
                    <a:pt x="34" y="140"/>
                  </a:lnTo>
                  <a:lnTo>
                    <a:pt x="34" y="94"/>
                  </a:lnTo>
                  <a:lnTo>
                    <a:pt x="44" y="84"/>
                  </a:lnTo>
                  <a:lnTo>
                    <a:pt x="50" y="80"/>
                  </a:lnTo>
                  <a:lnTo>
                    <a:pt x="58" y="78"/>
                  </a:lnTo>
                  <a:lnTo>
                    <a:pt x="64" y="82"/>
                  </a:lnTo>
                  <a:lnTo>
                    <a:pt x="70" y="88"/>
                  </a:lnTo>
                  <a:lnTo>
                    <a:pt x="76" y="98"/>
                  </a:lnTo>
                  <a:lnTo>
                    <a:pt x="78" y="104"/>
                  </a:lnTo>
                  <a:lnTo>
                    <a:pt x="80" y="112"/>
                  </a:lnTo>
                  <a:lnTo>
                    <a:pt x="72" y="118"/>
                  </a:lnTo>
                  <a:lnTo>
                    <a:pt x="68" y="124"/>
                  </a:lnTo>
                  <a:lnTo>
                    <a:pt x="68" y="130"/>
                  </a:lnTo>
                  <a:lnTo>
                    <a:pt x="70" y="136"/>
                  </a:lnTo>
                  <a:lnTo>
                    <a:pt x="76" y="142"/>
                  </a:lnTo>
                  <a:lnTo>
                    <a:pt x="82" y="150"/>
                  </a:lnTo>
                  <a:lnTo>
                    <a:pt x="98" y="164"/>
                  </a:lnTo>
                  <a:lnTo>
                    <a:pt x="108" y="164"/>
                  </a:lnTo>
                  <a:lnTo>
                    <a:pt x="124" y="154"/>
                  </a:lnTo>
                  <a:lnTo>
                    <a:pt x="124" y="148"/>
                  </a:lnTo>
                  <a:lnTo>
                    <a:pt x="128" y="142"/>
                  </a:lnTo>
                  <a:lnTo>
                    <a:pt x="132" y="138"/>
                  </a:lnTo>
                  <a:lnTo>
                    <a:pt x="136" y="134"/>
                  </a:lnTo>
                  <a:lnTo>
                    <a:pt x="148" y="126"/>
                  </a:lnTo>
                  <a:lnTo>
                    <a:pt x="162" y="120"/>
                  </a:lnTo>
                  <a:lnTo>
                    <a:pt x="170" y="110"/>
                  </a:lnTo>
                  <a:lnTo>
                    <a:pt x="180" y="106"/>
                  </a:lnTo>
                  <a:lnTo>
                    <a:pt x="190" y="104"/>
                  </a:lnTo>
                  <a:lnTo>
                    <a:pt x="202" y="102"/>
                  </a:lnTo>
                  <a:lnTo>
                    <a:pt x="228" y="100"/>
                  </a:lnTo>
                  <a:lnTo>
                    <a:pt x="240" y="98"/>
                  </a:lnTo>
                  <a:lnTo>
                    <a:pt x="252" y="92"/>
                  </a:lnTo>
                  <a:lnTo>
                    <a:pt x="250" y="40"/>
                  </a:lnTo>
                  <a:lnTo>
                    <a:pt x="258" y="30"/>
                  </a:lnTo>
                  <a:lnTo>
                    <a:pt x="266" y="22"/>
                  </a:lnTo>
                  <a:lnTo>
                    <a:pt x="288" y="8"/>
                  </a:lnTo>
                  <a:lnTo>
                    <a:pt x="296" y="2"/>
                  </a:lnTo>
                  <a:lnTo>
                    <a:pt x="304" y="0"/>
                  </a:lnTo>
                  <a:lnTo>
                    <a:pt x="310" y="0"/>
                  </a:lnTo>
                  <a:lnTo>
                    <a:pt x="314" y="4"/>
                  </a:lnTo>
                  <a:lnTo>
                    <a:pt x="318" y="10"/>
                  </a:lnTo>
                  <a:lnTo>
                    <a:pt x="322" y="18"/>
                  </a:lnTo>
                  <a:lnTo>
                    <a:pt x="332" y="40"/>
                  </a:lnTo>
                  <a:lnTo>
                    <a:pt x="370" y="100"/>
                  </a:lnTo>
                  <a:lnTo>
                    <a:pt x="372" y="112"/>
                  </a:lnTo>
                  <a:lnTo>
                    <a:pt x="374" y="122"/>
                  </a:lnTo>
                  <a:lnTo>
                    <a:pt x="378" y="128"/>
                  </a:lnTo>
                  <a:lnTo>
                    <a:pt x="382" y="132"/>
                  </a:lnTo>
                  <a:lnTo>
                    <a:pt x="388" y="136"/>
                  </a:lnTo>
                  <a:lnTo>
                    <a:pt x="398" y="140"/>
                  </a:lnTo>
                  <a:lnTo>
                    <a:pt x="424" y="138"/>
                  </a:lnTo>
                  <a:lnTo>
                    <a:pt x="442" y="138"/>
                  </a:lnTo>
                  <a:lnTo>
                    <a:pt x="458" y="140"/>
                  </a:lnTo>
                  <a:lnTo>
                    <a:pt x="450" y="146"/>
                  </a:lnTo>
                  <a:lnTo>
                    <a:pt x="444" y="152"/>
                  </a:lnTo>
                  <a:lnTo>
                    <a:pt x="436" y="158"/>
                  </a:lnTo>
                  <a:lnTo>
                    <a:pt x="430" y="166"/>
                  </a:lnTo>
                  <a:lnTo>
                    <a:pt x="430" y="178"/>
                  </a:lnTo>
                  <a:lnTo>
                    <a:pt x="430" y="188"/>
                  </a:lnTo>
                  <a:lnTo>
                    <a:pt x="432" y="192"/>
                  </a:lnTo>
                  <a:lnTo>
                    <a:pt x="436" y="198"/>
                  </a:lnTo>
                  <a:lnTo>
                    <a:pt x="440" y="204"/>
                  </a:lnTo>
                  <a:lnTo>
                    <a:pt x="448" y="210"/>
                  </a:lnTo>
                  <a:lnTo>
                    <a:pt x="458" y="212"/>
                  </a:lnTo>
                  <a:lnTo>
                    <a:pt x="466" y="216"/>
                  </a:lnTo>
                  <a:lnTo>
                    <a:pt x="482" y="226"/>
                  </a:lnTo>
                  <a:lnTo>
                    <a:pt x="500" y="238"/>
                  </a:lnTo>
                  <a:lnTo>
                    <a:pt x="520" y="250"/>
                  </a:lnTo>
                  <a:lnTo>
                    <a:pt x="536" y="264"/>
                  </a:lnTo>
                  <a:lnTo>
                    <a:pt x="488" y="330"/>
                  </a:lnTo>
                  <a:lnTo>
                    <a:pt x="486" y="336"/>
                  </a:lnTo>
                  <a:lnTo>
                    <a:pt x="482" y="344"/>
                  </a:lnTo>
                  <a:lnTo>
                    <a:pt x="476" y="352"/>
                  </a:lnTo>
                  <a:lnTo>
                    <a:pt x="468" y="358"/>
                  </a:lnTo>
                  <a:lnTo>
                    <a:pt x="450" y="370"/>
                  </a:lnTo>
                  <a:lnTo>
                    <a:pt x="436" y="376"/>
                  </a:lnTo>
                  <a:lnTo>
                    <a:pt x="416" y="380"/>
                  </a:lnTo>
                  <a:lnTo>
                    <a:pt x="398" y="384"/>
                  </a:lnTo>
                  <a:lnTo>
                    <a:pt x="382" y="372"/>
                  </a:lnTo>
                  <a:lnTo>
                    <a:pt x="370" y="360"/>
                  </a:lnTo>
                  <a:lnTo>
                    <a:pt x="360" y="348"/>
                  </a:lnTo>
                  <a:lnTo>
                    <a:pt x="350" y="340"/>
                  </a:lnTo>
                  <a:lnTo>
                    <a:pt x="346" y="332"/>
                  </a:lnTo>
                  <a:lnTo>
                    <a:pt x="346" y="324"/>
                  </a:lnTo>
                  <a:lnTo>
                    <a:pt x="346" y="308"/>
                  </a:lnTo>
                  <a:lnTo>
                    <a:pt x="344" y="294"/>
                  </a:lnTo>
                  <a:lnTo>
                    <a:pt x="344" y="288"/>
                  </a:lnTo>
                  <a:lnTo>
                    <a:pt x="342" y="284"/>
                  </a:lnTo>
                  <a:lnTo>
                    <a:pt x="310" y="272"/>
                  </a:lnTo>
                  <a:lnTo>
                    <a:pt x="310" y="252"/>
                  </a:lnTo>
                  <a:lnTo>
                    <a:pt x="312" y="232"/>
                  </a:lnTo>
                  <a:lnTo>
                    <a:pt x="314" y="214"/>
                  </a:lnTo>
                  <a:lnTo>
                    <a:pt x="314" y="202"/>
                  </a:lnTo>
                  <a:lnTo>
                    <a:pt x="294" y="200"/>
                  </a:lnTo>
                  <a:lnTo>
                    <a:pt x="278" y="198"/>
                  </a:lnTo>
                  <a:lnTo>
                    <a:pt x="270" y="196"/>
                  </a:lnTo>
                  <a:lnTo>
                    <a:pt x="264" y="192"/>
                  </a:lnTo>
                  <a:lnTo>
                    <a:pt x="260" y="188"/>
                  </a:lnTo>
                  <a:lnTo>
                    <a:pt x="258" y="184"/>
                  </a:lnTo>
                  <a:lnTo>
                    <a:pt x="238" y="184"/>
                  </a:lnTo>
                  <a:lnTo>
                    <a:pt x="232" y="184"/>
                  </a:lnTo>
                  <a:lnTo>
                    <a:pt x="228" y="186"/>
                  </a:lnTo>
                  <a:lnTo>
                    <a:pt x="226" y="190"/>
                  </a:lnTo>
                  <a:lnTo>
                    <a:pt x="224" y="196"/>
                  </a:lnTo>
                  <a:lnTo>
                    <a:pt x="220" y="214"/>
                  </a:lnTo>
                  <a:lnTo>
                    <a:pt x="206" y="220"/>
                  </a:lnTo>
                  <a:lnTo>
                    <a:pt x="194" y="228"/>
                  </a:lnTo>
                  <a:lnTo>
                    <a:pt x="172" y="244"/>
                  </a:lnTo>
                  <a:lnTo>
                    <a:pt x="172" y="250"/>
                  </a:lnTo>
                  <a:lnTo>
                    <a:pt x="174" y="258"/>
                  </a:lnTo>
                  <a:lnTo>
                    <a:pt x="178" y="266"/>
                  </a:lnTo>
                  <a:lnTo>
                    <a:pt x="184" y="278"/>
                  </a:lnTo>
                  <a:lnTo>
                    <a:pt x="182" y="286"/>
                  </a:lnTo>
                  <a:lnTo>
                    <a:pt x="176" y="292"/>
                  </a:lnTo>
                  <a:lnTo>
                    <a:pt x="172" y="298"/>
                  </a:lnTo>
                  <a:lnTo>
                    <a:pt x="164" y="300"/>
                  </a:lnTo>
                  <a:lnTo>
                    <a:pt x="152" y="306"/>
                  </a:lnTo>
                  <a:lnTo>
                    <a:pt x="146" y="310"/>
                  </a:lnTo>
                  <a:lnTo>
                    <a:pt x="142" y="314"/>
                  </a:lnTo>
                  <a:lnTo>
                    <a:pt x="142" y="326"/>
                  </a:lnTo>
                  <a:lnTo>
                    <a:pt x="140" y="338"/>
                  </a:lnTo>
                  <a:lnTo>
                    <a:pt x="138" y="350"/>
                  </a:lnTo>
                  <a:lnTo>
                    <a:pt x="140" y="356"/>
                  </a:lnTo>
                  <a:lnTo>
                    <a:pt x="142" y="360"/>
                  </a:lnTo>
                  <a:lnTo>
                    <a:pt x="206" y="360"/>
                  </a:lnTo>
                  <a:lnTo>
                    <a:pt x="214" y="352"/>
                  </a:lnTo>
                  <a:lnTo>
                    <a:pt x="222" y="346"/>
                  </a:lnTo>
                  <a:lnTo>
                    <a:pt x="228" y="342"/>
                  </a:lnTo>
                  <a:lnTo>
                    <a:pt x="234" y="342"/>
                  </a:lnTo>
                  <a:lnTo>
                    <a:pt x="242" y="340"/>
                  </a:lnTo>
                  <a:lnTo>
                    <a:pt x="252" y="342"/>
                  </a:lnTo>
                  <a:lnTo>
                    <a:pt x="256" y="348"/>
                  </a:lnTo>
                  <a:lnTo>
                    <a:pt x="260" y="350"/>
                  </a:lnTo>
                  <a:lnTo>
                    <a:pt x="266" y="356"/>
                  </a:lnTo>
                  <a:lnTo>
                    <a:pt x="274" y="360"/>
                  </a:lnTo>
                  <a:lnTo>
                    <a:pt x="282" y="378"/>
                  </a:lnTo>
                  <a:lnTo>
                    <a:pt x="290" y="422"/>
                  </a:lnTo>
                  <a:lnTo>
                    <a:pt x="300" y="436"/>
                  </a:lnTo>
                  <a:lnTo>
                    <a:pt x="314" y="448"/>
                  </a:lnTo>
                  <a:lnTo>
                    <a:pt x="330" y="460"/>
                  </a:lnTo>
                  <a:lnTo>
                    <a:pt x="340" y="464"/>
                  </a:lnTo>
                  <a:lnTo>
                    <a:pt x="352" y="468"/>
                  </a:lnTo>
                  <a:lnTo>
                    <a:pt x="372" y="502"/>
                  </a:lnTo>
                  <a:lnTo>
                    <a:pt x="368" y="502"/>
                  </a:lnTo>
                  <a:lnTo>
                    <a:pt x="362" y="504"/>
                  </a:lnTo>
                  <a:lnTo>
                    <a:pt x="354" y="512"/>
                  </a:lnTo>
                  <a:lnTo>
                    <a:pt x="346" y="520"/>
                  </a:lnTo>
                  <a:lnTo>
                    <a:pt x="340" y="526"/>
                  </a:lnTo>
                  <a:lnTo>
                    <a:pt x="336" y="534"/>
                  </a:lnTo>
                  <a:lnTo>
                    <a:pt x="328" y="540"/>
                  </a:lnTo>
                  <a:lnTo>
                    <a:pt x="312" y="554"/>
                  </a:lnTo>
                  <a:lnTo>
                    <a:pt x="296" y="564"/>
                  </a:lnTo>
                  <a:lnTo>
                    <a:pt x="280" y="570"/>
                  </a:lnTo>
                  <a:lnTo>
                    <a:pt x="266" y="582"/>
                  </a:lnTo>
                  <a:lnTo>
                    <a:pt x="254" y="592"/>
                  </a:lnTo>
                  <a:lnTo>
                    <a:pt x="244" y="606"/>
                  </a:lnTo>
                  <a:lnTo>
                    <a:pt x="234" y="620"/>
                  </a:lnTo>
                  <a:lnTo>
                    <a:pt x="202" y="650"/>
                  </a:lnTo>
                  <a:lnTo>
                    <a:pt x="190" y="662"/>
                  </a:lnTo>
                  <a:lnTo>
                    <a:pt x="182" y="676"/>
                  </a:lnTo>
                  <a:lnTo>
                    <a:pt x="176" y="690"/>
                  </a:lnTo>
                  <a:lnTo>
                    <a:pt x="176" y="708"/>
                  </a:lnTo>
                  <a:lnTo>
                    <a:pt x="180" y="730"/>
                  </a:lnTo>
                  <a:lnTo>
                    <a:pt x="190" y="756"/>
                  </a:lnTo>
                  <a:lnTo>
                    <a:pt x="192" y="768"/>
                  </a:lnTo>
                  <a:close/>
                </a:path>
              </a:pathLst>
            </a:custGeom>
            <a:grpFill/>
            <a:ln w="9525">
              <a:solidFill>
                <a:schemeClr val="bg1"/>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32" name="Freeform 33"/>
            <p:cNvSpPr>
              <a:spLocks/>
            </p:cNvSpPr>
            <p:nvPr/>
          </p:nvSpPr>
          <p:spPr bwMode="auto">
            <a:xfrm>
              <a:off x="555625" y="1035051"/>
              <a:ext cx="3143250" cy="2406650"/>
            </a:xfrm>
            <a:custGeom>
              <a:avLst/>
              <a:gdLst>
                <a:gd name="T0" fmla="*/ 1348 w 1980"/>
                <a:gd name="T1" fmla="*/ 1486 h 1516"/>
                <a:gd name="T2" fmla="*/ 1296 w 1980"/>
                <a:gd name="T3" fmla="*/ 1480 h 1516"/>
                <a:gd name="T4" fmla="*/ 1206 w 1980"/>
                <a:gd name="T5" fmla="*/ 1418 h 1516"/>
                <a:gd name="T6" fmla="*/ 1068 w 1980"/>
                <a:gd name="T7" fmla="*/ 1416 h 1516"/>
                <a:gd name="T8" fmla="*/ 938 w 1980"/>
                <a:gd name="T9" fmla="*/ 1464 h 1516"/>
                <a:gd name="T10" fmla="*/ 842 w 1980"/>
                <a:gd name="T11" fmla="*/ 1464 h 1516"/>
                <a:gd name="T12" fmla="*/ 720 w 1980"/>
                <a:gd name="T13" fmla="*/ 1458 h 1516"/>
                <a:gd name="T14" fmla="*/ 664 w 1980"/>
                <a:gd name="T15" fmla="*/ 1408 h 1516"/>
                <a:gd name="T16" fmla="*/ 580 w 1980"/>
                <a:gd name="T17" fmla="*/ 1446 h 1516"/>
                <a:gd name="T18" fmla="*/ 528 w 1980"/>
                <a:gd name="T19" fmla="*/ 1412 h 1516"/>
                <a:gd name="T20" fmla="*/ 420 w 1980"/>
                <a:gd name="T21" fmla="*/ 1446 h 1516"/>
                <a:gd name="T22" fmla="*/ 332 w 1980"/>
                <a:gd name="T23" fmla="*/ 1490 h 1516"/>
                <a:gd name="T24" fmla="*/ 278 w 1980"/>
                <a:gd name="T25" fmla="*/ 1444 h 1516"/>
                <a:gd name="T26" fmla="*/ 256 w 1980"/>
                <a:gd name="T27" fmla="*/ 1350 h 1516"/>
                <a:gd name="T28" fmla="*/ 190 w 1980"/>
                <a:gd name="T29" fmla="*/ 1318 h 1516"/>
                <a:gd name="T30" fmla="*/ 112 w 1980"/>
                <a:gd name="T31" fmla="*/ 1224 h 1516"/>
                <a:gd name="T32" fmla="*/ 98 w 1980"/>
                <a:gd name="T33" fmla="*/ 1128 h 1516"/>
                <a:gd name="T34" fmla="*/ 36 w 1980"/>
                <a:gd name="T35" fmla="*/ 1054 h 1516"/>
                <a:gd name="T36" fmla="*/ 86 w 1980"/>
                <a:gd name="T37" fmla="*/ 920 h 1516"/>
                <a:gd name="T38" fmla="*/ 20 w 1980"/>
                <a:gd name="T39" fmla="*/ 884 h 1516"/>
                <a:gd name="T40" fmla="*/ 0 w 1980"/>
                <a:gd name="T41" fmla="*/ 864 h 1516"/>
                <a:gd name="T42" fmla="*/ 8 w 1980"/>
                <a:gd name="T43" fmla="*/ 798 h 1516"/>
                <a:gd name="T44" fmla="*/ 106 w 1980"/>
                <a:gd name="T45" fmla="*/ 726 h 1516"/>
                <a:gd name="T46" fmla="*/ 236 w 1980"/>
                <a:gd name="T47" fmla="*/ 732 h 1516"/>
                <a:gd name="T48" fmla="*/ 308 w 1980"/>
                <a:gd name="T49" fmla="*/ 746 h 1516"/>
                <a:gd name="T50" fmla="*/ 418 w 1980"/>
                <a:gd name="T51" fmla="*/ 684 h 1516"/>
                <a:gd name="T52" fmla="*/ 510 w 1980"/>
                <a:gd name="T53" fmla="*/ 688 h 1516"/>
                <a:gd name="T54" fmla="*/ 638 w 1980"/>
                <a:gd name="T55" fmla="*/ 620 h 1516"/>
                <a:gd name="T56" fmla="*/ 708 w 1980"/>
                <a:gd name="T57" fmla="*/ 536 h 1516"/>
                <a:gd name="T58" fmla="*/ 728 w 1980"/>
                <a:gd name="T59" fmla="*/ 392 h 1516"/>
                <a:gd name="T60" fmla="*/ 772 w 1980"/>
                <a:gd name="T61" fmla="*/ 326 h 1516"/>
                <a:gd name="T62" fmla="*/ 904 w 1980"/>
                <a:gd name="T63" fmla="*/ 356 h 1516"/>
                <a:gd name="T64" fmla="*/ 926 w 1980"/>
                <a:gd name="T65" fmla="*/ 302 h 1516"/>
                <a:gd name="T66" fmla="*/ 1008 w 1980"/>
                <a:gd name="T67" fmla="*/ 172 h 1516"/>
                <a:gd name="T68" fmla="*/ 1092 w 1980"/>
                <a:gd name="T69" fmla="*/ 186 h 1516"/>
                <a:gd name="T70" fmla="*/ 1196 w 1980"/>
                <a:gd name="T71" fmla="*/ 202 h 1516"/>
                <a:gd name="T72" fmla="*/ 1246 w 1980"/>
                <a:gd name="T73" fmla="*/ 76 h 1516"/>
                <a:gd name="T74" fmla="*/ 1352 w 1980"/>
                <a:gd name="T75" fmla="*/ 36 h 1516"/>
                <a:gd name="T76" fmla="*/ 1426 w 1980"/>
                <a:gd name="T77" fmla="*/ 22 h 1516"/>
                <a:gd name="T78" fmla="*/ 1568 w 1980"/>
                <a:gd name="T79" fmla="*/ 164 h 1516"/>
                <a:gd name="T80" fmla="*/ 1612 w 1980"/>
                <a:gd name="T81" fmla="*/ 320 h 1516"/>
                <a:gd name="T82" fmla="*/ 1568 w 1980"/>
                <a:gd name="T83" fmla="*/ 390 h 1516"/>
                <a:gd name="T84" fmla="*/ 1614 w 1980"/>
                <a:gd name="T85" fmla="*/ 488 h 1516"/>
                <a:gd name="T86" fmla="*/ 1778 w 1980"/>
                <a:gd name="T87" fmla="*/ 526 h 1516"/>
                <a:gd name="T88" fmla="*/ 1918 w 1980"/>
                <a:gd name="T89" fmla="*/ 628 h 1516"/>
                <a:gd name="T90" fmla="*/ 1974 w 1980"/>
                <a:gd name="T91" fmla="*/ 736 h 1516"/>
                <a:gd name="T92" fmla="*/ 1952 w 1980"/>
                <a:gd name="T93" fmla="*/ 832 h 1516"/>
                <a:gd name="T94" fmla="*/ 1878 w 1980"/>
                <a:gd name="T95" fmla="*/ 908 h 1516"/>
                <a:gd name="T96" fmla="*/ 1774 w 1980"/>
                <a:gd name="T97" fmla="*/ 980 h 1516"/>
                <a:gd name="T98" fmla="*/ 1672 w 1980"/>
                <a:gd name="T99" fmla="*/ 1034 h 1516"/>
                <a:gd name="T100" fmla="*/ 1646 w 1980"/>
                <a:gd name="T101" fmla="*/ 1106 h 1516"/>
                <a:gd name="T102" fmla="*/ 1580 w 1980"/>
                <a:gd name="T103" fmla="*/ 1194 h 1516"/>
                <a:gd name="T104" fmla="*/ 1396 w 1980"/>
                <a:gd name="T105" fmla="*/ 1236 h 1516"/>
                <a:gd name="T106" fmla="*/ 1404 w 1980"/>
                <a:gd name="T107" fmla="*/ 1294 h 1516"/>
                <a:gd name="T108" fmla="*/ 1474 w 1980"/>
                <a:gd name="T109" fmla="*/ 1370 h 1516"/>
                <a:gd name="T110" fmla="*/ 1434 w 1980"/>
                <a:gd name="T111" fmla="*/ 1426 h 1516"/>
                <a:gd name="T112" fmla="*/ 1450 w 1980"/>
                <a:gd name="T113" fmla="*/ 1504 h 151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980" h="1516">
                  <a:moveTo>
                    <a:pt x="1416" y="1516"/>
                  </a:moveTo>
                  <a:lnTo>
                    <a:pt x="1416" y="1516"/>
                  </a:lnTo>
                  <a:lnTo>
                    <a:pt x="1402" y="1508"/>
                  </a:lnTo>
                  <a:lnTo>
                    <a:pt x="1378" y="1484"/>
                  </a:lnTo>
                  <a:lnTo>
                    <a:pt x="1362" y="1484"/>
                  </a:lnTo>
                  <a:lnTo>
                    <a:pt x="1352" y="1484"/>
                  </a:lnTo>
                  <a:lnTo>
                    <a:pt x="1348" y="1486"/>
                  </a:lnTo>
                  <a:lnTo>
                    <a:pt x="1346" y="1488"/>
                  </a:lnTo>
                  <a:lnTo>
                    <a:pt x="1340" y="1502"/>
                  </a:lnTo>
                  <a:lnTo>
                    <a:pt x="1330" y="1498"/>
                  </a:lnTo>
                  <a:lnTo>
                    <a:pt x="1304" y="1500"/>
                  </a:lnTo>
                  <a:lnTo>
                    <a:pt x="1298" y="1490"/>
                  </a:lnTo>
                  <a:lnTo>
                    <a:pt x="1296" y="1480"/>
                  </a:lnTo>
                  <a:lnTo>
                    <a:pt x="1294" y="1466"/>
                  </a:lnTo>
                  <a:lnTo>
                    <a:pt x="1276" y="1458"/>
                  </a:lnTo>
                  <a:lnTo>
                    <a:pt x="1252" y="1438"/>
                  </a:lnTo>
                  <a:lnTo>
                    <a:pt x="1242" y="1430"/>
                  </a:lnTo>
                  <a:lnTo>
                    <a:pt x="1230" y="1424"/>
                  </a:lnTo>
                  <a:lnTo>
                    <a:pt x="1218" y="1420"/>
                  </a:lnTo>
                  <a:lnTo>
                    <a:pt x="1206" y="1418"/>
                  </a:lnTo>
                  <a:lnTo>
                    <a:pt x="1194" y="1418"/>
                  </a:lnTo>
                  <a:lnTo>
                    <a:pt x="1180" y="1422"/>
                  </a:lnTo>
                  <a:lnTo>
                    <a:pt x="1142" y="1428"/>
                  </a:lnTo>
                  <a:lnTo>
                    <a:pt x="1122" y="1428"/>
                  </a:lnTo>
                  <a:lnTo>
                    <a:pt x="1104" y="1428"/>
                  </a:lnTo>
                  <a:lnTo>
                    <a:pt x="1068" y="1416"/>
                  </a:lnTo>
                  <a:lnTo>
                    <a:pt x="1038" y="1416"/>
                  </a:lnTo>
                  <a:lnTo>
                    <a:pt x="1018" y="1426"/>
                  </a:lnTo>
                  <a:lnTo>
                    <a:pt x="1000" y="1436"/>
                  </a:lnTo>
                  <a:lnTo>
                    <a:pt x="984" y="1450"/>
                  </a:lnTo>
                  <a:lnTo>
                    <a:pt x="978" y="1458"/>
                  </a:lnTo>
                  <a:lnTo>
                    <a:pt x="972" y="1466"/>
                  </a:lnTo>
                  <a:lnTo>
                    <a:pt x="938" y="1464"/>
                  </a:lnTo>
                  <a:lnTo>
                    <a:pt x="906" y="1450"/>
                  </a:lnTo>
                  <a:lnTo>
                    <a:pt x="884" y="1450"/>
                  </a:lnTo>
                  <a:lnTo>
                    <a:pt x="876" y="1452"/>
                  </a:lnTo>
                  <a:lnTo>
                    <a:pt x="870" y="1458"/>
                  </a:lnTo>
                  <a:lnTo>
                    <a:pt x="842" y="1464"/>
                  </a:lnTo>
                  <a:lnTo>
                    <a:pt x="826" y="1466"/>
                  </a:lnTo>
                  <a:lnTo>
                    <a:pt x="814" y="1470"/>
                  </a:lnTo>
                  <a:lnTo>
                    <a:pt x="802" y="1476"/>
                  </a:lnTo>
                  <a:lnTo>
                    <a:pt x="788" y="1480"/>
                  </a:lnTo>
                  <a:lnTo>
                    <a:pt x="776" y="1480"/>
                  </a:lnTo>
                  <a:lnTo>
                    <a:pt x="764" y="1476"/>
                  </a:lnTo>
                  <a:lnTo>
                    <a:pt x="740" y="1468"/>
                  </a:lnTo>
                  <a:lnTo>
                    <a:pt x="720" y="1458"/>
                  </a:lnTo>
                  <a:lnTo>
                    <a:pt x="708" y="1448"/>
                  </a:lnTo>
                  <a:lnTo>
                    <a:pt x="706" y="1428"/>
                  </a:lnTo>
                  <a:lnTo>
                    <a:pt x="704" y="1424"/>
                  </a:lnTo>
                  <a:lnTo>
                    <a:pt x="702" y="1420"/>
                  </a:lnTo>
                  <a:lnTo>
                    <a:pt x="694" y="1414"/>
                  </a:lnTo>
                  <a:lnTo>
                    <a:pt x="684" y="1406"/>
                  </a:lnTo>
                  <a:lnTo>
                    <a:pt x="664" y="1408"/>
                  </a:lnTo>
                  <a:lnTo>
                    <a:pt x="658" y="1408"/>
                  </a:lnTo>
                  <a:lnTo>
                    <a:pt x="654" y="1410"/>
                  </a:lnTo>
                  <a:lnTo>
                    <a:pt x="646" y="1418"/>
                  </a:lnTo>
                  <a:lnTo>
                    <a:pt x="634" y="1434"/>
                  </a:lnTo>
                  <a:lnTo>
                    <a:pt x="618" y="1438"/>
                  </a:lnTo>
                  <a:lnTo>
                    <a:pt x="602" y="1440"/>
                  </a:lnTo>
                  <a:lnTo>
                    <a:pt x="586" y="1442"/>
                  </a:lnTo>
                  <a:lnTo>
                    <a:pt x="580" y="1446"/>
                  </a:lnTo>
                  <a:lnTo>
                    <a:pt x="572" y="1448"/>
                  </a:lnTo>
                  <a:lnTo>
                    <a:pt x="566" y="1448"/>
                  </a:lnTo>
                  <a:lnTo>
                    <a:pt x="562" y="1438"/>
                  </a:lnTo>
                  <a:lnTo>
                    <a:pt x="550" y="1428"/>
                  </a:lnTo>
                  <a:lnTo>
                    <a:pt x="540" y="1420"/>
                  </a:lnTo>
                  <a:lnTo>
                    <a:pt x="528" y="1412"/>
                  </a:lnTo>
                  <a:lnTo>
                    <a:pt x="516" y="1406"/>
                  </a:lnTo>
                  <a:lnTo>
                    <a:pt x="504" y="1400"/>
                  </a:lnTo>
                  <a:lnTo>
                    <a:pt x="492" y="1398"/>
                  </a:lnTo>
                  <a:lnTo>
                    <a:pt x="482" y="1396"/>
                  </a:lnTo>
                  <a:lnTo>
                    <a:pt x="470" y="1398"/>
                  </a:lnTo>
                  <a:lnTo>
                    <a:pt x="448" y="1414"/>
                  </a:lnTo>
                  <a:lnTo>
                    <a:pt x="432" y="1428"/>
                  </a:lnTo>
                  <a:lnTo>
                    <a:pt x="420" y="1446"/>
                  </a:lnTo>
                  <a:lnTo>
                    <a:pt x="408" y="1468"/>
                  </a:lnTo>
                  <a:lnTo>
                    <a:pt x="398" y="1480"/>
                  </a:lnTo>
                  <a:lnTo>
                    <a:pt x="388" y="1488"/>
                  </a:lnTo>
                  <a:lnTo>
                    <a:pt x="376" y="1494"/>
                  </a:lnTo>
                  <a:lnTo>
                    <a:pt x="362" y="1498"/>
                  </a:lnTo>
                  <a:lnTo>
                    <a:pt x="332" y="1490"/>
                  </a:lnTo>
                  <a:lnTo>
                    <a:pt x="322" y="1484"/>
                  </a:lnTo>
                  <a:lnTo>
                    <a:pt x="318" y="1482"/>
                  </a:lnTo>
                  <a:lnTo>
                    <a:pt x="312" y="1482"/>
                  </a:lnTo>
                  <a:lnTo>
                    <a:pt x="308" y="1472"/>
                  </a:lnTo>
                  <a:lnTo>
                    <a:pt x="304" y="1464"/>
                  </a:lnTo>
                  <a:lnTo>
                    <a:pt x="298" y="1456"/>
                  </a:lnTo>
                  <a:lnTo>
                    <a:pt x="292" y="1452"/>
                  </a:lnTo>
                  <a:lnTo>
                    <a:pt x="278" y="1444"/>
                  </a:lnTo>
                  <a:lnTo>
                    <a:pt x="264" y="1438"/>
                  </a:lnTo>
                  <a:lnTo>
                    <a:pt x="252" y="1420"/>
                  </a:lnTo>
                  <a:lnTo>
                    <a:pt x="252" y="1378"/>
                  </a:lnTo>
                  <a:lnTo>
                    <a:pt x="256" y="1372"/>
                  </a:lnTo>
                  <a:lnTo>
                    <a:pt x="256" y="1364"/>
                  </a:lnTo>
                  <a:lnTo>
                    <a:pt x="256" y="1350"/>
                  </a:lnTo>
                  <a:lnTo>
                    <a:pt x="250" y="1340"/>
                  </a:lnTo>
                  <a:lnTo>
                    <a:pt x="244" y="1332"/>
                  </a:lnTo>
                  <a:lnTo>
                    <a:pt x="234" y="1326"/>
                  </a:lnTo>
                  <a:lnTo>
                    <a:pt x="226" y="1324"/>
                  </a:lnTo>
                  <a:lnTo>
                    <a:pt x="206" y="1322"/>
                  </a:lnTo>
                  <a:lnTo>
                    <a:pt x="198" y="1320"/>
                  </a:lnTo>
                  <a:lnTo>
                    <a:pt x="190" y="1318"/>
                  </a:lnTo>
                  <a:lnTo>
                    <a:pt x="174" y="1302"/>
                  </a:lnTo>
                  <a:lnTo>
                    <a:pt x="150" y="1258"/>
                  </a:lnTo>
                  <a:lnTo>
                    <a:pt x="114" y="1250"/>
                  </a:lnTo>
                  <a:lnTo>
                    <a:pt x="112" y="1242"/>
                  </a:lnTo>
                  <a:lnTo>
                    <a:pt x="112" y="1232"/>
                  </a:lnTo>
                  <a:lnTo>
                    <a:pt x="112" y="1224"/>
                  </a:lnTo>
                  <a:lnTo>
                    <a:pt x="114" y="1216"/>
                  </a:lnTo>
                  <a:lnTo>
                    <a:pt x="120" y="1200"/>
                  </a:lnTo>
                  <a:lnTo>
                    <a:pt x="126" y="1186"/>
                  </a:lnTo>
                  <a:lnTo>
                    <a:pt x="124" y="1174"/>
                  </a:lnTo>
                  <a:lnTo>
                    <a:pt x="122" y="1162"/>
                  </a:lnTo>
                  <a:lnTo>
                    <a:pt x="118" y="1152"/>
                  </a:lnTo>
                  <a:lnTo>
                    <a:pt x="112" y="1144"/>
                  </a:lnTo>
                  <a:lnTo>
                    <a:pt x="98" y="1128"/>
                  </a:lnTo>
                  <a:lnTo>
                    <a:pt x="84" y="1114"/>
                  </a:lnTo>
                  <a:lnTo>
                    <a:pt x="38" y="1092"/>
                  </a:lnTo>
                  <a:lnTo>
                    <a:pt x="32" y="1084"/>
                  </a:lnTo>
                  <a:lnTo>
                    <a:pt x="32" y="1062"/>
                  </a:lnTo>
                  <a:lnTo>
                    <a:pt x="32" y="1056"/>
                  </a:lnTo>
                  <a:lnTo>
                    <a:pt x="36" y="1054"/>
                  </a:lnTo>
                  <a:lnTo>
                    <a:pt x="40" y="1050"/>
                  </a:lnTo>
                  <a:lnTo>
                    <a:pt x="46" y="1048"/>
                  </a:lnTo>
                  <a:lnTo>
                    <a:pt x="66" y="1038"/>
                  </a:lnTo>
                  <a:lnTo>
                    <a:pt x="78" y="1028"/>
                  </a:lnTo>
                  <a:lnTo>
                    <a:pt x="82" y="1024"/>
                  </a:lnTo>
                  <a:lnTo>
                    <a:pt x="86" y="1018"/>
                  </a:lnTo>
                  <a:lnTo>
                    <a:pt x="86" y="920"/>
                  </a:lnTo>
                  <a:lnTo>
                    <a:pt x="82" y="904"/>
                  </a:lnTo>
                  <a:lnTo>
                    <a:pt x="76" y="894"/>
                  </a:lnTo>
                  <a:lnTo>
                    <a:pt x="68" y="888"/>
                  </a:lnTo>
                  <a:lnTo>
                    <a:pt x="60" y="886"/>
                  </a:lnTo>
                  <a:lnTo>
                    <a:pt x="50" y="884"/>
                  </a:lnTo>
                  <a:lnTo>
                    <a:pt x="40" y="884"/>
                  </a:lnTo>
                  <a:lnTo>
                    <a:pt x="20" y="884"/>
                  </a:lnTo>
                  <a:lnTo>
                    <a:pt x="14" y="888"/>
                  </a:lnTo>
                  <a:lnTo>
                    <a:pt x="10" y="894"/>
                  </a:lnTo>
                  <a:lnTo>
                    <a:pt x="8" y="894"/>
                  </a:lnTo>
                  <a:lnTo>
                    <a:pt x="8" y="898"/>
                  </a:lnTo>
                  <a:lnTo>
                    <a:pt x="2" y="882"/>
                  </a:lnTo>
                  <a:lnTo>
                    <a:pt x="0" y="872"/>
                  </a:lnTo>
                  <a:lnTo>
                    <a:pt x="0" y="864"/>
                  </a:lnTo>
                  <a:lnTo>
                    <a:pt x="2" y="856"/>
                  </a:lnTo>
                  <a:lnTo>
                    <a:pt x="26" y="844"/>
                  </a:lnTo>
                  <a:lnTo>
                    <a:pt x="26" y="820"/>
                  </a:lnTo>
                  <a:lnTo>
                    <a:pt x="18" y="808"/>
                  </a:lnTo>
                  <a:lnTo>
                    <a:pt x="12" y="802"/>
                  </a:lnTo>
                  <a:lnTo>
                    <a:pt x="8" y="798"/>
                  </a:lnTo>
                  <a:lnTo>
                    <a:pt x="8" y="796"/>
                  </a:lnTo>
                  <a:lnTo>
                    <a:pt x="16" y="792"/>
                  </a:lnTo>
                  <a:lnTo>
                    <a:pt x="26" y="786"/>
                  </a:lnTo>
                  <a:lnTo>
                    <a:pt x="40" y="778"/>
                  </a:lnTo>
                  <a:lnTo>
                    <a:pt x="64" y="742"/>
                  </a:lnTo>
                  <a:lnTo>
                    <a:pt x="106" y="726"/>
                  </a:lnTo>
                  <a:lnTo>
                    <a:pt x="136" y="724"/>
                  </a:lnTo>
                  <a:lnTo>
                    <a:pt x="160" y="722"/>
                  </a:lnTo>
                  <a:lnTo>
                    <a:pt x="186" y="716"/>
                  </a:lnTo>
                  <a:lnTo>
                    <a:pt x="214" y="704"/>
                  </a:lnTo>
                  <a:lnTo>
                    <a:pt x="232" y="704"/>
                  </a:lnTo>
                  <a:lnTo>
                    <a:pt x="232" y="716"/>
                  </a:lnTo>
                  <a:lnTo>
                    <a:pt x="236" y="732"/>
                  </a:lnTo>
                  <a:lnTo>
                    <a:pt x="240" y="738"/>
                  </a:lnTo>
                  <a:lnTo>
                    <a:pt x="246" y="746"/>
                  </a:lnTo>
                  <a:lnTo>
                    <a:pt x="254" y="752"/>
                  </a:lnTo>
                  <a:lnTo>
                    <a:pt x="262" y="756"/>
                  </a:lnTo>
                  <a:lnTo>
                    <a:pt x="274" y="756"/>
                  </a:lnTo>
                  <a:lnTo>
                    <a:pt x="284" y="754"/>
                  </a:lnTo>
                  <a:lnTo>
                    <a:pt x="296" y="752"/>
                  </a:lnTo>
                  <a:lnTo>
                    <a:pt x="308" y="746"/>
                  </a:lnTo>
                  <a:lnTo>
                    <a:pt x="338" y="706"/>
                  </a:lnTo>
                  <a:lnTo>
                    <a:pt x="362" y="708"/>
                  </a:lnTo>
                  <a:lnTo>
                    <a:pt x="374" y="708"/>
                  </a:lnTo>
                  <a:lnTo>
                    <a:pt x="388" y="706"/>
                  </a:lnTo>
                  <a:lnTo>
                    <a:pt x="402" y="694"/>
                  </a:lnTo>
                  <a:lnTo>
                    <a:pt x="418" y="684"/>
                  </a:lnTo>
                  <a:lnTo>
                    <a:pt x="436" y="682"/>
                  </a:lnTo>
                  <a:lnTo>
                    <a:pt x="458" y="690"/>
                  </a:lnTo>
                  <a:lnTo>
                    <a:pt x="472" y="694"/>
                  </a:lnTo>
                  <a:lnTo>
                    <a:pt x="488" y="696"/>
                  </a:lnTo>
                  <a:lnTo>
                    <a:pt x="498" y="692"/>
                  </a:lnTo>
                  <a:lnTo>
                    <a:pt x="510" y="688"/>
                  </a:lnTo>
                  <a:lnTo>
                    <a:pt x="536" y="686"/>
                  </a:lnTo>
                  <a:lnTo>
                    <a:pt x="562" y="682"/>
                  </a:lnTo>
                  <a:lnTo>
                    <a:pt x="576" y="678"/>
                  </a:lnTo>
                  <a:lnTo>
                    <a:pt x="588" y="674"/>
                  </a:lnTo>
                  <a:lnTo>
                    <a:pt x="628" y="650"/>
                  </a:lnTo>
                  <a:lnTo>
                    <a:pt x="638" y="620"/>
                  </a:lnTo>
                  <a:lnTo>
                    <a:pt x="648" y="616"/>
                  </a:lnTo>
                  <a:lnTo>
                    <a:pt x="656" y="608"/>
                  </a:lnTo>
                  <a:lnTo>
                    <a:pt x="662" y="600"/>
                  </a:lnTo>
                  <a:lnTo>
                    <a:pt x="668" y="590"/>
                  </a:lnTo>
                  <a:lnTo>
                    <a:pt x="676" y="568"/>
                  </a:lnTo>
                  <a:lnTo>
                    <a:pt x="682" y="550"/>
                  </a:lnTo>
                  <a:lnTo>
                    <a:pt x="700" y="542"/>
                  </a:lnTo>
                  <a:lnTo>
                    <a:pt x="708" y="536"/>
                  </a:lnTo>
                  <a:lnTo>
                    <a:pt x="716" y="528"/>
                  </a:lnTo>
                  <a:lnTo>
                    <a:pt x="730" y="496"/>
                  </a:lnTo>
                  <a:lnTo>
                    <a:pt x="732" y="438"/>
                  </a:lnTo>
                  <a:lnTo>
                    <a:pt x="726" y="414"/>
                  </a:lnTo>
                  <a:lnTo>
                    <a:pt x="728" y="392"/>
                  </a:lnTo>
                  <a:lnTo>
                    <a:pt x="732" y="370"/>
                  </a:lnTo>
                  <a:lnTo>
                    <a:pt x="732" y="358"/>
                  </a:lnTo>
                  <a:lnTo>
                    <a:pt x="732" y="350"/>
                  </a:lnTo>
                  <a:lnTo>
                    <a:pt x="730" y="342"/>
                  </a:lnTo>
                  <a:lnTo>
                    <a:pt x="726" y="334"/>
                  </a:lnTo>
                  <a:lnTo>
                    <a:pt x="722" y="324"/>
                  </a:lnTo>
                  <a:lnTo>
                    <a:pt x="772" y="326"/>
                  </a:lnTo>
                  <a:lnTo>
                    <a:pt x="798" y="328"/>
                  </a:lnTo>
                  <a:lnTo>
                    <a:pt x="824" y="332"/>
                  </a:lnTo>
                  <a:lnTo>
                    <a:pt x="834" y="334"/>
                  </a:lnTo>
                  <a:lnTo>
                    <a:pt x="842" y="338"/>
                  </a:lnTo>
                  <a:lnTo>
                    <a:pt x="860" y="340"/>
                  </a:lnTo>
                  <a:lnTo>
                    <a:pt x="882" y="344"/>
                  </a:lnTo>
                  <a:lnTo>
                    <a:pt x="892" y="350"/>
                  </a:lnTo>
                  <a:lnTo>
                    <a:pt x="904" y="356"/>
                  </a:lnTo>
                  <a:lnTo>
                    <a:pt x="918" y="356"/>
                  </a:lnTo>
                  <a:lnTo>
                    <a:pt x="932" y="342"/>
                  </a:lnTo>
                  <a:lnTo>
                    <a:pt x="932" y="328"/>
                  </a:lnTo>
                  <a:lnTo>
                    <a:pt x="928" y="314"/>
                  </a:lnTo>
                  <a:lnTo>
                    <a:pt x="926" y="302"/>
                  </a:lnTo>
                  <a:lnTo>
                    <a:pt x="930" y="290"/>
                  </a:lnTo>
                  <a:lnTo>
                    <a:pt x="934" y="280"/>
                  </a:lnTo>
                  <a:lnTo>
                    <a:pt x="972" y="234"/>
                  </a:lnTo>
                  <a:lnTo>
                    <a:pt x="978" y="214"/>
                  </a:lnTo>
                  <a:lnTo>
                    <a:pt x="984" y="200"/>
                  </a:lnTo>
                  <a:lnTo>
                    <a:pt x="994" y="186"/>
                  </a:lnTo>
                  <a:lnTo>
                    <a:pt x="1008" y="172"/>
                  </a:lnTo>
                  <a:lnTo>
                    <a:pt x="1012" y="160"/>
                  </a:lnTo>
                  <a:lnTo>
                    <a:pt x="1016" y="154"/>
                  </a:lnTo>
                  <a:lnTo>
                    <a:pt x="1018" y="152"/>
                  </a:lnTo>
                  <a:lnTo>
                    <a:pt x="1022" y="150"/>
                  </a:lnTo>
                  <a:lnTo>
                    <a:pt x="1034" y="150"/>
                  </a:lnTo>
                  <a:lnTo>
                    <a:pt x="1092" y="186"/>
                  </a:lnTo>
                  <a:lnTo>
                    <a:pt x="1104" y="188"/>
                  </a:lnTo>
                  <a:lnTo>
                    <a:pt x="1118" y="190"/>
                  </a:lnTo>
                  <a:lnTo>
                    <a:pt x="1134" y="194"/>
                  </a:lnTo>
                  <a:lnTo>
                    <a:pt x="1142" y="198"/>
                  </a:lnTo>
                  <a:lnTo>
                    <a:pt x="1150" y="204"/>
                  </a:lnTo>
                  <a:lnTo>
                    <a:pt x="1172" y="204"/>
                  </a:lnTo>
                  <a:lnTo>
                    <a:pt x="1184" y="204"/>
                  </a:lnTo>
                  <a:lnTo>
                    <a:pt x="1196" y="202"/>
                  </a:lnTo>
                  <a:lnTo>
                    <a:pt x="1208" y="198"/>
                  </a:lnTo>
                  <a:lnTo>
                    <a:pt x="1218" y="194"/>
                  </a:lnTo>
                  <a:lnTo>
                    <a:pt x="1226" y="186"/>
                  </a:lnTo>
                  <a:lnTo>
                    <a:pt x="1232" y="174"/>
                  </a:lnTo>
                  <a:lnTo>
                    <a:pt x="1226" y="106"/>
                  </a:lnTo>
                  <a:lnTo>
                    <a:pt x="1236" y="88"/>
                  </a:lnTo>
                  <a:lnTo>
                    <a:pt x="1246" y="76"/>
                  </a:lnTo>
                  <a:lnTo>
                    <a:pt x="1258" y="68"/>
                  </a:lnTo>
                  <a:lnTo>
                    <a:pt x="1270" y="62"/>
                  </a:lnTo>
                  <a:lnTo>
                    <a:pt x="1284" y="58"/>
                  </a:lnTo>
                  <a:lnTo>
                    <a:pt x="1298" y="56"/>
                  </a:lnTo>
                  <a:lnTo>
                    <a:pt x="1336" y="52"/>
                  </a:lnTo>
                  <a:lnTo>
                    <a:pt x="1340" y="50"/>
                  </a:lnTo>
                  <a:lnTo>
                    <a:pt x="1344" y="46"/>
                  </a:lnTo>
                  <a:lnTo>
                    <a:pt x="1352" y="36"/>
                  </a:lnTo>
                  <a:lnTo>
                    <a:pt x="1360" y="14"/>
                  </a:lnTo>
                  <a:lnTo>
                    <a:pt x="1374" y="0"/>
                  </a:lnTo>
                  <a:lnTo>
                    <a:pt x="1418" y="0"/>
                  </a:lnTo>
                  <a:lnTo>
                    <a:pt x="1420" y="2"/>
                  </a:lnTo>
                  <a:lnTo>
                    <a:pt x="1424" y="8"/>
                  </a:lnTo>
                  <a:lnTo>
                    <a:pt x="1426" y="22"/>
                  </a:lnTo>
                  <a:lnTo>
                    <a:pt x="1430" y="40"/>
                  </a:lnTo>
                  <a:lnTo>
                    <a:pt x="1436" y="58"/>
                  </a:lnTo>
                  <a:lnTo>
                    <a:pt x="1480" y="124"/>
                  </a:lnTo>
                  <a:lnTo>
                    <a:pt x="1504" y="134"/>
                  </a:lnTo>
                  <a:lnTo>
                    <a:pt x="1538" y="144"/>
                  </a:lnTo>
                  <a:lnTo>
                    <a:pt x="1568" y="164"/>
                  </a:lnTo>
                  <a:lnTo>
                    <a:pt x="1584" y="190"/>
                  </a:lnTo>
                  <a:lnTo>
                    <a:pt x="1590" y="242"/>
                  </a:lnTo>
                  <a:lnTo>
                    <a:pt x="1610" y="280"/>
                  </a:lnTo>
                  <a:lnTo>
                    <a:pt x="1612" y="298"/>
                  </a:lnTo>
                  <a:lnTo>
                    <a:pt x="1612" y="320"/>
                  </a:lnTo>
                  <a:lnTo>
                    <a:pt x="1612" y="332"/>
                  </a:lnTo>
                  <a:lnTo>
                    <a:pt x="1610" y="342"/>
                  </a:lnTo>
                  <a:lnTo>
                    <a:pt x="1606" y="354"/>
                  </a:lnTo>
                  <a:lnTo>
                    <a:pt x="1602" y="364"/>
                  </a:lnTo>
                  <a:lnTo>
                    <a:pt x="1580" y="378"/>
                  </a:lnTo>
                  <a:lnTo>
                    <a:pt x="1574" y="382"/>
                  </a:lnTo>
                  <a:lnTo>
                    <a:pt x="1572" y="386"/>
                  </a:lnTo>
                  <a:lnTo>
                    <a:pt x="1568" y="390"/>
                  </a:lnTo>
                  <a:lnTo>
                    <a:pt x="1568" y="396"/>
                  </a:lnTo>
                  <a:lnTo>
                    <a:pt x="1566" y="420"/>
                  </a:lnTo>
                  <a:lnTo>
                    <a:pt x="1570" y="440"/>
                  </a:lnTo>
                  <a:lnTo>
                    <a:pt x="1574" y="452"/>
                  </a:lnTo>
                  <a:lnTo>
                    <a:pt x="1582" y="466"/>
                  </a:lnTo>
                  <a:lnTo>
                    <a:pt x="1614" y="488"/>
                  </a:lnTo>
                  <a:lnTo>
                    <a:pt x="1662" y="500"/>
                  </a:lnTo>
                  <a:lnTo>
                    <a:pt x="1674" y="506"/>
                  </a:lnTo>
                  <a:lnTo>
                    <a:pt x="1688" y="512"/>
                  </a:lnTo>
                  <a:lnTo>
                    <a:pt x="1700" y="516"/>
                  </a:lnTo>
                  <a:lnTo>
                    <a:pt x="1714" y="520"/>
                  </a:lnTo>
                  <a:lnTo>
                    <a:pt x="1744" y="524"/>
                  </a:lnTo>
                  <a:lnTo>
                    <a:pt x="1778" y="526"/>
                  </a:lnTo>
                  <a:lnTo>
                    <a:pt x="1790" y="534"/>
                  </a:lnTo>
                  <a:lnTo>
                    <a:pt x="1806" y="546"/>
                  </a:lnTo>
                  <a:lnTo>
                    <a:pt x="1836" y="576"/>
                  </a:lnTo>
                  <a:lnTo>
                    <a:pt x="1882" y="614"/>
                  </a:lnTo>
                  <a:lnTo>
                    <a:pt x="1894" y="616"/>
                  </a:lnTo>
                  <a:lnTo>
                    <a:pt x="1906" y="620"/>
                  </a:lnTo>
                  <a:lnTo>
                    <a:pt x="1918" y="628"/>
                  </a:lnTo>
                  <a:lnTo>
                    <a:pt x="1930" y="640"/>
                  </a:lnTo>
                  <a:lnTo>
                    <a:pt x="1938" y="672"/>
                  </a:lnTo>
                  <a:lnTo>
                    <a:pt x="1944" y="690"/>
                  </a:lnTo>
                  <a:lnTo>
                    <a:pt x="1952" y="710"/>
                  </a:lnTo>
                  <a:lnTo>
                    <a:pt x="1964" y="718"/>
                  </a:lnTo>
                  <a:lnTo>
                    <a:pt x="1968" y="724"/>
                  </a:lnTo>
                  <a:lnTo>
                    <a:pt x="1974" y="736"/>
                  </a:lnTo>
                  <a:lnTo>
                    <a:pt x="1972" y="766"/>
                  </a:lnTo>
                  <a:lnTo>
                    <a:pt x="1980" y="788"/>
                  </a:lnTo>
                  <a:lnTo>
                    <a:pt x="1968" y="796"/>
                  </a:lnTo>
                  <a:lnTo>
                    <a:pt x="1960" y="804"/>
                  </a:lnTo>
                  <a:lnTo>
                    <a:pt x="1956" y="814"/>
                  </a:lnTo>
                  <a:lnTo>
                    <a:pt x="1952" y="832"/>
                  </a:lnTo>
                  <a:lnTo>
                    <a:pt x="1952" y="864"/>
                  </a:lnTo>
                  <a:lnTo>
                    <a:pt x="1958" y="902"/>
                  </a:lnTo>
                  <a:lnTo>
                    <a:pt x="1952" y="906"/>
                  </a:lnTo>
                  <a:lnTo>
                    <a:pt x="1878" y="908"/>
                  </a:lnTo>
                  <a:lnTo>
                    <a:pt x="1844" y="914"/>
                  </a:lnTo>
                  <a:lnTo>
                    <a:pt x="1830" y="918"/>
                  </a:lnTo>
                  <a:lnTo>
                    <a:pt x="1818" y="922"/>
                  </a:lnTo>
                  <a:lnTo>
                    <a:pt x="1808" y="930"/>
                  </a:lnTo>
                  <a:lnTo>
                    <a:pt x="1798" y="940"/>
                  </a:lnTo>
                  <a:lnTo>
                    <a:pt x="1792" y="952"/>
                  </a:lnTo>
                  <a:lnTo>
                    <a:pt x="1786" y="968"/>
                  </a:lnTo>
                  <a:lnTo>
                    <a:pt x="1774" y="980"/>
                  </a:lnTo>
                  <a:lnTo>
                    <a:pt x="1766" y="990"/>
                  </a:lnTo>
                  <a:lnTo>
                    <a:pt x="1760" y="1002"/>
                  </a:lnTo>
                  <a:lnTo>
                    <a:pt x="1754" y="1018"/>
                  </a:lnTo>
                  <a:lnTo>
                    <a:pt x="1744" y="1024"/>
                  </a:lnTo>
                  <a:lnTo>
                    <a:pt x="1732" y="1028"/>
                  </a:lnTo>
                  <a:lnTo>
                    <a:pt x="1710" y="1032"/>
                  </a:lnTo>
                  <a:lnTo>
                    <a:pt x="1690" y="1034"/>
                  </a:lnTo>
                  <a:lnTo>
                    <a:pt x="1672" y="1034"/>
                  </a:lnTo>
                  <a:lnTo>
                    <a:pt x="1670" y="1044"/>
                  </a:lnTo>
                  <a:lnTo>
                    <a:pt x="1664" y="1056"/>
                  </a:lnTo>
                  <a:lnTo>
                    <a:pt x="1656" y="1066"/>
                  </a:lnTo>
                  <a:lnTo>
                    <a:pt x="1648" y="1074"/>
                  </a:lnTo>
                  <a:lnTo>
                    <a:pt x="1644" y="1082"/>
                  </a:lnTo>
                  <a:lnTo>
                    <a:pt x="1644" y="1090"/>
                  </a:lnTo>
                  <a:lnTo>
                    <a:pt x="1646" y="1106"/>
                  </a:lnTo>
                  <a:lnTo>
                    <a:pt x="1652" y="1124"/>
                  </a:lnTo>
                  <a:lnTo>
                    <a:pt x="1658" y="1146"/>
                  </a:lnTo>
                  <a:lnTo>
                    <a:pt x="1660" y="1170"/>
                  </a:lnTo>
                  <a:lnTo>
                    <a:pt x="1604" y="1182"/>
                  </a:lnTo>
                  <a:lnTo>
                    <a:pt x="1592" y="1188"/>
                  </a:lnTo>
                  <a:lnTo>
                    <a:pt x="1580" y="1194"/>
                  </a:lnTo>
                  <a:lnTo>
                    <a:pt x="1560" y="1206"/>
                  </a:lnTo>
                  <a:lnTo>
                    <a:pt x="1526" y="1214"/>
                  </a:lnTo>
                  <a:lnTo>
                    <a:pt x="1490" y="1220"/>
                  </a:lnTo>
                  <a:lnTo>
                    <a:pt x="1458" y="1224"/>
                  </a:lnTo>
                  <a:lnTo>
                    <a:pt x="1426" y="1224"/>
                  </a:lnTo>
                  <a:lnTo>
                    <a:pt x="1408" y="1228"/>
                  </a:lnTo>
                  <a:lnTo>
                    <a:pt x="1396" y="1236"/>
                  </a:lnTo>
                  <a:lnTo>
                    <a:pt x="1396" y="1244"/>
                  </a:lnTo>
                  <a:lnTo>
                    <a:pt x="1398" y="1250"/>
                  </a:lnTo>
                  <a:lnTo>
                    <a:pt x="1402" y="1258"/>
                  </a:lnTo>
                  <a:lnTo>
                    <a:pt x="1412" y="1272"/>
                  </a:lnTo>
                  <a:lnTo>
                    <a:pt x="1406" y="1280"/>
                  </a:lnTo>
                  <a:lnTo>
                    <a:pt x="1404" y="1288"/>
                  </a:lnTo>
                  <a:lnTo>
                    <a:pt x="1404" y="1294"/>
                  </a:lnTo>
                  <a:lnTo>
                    <a:pt x="1408" y="1302"/>
                  </a:lnTo>
                  <a:lnTo>
                    <a:pt x="1412" y="1308"/>
                  </a:lnTo>
                  <a:lnTo>
                    <a:pt x="1420" y="1314"/>
                  </a:lnTo>
                  <a:lnTo>
                    <a:pt x="1438" y="1328"/>
                  </a:lnTo>
                  <a:lnTo>
                    <a:pt x="1460" y="1360"/>
                  </a:lnTo>
                  <a:lnTo>
                    <a:pt x="1468" y="1364"/>
                  </a:lnTo>
                  <a:lnTo>
                    <a:pt x="1474" y="1370"/>
                  </a:lnTo>
                  <a:lnTo>
                    <a:pt x="1476" y="1374"/>
                  </a:lnTo>
                  <a:lnTo>
                    <a:pt x="1476" y="1380"/>
                  </a:lnTo>
                  <a:lnTo>
                    <a:pt x="1476" y="1396"/>
                  </a:lnTo>
                  <a:lnTo>
                    <a:pt x="1464" y="1408"/>
                  </a:lnTo>
                  <a:lnTo>
                    <a:pt x="1444" y="1418"/>
                  </a:lnTo>
                  <a:lnTo>
                    <a:pt x="1438" y="1422"/>
                  </a:lnTo>
                  <a:lnTo>
                    <a:pt x="1434" y="1426"/>
                  </a:lnTo>
                  <a:lnTo>
                    <a:pt x="1430" y="1432"/>
                  </a:lnTo>
                  <a:lnTo>
                    <a:pt x="1428" y="1438"/>
                  </a:lnTo>
                  <a:lnTo>
                    <a:pt x="1428" y="1460"/>
                  </a:lnTo>
                  <a:lnTo>
                    <a:pt x="1434" y="1466"/>
                  </a:lnTo>
                  <a:lnTo>
                    <a:pt x="1442" y="1476"/>
                  </a:lnTo>
                  <a:lnTo>
                    <a:pt x="1448" y="1488"/>
                  </a:lnTo>
                  <a:lnTo>
                    <a:pt x="1450" y="1496"/>
                  </a:lnTo>
                  <a:lnTo>
                    <a:pt x="1450" y="1504"/>
                  </a:lnTo>
                  <a:lnTo>
                    <a:pt x="1440" y="1510"/>
                  </a:lnTo>
                  <a:lnTo>
                    <a:pt x="1430" y="1512"/>
                  </a:lnTo>
                  <a:lnTo>
                    <a:pt x="1416" y="1516"/>
                  </a:lnTo>
                  <a:close/>
                </a:path>
              </a:pathLst>
            </a:custGeom>
            <a:grpFill/>
            <a:ln w="9525">
              <a:solidFill>
                <a:schemeClr val="bg1"/>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33" name="Freeform 34"/>
            <p:cNvSpPr>
              <a:spLocks/>
            </p:cNvSpPr>
            <p:nvPr/>
          </p:nvSpPr>
          <p:spPr bwMode="auto">
            <a:xfrm>
              <a:off x="3883025" y="361951"/>
              <a:ext cx="3463925" cy="2965450"/>
            </a:xfrm>
            <a:custGeom>
              <a:avLst/>
              <a:gdLst>
                <a:gd name="T0" fmla="*/ 538 w 2182"/>
                <a:gd name="T1" fmla="*/ 1714 h 1868"/>
                <a:gd name="T2" fmla="*/ 526 w 2182"/>
                <a:gd name="T3" fmla="*/ 1632 h 1868"/>
                <a:gd name="T4" fmla="*/ 362 w 2182"/>
                <a:gd name="T5" fmla="*/ 1664 h 1868"/>
                <a:gd name="T6" fmla="*/ 286 w 2182"/>
                <a:gd name="T7" fmla="*/ 1690 h 1868"/>
                <a:gd name="T8" fmla="*/ 168 w 2182"/>
                <a:gd name="T9" fmla="*/ 1576 h 1868"/>
                <a:gd name="T10" fmla="*/ 220 w 2182"/>
                <a:gd name="T11" fmla="*/ 1468 h 1868"/>
                <a:gd name="T12" fmla="*/ 66 w 2182"/>
                <a:gd name="T13" fmla="*/ 1450 h 1868"/>
                <a:gd name="T14" fmla="*/ 20 w 2182"/>
                <a:gd name="T15" fmla="*/ 1304 h 1868"/>
                <a:gd name="T16" fmla="*/ 400 w 2182"/>
                <a:gd name="T17" fmla="*/ 1336 h 1868"/>
                <a:gd name="T18" fmla="*/ 594 w 2182"/>
                <a:gd name="T19" fmla="*/ 1418 h 1868"/>
                <a:gd name="T20" fmla="*/ 724 w 2182"/>
                <a:gd name="T21" fmla="*/ 1354 h 1868"/>
                <a:gd name="T22" fmla="*/ 828 w 2182"/>
                <a:gd name="T23" fmla="*/ 1308 h 1868"/>
                <a:gd name="T24" fmla="*/ 1006 w 2182"/>
                <a:gd name="T25" fmla="*/ 1300 h 1868"/>
                <a:gd name="T26" fmla="*/ 1170 w 2182"/>
                <a:gd name="T27" fmla="*/ 1170 h 1868"/>
                <a:gd name="T28" fmla="*/ 1178 w 2182"/>
                <a:gd name="T29" fmla="*/ 1032 h 1868"/>
                <a:gd name="T30" fmla="*/ 1260 w 2182"/>
                <a:gd name="T31" fmla="*/ 1006 h 1868"/>
                <a:gd name="T32" fmla="*/ 1410 w 2182"/>
                <a:gd name="T33" fmla="*/ 924 h 1868"/>
                <a:gd name="T34" fmla="*/ 1524 w 2182"/>
                <a:gd name="T35" fmla="*/ 876 h 1868"/>
                <a:gd name="T36" fmla="*/ 1632 w 2182"/>
                <a:gd name="T37" fmla="*/ 776 h 1868"/>
                <a:gd name="T38" fmla="*/ 1798 w 2182"/>
                <a:gd name="T39" fmla="*/ 740 h 1868"/>
                <a:gd name="T40" fmla="*/ 1712 w 2182"/>
                <a:gd name="T41" fmla="*/ 614 h 1868"/>
                <a:gd name="T42" fmla="*/ 1586 w 2182"/>
                <a:gd name="T43" fmla="*/ 646 h 1868"/>
                <a:gd name="T44" fmla="*/ 1456 w 2182"/>
                <a:gd name="T45" fmla="*/ 650 h 1868"/>
                <a:gd name="T46" fmla="*/ 1480 w 2182"/>
                <a:gd name="T47" fmla="*/ 512 h 1868"/>
                <a:gd name="T48" fmla="*/ 1602 w 2182"/>
                <a:gd name="T49" fmla="*/ 428 h 1868"/>
                <a:gd name="T50" fmla="*/ 1698 w 2182"/>
                <a:gd name="T51" fmla="*/ 250 h 1868"/>
                <a:gd name="T52" fmla="*/ 1738 w 2182"/>
                <a:gd name="T53" fmla="*/ 108 h 1868"/>
                <a:gd name="T54" fmla="*/ 1736 w 2182"/>
                <a:gd name="T55" fmla="*/ 20 h 1868"/>
                <a:gd name="T56" fmla="*/ 1800 w 2182"/>
                <a:gd name="T57" fmla="*/ 42 h 1868"/>
                <a:gd name="T58" fmla="*/ 1848 w 2182"/>
                <a:gd name="T59" fmla="*/ 80 h 1868"/>
                <a:gd name="T60" fmla="*/ 1926 w 2182"/>
                <a:gd name="T61" fmla="*/ 178 h 1868"/>
                <a:gd name="T62" fmla="*/ 2052 w 2182"/>
                <a:gd name="T63" fmla="*/ 152 h 1868"/>
                <a:gd name="T64" fmla="*/ 2136 w 2182"/>
                <a:gd name="T65" fmla="*/ 246 h 1868"/>
                <a:gd name="T66" fmla="*/ 2136 w 2182"/>
                <a:gd name="T67" fmla="*/ 440 h 1868"/>
                <a:gd name="T68" fmla="*/ 2118 w 2182"/>
                <a:gd name="T69" fmla="*/ 476 h 1868"/>
                <a:gd name="T70" fmla="*/ 2064 w 2182"/>
                <a:gd name="T71" fmla="*/ 514 h 1868"/>
                <a:gd name="T72" fmla="*/ 2020 w 2182"/>
                <a:gd name="T73" fmla="*/ 674 h 1868"/>
                <a:gd name="T74" fmla="*/ 2068 w 2182"/>
                <a:gd name="T75" fmla="*/ 716 h 1868"/>
                <a:gd name="T76" fmla="*/ 2026 w 2182"/>
                <a:gd name="T77" fmla="*/ 796 h 1868"/>
                <a:gd name="T78" fmla="*/ 1968 w 2182"/>
                <a:gd name="T79" fmla="*/ 828 h 1868"/>
                <a:gd name="T80" fmla="*/ 2054 w 2182"/>
                <a:gd name="T81" fmla="*/ 986 h 1868"/>
                <a:gd name="T82" fmla="*/ 2154 w 2182"/>
                <a:gd name="T83" fmla="*/ 1034 h 1868"/>
                <a:gd name="T84" fmla="*/ 2156 w 2182"/>
                <a:gd name="T85" fmla="*/ 1130 h 1868"/>
                <a:gd name="T86" fmla="*/ 2054 w 2182"/>
                <a:gd name="T87" fmla="*/ 1170 h 1868"/>
                <a:gd name="T88" fmla="*/ 1920 w 2182"/>
                <a:gd name="T89" fmla="*/ 1272 h 1868"/>
                <a:gd name="T90" fmla="*/ 1850 w 2182"/>
                <a:gd name="T91" fmla="*/ 1260 h 1868"/>
                <a:gd name="T92" fmla="*/ 1786 w 2182"/>
                <a:gd name="T93" fmla="*/ 1338 h 1868"/>
                <a:gd name="T94" fmla="*/ 1696 w 2182"/>
                <a:gd name="T95" fmla="*/ 1206 h 1868"/>
                <a:gd name="T96" fmla="*/ 1524 w 2182"/>
                <a:gd name="T97" fmla="*/ 1346 h 1868"/>
                <a:gd name="T98" fmla="*/ 1494 w 2182"/>
                <a:gd name="T99" fmla="*/ 1334 h 1868"/>
                <a:gd name="T100" fmla="*/ 1424 w 2182"/>
                <a:gd name="T101" fmla="*/ 1310 h 1868"/>
                <a:gd name="T102" fmla="*/ 1392 w 2182"/>
                <a:gd name="T103" fmla="*/ 1430 h 1868"/>
                <a:gd name="T104" fmla="*/ 1288 w 2182"/>
                <a:gd name="T105" fmla="*/ 1520 h 1868"/>
                <a:gd name="T106" fmla="*/ 1140 w 2182"/>
                <a:gd name="T107" fmla="*/ 1612 h 1868"/>
                <a:gd name="T108" fmla="*/ 1076 w 2182"/>
                <a:gd name="T109" fmla="*/ 1650 h 1868"/>
                <a:gd name="T110" fmla="*/ 988 w 2182"/>
                <a:gd name="T111" fmla="*/ 1790 h 1868"/>
                <a:gd name="T112" fmla="*/ 838 w 2182"/>
                <a:gd name="T113" fmla="*/ 1810 h 1868"/>
                <a:gd name="T114" fmla="*/ 814 w 2182"/>
                <a:gd name="T115" fmla="*/ 1666 h 1868"/>
                <a:gd name="T116" fmla="*/ 732 w 2182"/>
                <a:gd name="T117" fmla="*/ 1678 h 1868"/>
                <a:gd name="T118" fmla="*/ 662 w 2182"/>
                <a:gd name="T119" fmla="*/ 1816 h 186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182" h="1868">
                  <a:moveTo>
                    <a:pt x="556" y="1868"/>
                  </a:moveTo>
                  <a:lnTo>
                    <a:pt x="556" y="1868"/>
                  </a:lnTo>
                  <a:lnTo>
                    <a:pt x="518" y="1832"/>
                  </a:lnTo>
                  <a:lnTo>
                    <a:pt x="498" y="1792"/>
                  </a:lnTo>
                  <a:lnTo>
                    <a:pt x="500" y="1764"/>
                  </a:lnTo>
                  <a:lnTo>
                    <a:pt x="502" y="1754"/>
                  </a:lnTo>
                  <a:lnTo>
                    <a:pt x="506" y="1744"/>
                  </a:lnTo>
                  <a:lnTo>
                    <a:pt x="512" y="1736"/>
                  </a:lnTo>
                  <a:lnTo>
                    <a:pt x="518" y="1728"/>
                  </a:lnTo>
                  <a:lnTo>
                    <a:pt x="528" y="1720"/>
                  </a:lnTo>
                  <a:lnTo>
                    <a:pt x="538" y="1714"/>
                  </a:lnTo>
                  <a:lnTo>
                    <a:pt x="556" y="1698"/>
                  </a:lnTo>
                  <a:lnTo>
                    <a:pt x="572" y="1674"/>
                  </a:lnTo>
                  <a:lnTo>
                    <a:pt x="570" y="1658"/>
                  </a:lnTo>
                  <a:lnTo>
                    <a:pt x="562" y="1646"/>
                  </a:lnTo>
                  <a:lnTo>
                    <a:pt x="556" y="1638"/>
                  </a:lnTo>
                  <a:lnTo>
                    <a:pt x="548" y="1634"/>
                  </a:lnTo>
                  <a:lnTo>
                    <a:pt x="542" y="1632"/>
                  </a:lnTo>
                  <a:lnTo>
                    <a:pt x="534" y="1630"/>
                  </a:lnTo>
                  <a:lnTo>
                    <a:pt x="526" y="1632"/>
                  </a:lnTo>
                  <a:lnTo>
                    <a:pt x="506" y="1638"/>
                  </a:lnTo>
                  <a:lnTo>
                    <a:pt x="482" y="1658"/>
                  </a:lnTo>
                  <a:lnTo>
                    <a:pt x="448" y="1674"/>
                  </a:lnTo>
                  <a:lnTo>
                    <a:pt x="442" y="1668"/>
                  </a:lnTo>
                  <a:lnTo>
                    <a:pt x="436" y="1664"/>
                  </a:lnTo>
                  <a:lnTo>
                    <a:pt x="426" y="1658"/>
                  </a:lnTo>
                  <a:lnTo>
                    <a:pt x="384" y="1658"/>
                  </a:lnTo>
                  <a:lnTo>
                    <a:pt x="370" y="1660"/>
                  </a:lnTo>
                  <a:lnTo>
                    <a:pt x="362" y="1664"/>
                  </a:lnTo>
                  <a:lnTo>
                    <a:pt x="356" y="1672"/>
                  </a:lnTo>
                  <a:lnTo>
                    <a:pt x="352" y="1682"/>
                  </a:lnTo>
                  <a:lnTo>
                    <a:pt x="350" y="1700"/>
                  </a:lnTo>
                  <a:lnTo>
                    <a:pt x="348" y="1722"/>
                  </a:lnTo>
                  <a:lnTo>
                    <a:pt x="342" y="1726"/>
                  </a:lnTo>
                  <a:lnTo>
                    <a:pt x="336" y="1726"/>
                  </a:lnTo>
                  <a:lnTo>
                    <a:pt x="330" y="1726"/>
                  </a:lnTo>
                  <a:lnTo>
                    <a:pt x="324" y="1724"/>
                  </a:lnTo>
                  <a:lnTo>
                    <a:pt x="314" y="1718"/>
                  </a:lnTo>
                  <a:lnTo>
                    <a:pt x="306" y="1716"/>
                  </a:lnTo>
                  <a:lnTo>
                    <a:pt x="286" y="1690"/>
                  </a:lnTo>
                  <a:lnTo>
                    <a:pt x="270" y="1674"/>
                  </a:lnTo>
                  <a:lnTo>
                    <a:pt x="262" y="1654"/>
                  </a:lnTo>
                  <a:lnTo>
                    <a:pt x="252" y="1638"/>
                  </a:lnTo>
                  <a:lnTo>
                    <a:pt x="248" y="1632"/>
                  </a:lnTo>
                  <a:lnTo>
                    <a:pt x="242" y="1626"/>
                  </a:lnTo>
                  <a:lnTo>
                    <a:pt x="234" y="1624"/>
                  </a:lnTo>
                  <a:lnTo>
                    <a:pt x="226" y="1620"/>
                  </a:lnTo>
                  <a:lnTo>
                    <a:pt x="190" y="1582"/>
                  </a:lnTo>
                  <a:lnTo>
                    <a:pt x="168" y="1576"/>
                  </a:lnTo>
                  <a:lnTo>
                    <a:pt x="170" y="1568"/>
                  </a:lnTo>
                  <a:lnTo>
                    <a:pt x="172" y="1560"/>
                  </a:lnTo>
                  <a:lnTo>
                    <a:pt x="178" y="1554"/>
                  </a:lnTo>
                  <a:lnTo>
                    <a:pt x="184" y="1548"/>
                  </a:lnTo>
                  <a:lnTo>
                    <a:pt x="198" y="1538"/>
                  </a:lnTo>
                  <a:lnTo>
                    <a:pt x="206" y="1532"/>
                  </a:lnTo>
                  <a:lnTo>
                    <a:pt x="212" y="1526"/>
                  </a:lnTo>
                  <a:lnTo>
                    <a:pt x="226" y="1496"/>
                  </a:lnTo>
                  <a:lnTo>
                    <a:pt x="226" y="1484"/>
                  </a:lnTo>
                  <a:lnTo>
                    <a:pt x="224" y="1474"/>
                  </a:lnTo>
                  <a:lnTo>
                    <a:pt x="220" y="1468"/>
                  </a:lnTo>
                  <a:lnTo>
                    <a:pt x="216" y="1464"/>
                  </a:lnTo>
                  <a:lnTo>
                    <a:pt x="182" y="1464"/>
                  </a:lnTo>
                  <a:lnTo>
                    <a:pt x="150" y="1468"/>
                  </a:lnTo>
                  <a:lnTo>
                    <a:pt x="120" y="1474"/>
                  </a:lnTo>
                  <a:lnTo>
                    <a:pt x="92" y="1484"/>
                  </a:lnTo>
                  <a:lnTo>
                    <a:pt x="84" y="1490"/>
                  </a:lnTo>
                  <a:lnTo>
                    <a:pt x="76" y="1492"/>
                  </a:lnTo>
                  <a:lnTo>
                    <a:pt x="70" y="1492"/>
                  </a:lnTo>
                  <a:lnTo>
                    <a:pt x="64" y="1492"/>
                  </a:lnTo>
                  <a:lnTo>
                    <a:pt x="66" y="1450"/>
                  </a:lnTo>
                  <a:lnTo>
                    <a:pt x="50" y="1428"/>
                  </a:lnTo>
                  <a:lnTo>
                    <a:pt x="14" y="1398"/>
                  </a:lnTo>
                  <a:lnTo>
                    <a:pt x="14" y="1386"/>
                  </a:lnTo>
                  <a:lnTo>
                    <a:pt x="18" y="1376"/>
                  </a:lnTo>
                  <a:lnTo>
                    <a:pt x="26" y="1358"/>
                  </a:lnTo>
                  <a:lnTo>
                    <a:pt x="24" y="1328"/>
                  </a:lnTo>
                  <a:lnTo>
                    <a:pt x="24" y="1316"/>
                  </a:lnTo>
                  <a:lnTo>
                    <a:pt x="20" y="1304"/>
                  </a:lnTo>
                  <a:lnTo>
                    <a:pt x="0" y="1278"/>
                  </a:lnTo>
                  <a:lnTo>
                    <a:pt x="0" y="1244"/>
                  </a:lnTo>
                  <a:lnTo>
                    <a:pt x="100" y="1268"/>
                  </a:lnTo>
                  <a:lnTo>
                    <a:pt x="274" y="1270"/>
                  </a:lnTo>
                  <a:lnTo>
                    <a:pt x="306" y="1278"/>
                  </a:lnTo>
                  <a:lnTo>
                    <a:pt x="326" y="1284"/>
                  </a:lnTo>
                  <a:lnTo>
                    <a:pt x="344" y="1290"/>
                  </a:lnTo>
                  <a:lnTo>
                    <a:pt x="400" y="1336"/>
                  </a:lnTo>
                  <a:lnTo>
                    <a:pt x="414" y="1342"/>
                  </a:lnTo>
                  <a:lnTo>
                    <a:pt x="466" y="1350"/>
                  </a:lnTo>
                  <a:lnTo>
                    <a:pt x="490" y="1366"/>
                  </a:lnTo>
                  <a:lnTo>
                    <a:pt x="556" y="1388"/>
                  </a:lnTo>
                  <a:lnTo>
                    <a:pt x="562" y="1392"/>
                  </a:lnTo>
                  <a:lnTo>
                    <a:pt x="568" y="1398"/>
                  </a:lnTo>
                  <a:lnTo>
                    <a:pt x="584" y="1412"/>
                  </a:lnTo>
                  <a:lnTo>
                    <a:pt x="594" y="1418"/>
                  </a:lnTo>
                  <a:lnTo>
                    <a:pt x="604" y="1420"/>
                  </a:lnTo>
                  <a:lnTo>
                    <a:pt x="614" y="1418"/>
                  </a:lnTo>
                  <a:lnTo>
                    <a:pt x="628" y="1412"/>
                  </a:lnTo>
                  <a:lnTo>
                    <a:pt x="632" y="1406"/>
                  </a:lnTo>
                  <a:lnTo>
                    <a:pt x="638" y="1400"/>
                  </a:lnTo>
                  <a:lnTo>
                    <a:pt x="650" y="1392"/>
                  </a:lnTo>
                  <a:lnTo>
                    <a:pt x="666" y="1386"/>
                  </a:lnTo>
                  <a:lnTo>
                    <a:pt x="680" y="1380"/>
                  </a:lnTo>
                  <a:lnTo>
                    <a:pt x="696" y="1368"/>
                  </a:lnTo>
                  <a:lnTo>
                    <a:pt x="708" y="1360"/>
                  </a:lnTo>
                  <a:lnTo>
                    <a:pt x="724" y="1354"/>
                  </a:lnTo>
                  <a:lnTo>
                    <a:pt x="746" y="1350"/>
                  </a:lnTo>
                  <a:lnTo>
                    <a:pt x="746" y="1346"/>
                  </a:lnTo>
                  <a:lnTo>
                    <a:pt x="750" y="1344"/>
                  </a:lnTo>
                  <a:lnTo>
                    <a:pt x="758" y="1340"/>
                  </a:lnTo>
                  <a:lnTo>
                    <a:pt x="768" y="1336"/>
                  </a:lnTo>
                  <a:lnTo>
                    <a:pt x="778" y="1332"/>
                  </a:lnTo>
                  <a:lnTo>
                    <a:pt x="784" y="1332"/>
                  </a:lnTo>
                  <a:lnTo>
                    <a:pt x="792" y="1328"/>
                  </a:lnTo>
                  <a:lnTo>
                    <a:pt x="806" y="1320"/>
                  </a:lnTo>
                  <a:lnTo>
                    <a:pt x="820" y="1310"/>
                  </a:lnTo>
                  <a:lnTo>
                    <a:pt x="828" y="1308"/>
                  </a:lnTo>
                  <a:lnTo>
                    <a:pt x="836" y="1306"/>
                  </a:lnTo>
                  <a:lnTo>
                    <a:pt x="848" y="1300"/>
                  </a:lnTo>
                  <a:lnTo>
                    <a:pt x="862" y="1296"/>
                  </a:lnTo>
                  <a:lnTo>
                    <a:pt x="876" y="1296"/>
                  </a:lnTo>
                  <a:lnTo>
                    <a:pt x="894" y="1296"/>
                  </a:lnTo>
                  <a:lnTo>
                    <a:pt x="918" y="1302"/>
                  </a:lnTo>
                  <a:lnTo>
                    <a:pt x="952" y="1306"/>
                  </a:lnTo>
                  <a:lnTo>
                    <a:pt x="970" y="1306"/>
                  </a:lnTo>
                  <a:lnTo>
                    <a:pt x="986" y="1306"/>
                  </a:lnTo>
                  <a:lnTo>
                    <a:pt x="1000" y="1302"/>
                  </a:lnTo>
                  <a:lnTo>
                    <a:pt x="1006" y="1300"/>
                  </a:lnTo>
                  <a:lnTo>
                    <a:pt x="1010" y="1296"/>
                  </a:lnTo>
                  <a:lnTo>
                    <a:pt x="1028" y="1294"/>
                  </a:lnTo>
                  <a:lnTo>
                    <a:pt x="1044" y="1286"/>
                  </a:lnTo>
                  <a:lnTo>
                    <a:pt x="1060" y="1278"/>
                  </a:lnTo>
                  <a:lnTo>
                    <a:pt x="1074" y="1266"/>
                  </a:lnTo>
                  <a:lnTo>
                    <a:pt x="1086" y="1254"/>
                  </a:lnTo>
                  <a:lnTo>
                    <a:pt x="1100" y="1240"/>
                  </a:lnTo>
                  <a:lnTo>
                    <a:pt x="1122" y="1212"/>
                  </a:lnTo>
                  <a:lnTo>
                    <a:pt x="1156" y="1182"/>
                  </a:lnTo>
                  <a:lnTo>
                    <a:pt x="1170" y="1170"/>
                  </a:lnTo>
                  <a:lnTo>
                    <a:pt x="1186" y="1158"/>
                  </a:lnTo>
                  <a:lnTo>
                    <a:pt x="1202" y="1150"/>
                  </a:lnTo>
                  <a:lnTo>
                    <a:pt x="1210" y="1146"/>
                  </a:lnTo>
                  <a:lnTo>
                    <a:pt x="1218" y="1138"/>
                  </a:lnTo>
                  <a:lnTo>
                    <a:pt x="1216" y="1112"/>
                  </a:lnTo>
                  <a:lnTo>
                    <a:pt x="1182" y="1080"/>
                  </a:lnTo>
                  <a:lnTo>
                    <a:pt x="1176" y="1058"/>
                  </a:lnTo>
                  <a:lnTo>
                    <a:pt x="1178" y="1032"/>
                  </a:lnTo>
                  <a:lnTo>
                    <a:pt x="1180" y="1020"/>
                  </a:lnTo>
                  <a:lnTo>
                    <a:pt x="1182" y="1010"/>
                  </a:lnTo>
                  <a:lnTo>
                    <a:pt x="1186" y="1002"/>
                  </a:lnTo>
                  <a:lnTo>
                    <a:pt x="1192" y="994"/>
                  </a:lnTo>
                  <a:lnTo>
                    <a:pt x="1200" y="986"/>
                  </a:lnTo>
                  <a:lnTo>
                    <a:pt x="1212" y="982"/>
                  </a:lnTo>
                  <a:lnTo>
                    <a:pt x="1214" y="978"/>
                  </a:lnTo>
                  <a:lnTo>
                    <a:pt x="1216" y="976"/>
                  </a:lnTo>
                  <a:lnTo>
                    <a:pt x="1220" y="978"/>
                  </a:lnTo>
                  <a:lnTo>
                    <a:pt x="1226" y="982"/>
                  </a:lnTo>
                  <a:lnTo>
                    <a:pt x="1260" y="1006"/>
                  </a:lnTo>
                  <a:lnTo>
                    <a:pt x="1286" y="1014"/>
                  </a:lnTo>
                  <a:lnTo>
                    <a:pt x="1314" y="1014"/>
                  </a:lnTo>
                  <a:lnTo>
                    <a:pt x="1326" y="1010"/>
                  </a:lnTo>
                  <a:lnTo>
                    <a:pt x="1336" y="1002"/>
                  </a:lnTo>
                  <a:lnTo>
                    <a:pt x="1348" y="992"/>
                  </a:lnTo>
                  <a:lnTo>
                    <a:pt x="1358" y="980"/>
                  </a:lnTo>
                  <a:lnTo>
                    <a:pt x="1380" y="956"/>
                  </a:lnTo>
                  <a:lnTo>
                    <a:pt x="1398" y="932"/>
                  </a:lnTo>
                  <a:lnTo>
                    <a:pt x="1404" y="928"/>
                  </a:lnTo>
                  <a:lnTo>
                    <a:pt x="1410" y="924"/>
                  </a:lnTo>
                  <a:lnTo>
                    <a:pt x="1416" y="924"/>
                  </a:lnTo>
                  <a:lnTo>
                    <a:pt x="1424" y="922"/>
                  </a:lnTo>
                  <a:lnTo>
                    <a:pt x="1438" y="924"/>
                  </a:lnTo>
                  <a:lnTo>
                    <a:pt x="1454" y="926"/>
                  </a:lnTo>
                  <a:lnTo>
                    <a:pt x="1464" y="918"/>
                  </a:lnTo>
                  <a:lnTo>
                    <a:pt x="1472" y="914"/>
                  </a:lnTo>
                  <a:lnTo>
                    <a:pt x="1492" y="906"/>
                  </a:lnTo>
                  <a:lnTo>
                    <a:pt x="1518" y="882"/>
                  </a:lnTo>
                  <a:lnTo>
                    <a:pt x="1522" y="880"/>
                  </a:lnTo>
                  <a:lnTo>
                    <a:pt x="1524" y="876"/>
                  </a:lnTo>
                  <a:lnTo>
                    <a:pt x="1530" y="866"/>
                  </a:lnTo>
                  <a:lnTo>
                    <a:pt x="1534" y="848"/>
                  </a:lnTo>
                  <a:lnTo>
                    <a:pt x="1540" y="832"/>
                  </a:lnTo>
                  <a:lnTo>
                    <a:pt x="1546" y="822"/>
                  </a:lnTo>
                  <a:lnTo>
                    <a:pt x="1554" y="816"/>
                  </a:lnTo>
                  <a:lnTo>
                    <a:pt x="1562" y="812"/>
                  </a:lnTo>
                  <a:lnTo>
                    <a:pt x="1580" y="806"/>
                  </a:lnTo>
                  <a:lnTo>
                    <a:pt x="1594" y="804"/>
                  </a:lnTo>
                  <a:lnTo>
                    <a:pt x="1610" y="798"/>
                  </a:lnTo>
                  <a:lnTo>
                    <a:pt x="1620" y="786"/>
                  </a:lnTo>
                  <a:lnTo>
                    <a:pt x="1632" y="776"/>
                  </a:lnTo>
                  <a:lnTo>
                    <a:pt x="1646" y="768"/>
                  </a:lnTo>
                  <a:lnTo>
                    <a:pt x="1660" y="760"/>
                  </a:lnTo>
                  <a:lnTo>
                    <a:pt x="1670" y="754"/>
                  </a:lnTo>
                  <a:lnTo>
                    <a:pt x="1680" y="752"/>
                  </a:lnTo>
                  <a:lnTo>
                    <a:pt x="1696" y="750"/>
                  </a:lnTo>
                  <a:lnTo>
                    <a:pt x="1712" y="750"/>
                  </a:lnTo>
                  <a:lnTo>
                    <a:pt x="1746" y="752"/>
                  </a:lnTo>
                  <a:lnTo>
                    <a:pt x="1776" y="756"/>
                  </a:lnTo>
                  <a:lnTo>
                    <a:pt x="1792" y="748"/>
                  </a:lnTo>
                  <a:lnTo>
                    <a:pt x="1798" y="740"/>
                  </a:lnTo>
                  <a:lnTo>
                    <a:pt x="1802" y="730"/>
                  </a:lnTo>
                  <a:lnTo>
                    <a:pt x="1804" y="720"/>
                  </a:lnTo>
                  <a:lnTo>
                    <a:pt x="1804" y="712"/>
                  </a:lnTo>
                  <a:lnTo>
                    <a:pt x="1802" y="702"/>
                  </a:lnTo>
                  <a:lnTo>
                    <a:pt x="1798" y="694"/>
                  </a:lnTo>
                  <a:lnTo>
                    <a:pt x="1790" y="680"/>
                  </a:lnTo>
                  <a:lnTo>
                    <a:pt x="1764" y="656"/>
                  </a:lnTo>
                  <a:lnTo>
                    <a:pt x="1718" y="628"/>
                  </a:lnTo>
                  <a:lnTo>
                    <a:pt x="1716" y="622"/>
                  </a:lnTo>
                  <a:lnTo>
                    <a:pt x="1712" y="614"/>
                  </a:lnTo>
                  <a:lnTo>
                    <a:pt x="1702" y="604"/>
                  </a:lnTo>
                  <a:lnTo>
                    <a:pt x="1688" y="590"/>
                  </a:lnTo>
                  <a:lnTo>
                    <a:pt x="1656" y="590"/>
                  </a:lnTo>
                  <a:lnTo>
                    <a:pt x="1640" y="608"/>
                  </a:lnTo>
                  <a:lnTo>
                    <a:pt x="1610" y="608"/>
                  </a:lnTo>
                  <a:lnTo>
                    <a:pt x="1604" y="644"/>
                  </a:lnTo>
                  <a:lnTo>
                    <a:pt x="1596" y="646"/>
                  </a:lnTo>
                  <a:lnTo>
                    <a:pt x="1586" y="646"/>
                  </a:lnTo>
                  <a:lnTo>
                    <a:pt x="1578" y="644"/>
                  </a:lnTo>
                  <a:lnTo>
                    <a:pt x="1570" y="642"/>
                  </a:lnTo>
                  <a:lnTo>
                    <a:pt x="1554" y="634"/>
                  </a:lnTo>
                  <a:lnTo>
                    <a:pt x="1544" y="630"/>
                  </a:lnTo>
                  <a:lnTo>
                    <a:pt x="1516" y="630"/>
                  </a:lnTo>
                  <a:lnTo>
                    <a:pt x="1504" y="634"/>
                  </a:lnTo>
                  <a:lnTo>
                    <a:pt x="1494" y="640"/>
                  </a:lnTo>
                  <a:lnTo>
                    <a:pt x="1476" y="654"/>
                  </a:lnTo>
                  <a:lnTo>
                    <a:pt x="1466" y="654"/>
                  </a:lnTo>
                  <a:lnTo>
                    <a:pt x="1456" y="650"/>
                  </a:lnTo>
                  <a:lnTo>
                    <a:pt x="1450" y="646"/>
                  </a:lnTo>
                  <a:lnTo>
                    <a:pt x="1446" y="640"/>
                  </a:lnTo>
                  <a:lnTo>
                    <a:pt x="1442" y="634"/>
                  </a:lnTo>
                  <a:lnTo>
                    <a:pt x="1440" y="628"/>
                  </a:lnTo>
                  <a:lnTo>
                    <a:pt x="1440" y="616"/>
                  </a:lnTo>
                  <a:lnTo>
                    <a:pt x="1470" y="588"/>
                  </a:lnTo>
                  <a:lnTo>
                    <a:pt x="1468" y="556"/>
                  </a:lnTo>
                  <a:lnTo>
                    <a:pt x="1470" y="544"/>
                  </a:lnTo>
                  <a:lnTo>
                    <a:pt x="1470" y="532"/>
                  </a:lnTo>
                  <a:lnTo>
                    <a:pt x="1480" y="512"/>
                  </a:lnTo>
                  <a:lnTo>
                    <a:pt x="1488" y="494"/>
                  </a:lnTo>
                  <a:lnTo>
                    <a:pt x="1488" y="472"/>
                  </a:lnTo>
                  <a:lnTo>
                    <a:pt x="1490" y="456"/>
                  </a:lnTo>
                  <a:lnTo>
                    <a:pt x="1494" y="440"/>
                  </a:lnTo>
                  <a:lnTo>
                    <a:pt x="1502" y="426"/>
                  </a:lnTo>
                  <a:lnTo>
                    <a:pt x="1522" y="426"/>
                  </a:lnTo>
                  <a:lnTo>
                    <a:pt x="1546" y="430"/>
                  </a:lnTo>
                  <a:lnTo>
                    <a:pt x="1574" y="432"/>
                  </a:lnTo>
                  <a:lnTo>
                    <a:pt x="1588" y="430"/>
                  </a:lnTo>
                  <a:lnTo>
                    <a:pt x="1602" y="428"/>
                  </a:lnTo>
                  <a:lnTo>
                    <a:pt x="1616" y="424"/>
                  </a:lnTo>
                  <a:lnTo>
                    <a:pt x="1628" y="416"/>
                  </a:lnTo>
                  <a:lnTo>
                    <a:pt x="1642" y="404"/>
                  </a:lnTo>
                  <a:lnTo>
                    <a:pt x="1658" y="390"/>
                  </a:lnTo>
                  <a:lnTo>
                    <a:pt x="1672" y="376"/>
                  </a:lnTo>
                  <a:lnTo>
                    <a:pt x="1684" y="362"/>
                  </a:lnTo>
                  <a:lnTo>
                    <a:pt x="1684" y="332"/>
                  </a:lnTo>
                  <a:lnTo>
                    <a:pt x="1686" y="296"/>
                  </a:lnTo>
                  <a:lnTo>
                    <a:pt x="1688" y="278"/>
                  </a:lnTo>
                  <a:lnTo>
                    <a:pt x="1692" y="262"/>
                  </a:lnTo>
                  <a:lnTo>
                    <a:pt x="1698" y="250"/>
                  </a:lnTo>
                  <a:lnTo>
                    <a:pt x="1702" y="246"/>
                  </a:lnTo>
                  <a:lnTo>
                    <a:pt x="1708" y="242"/>
                  </a:lnTo>
                  <a:lnTo>
                    <a:pt x="1714" y="232"/>
                  </a:lnTo>
                  <a:lnTo>
                    <a:pt x="1720" y="220"/>
                  </a:lnTo>
                  <a:lnTo>
                    <a:pt x="1724" y="198"/>
                  </a:lnTo>
                  <a:lnTo>
                    <a:pt x="1730" y="176"/>
                  </a:lnTo>
                  <a:lnTo>
                    <a:pt x="1736" y="166"/>
                  </a:lnTo>
                  <a:lnTo>
                    <a:pt x="1742" y="158"/>
                  </a:lnTo>
                  <a:lnTo>
                    <a:pt x="1742" y="116"/>
                  </a:lnTo>
                  <a:lnTo>
                    <a:pt x="1738" y="108"/>
                  </a:lnTo>
                  <a:lnTo>
                    <a:pt x="1716" y="82"/>
                  </a:lnTo>
                  <a:lnTo>
                    <a:pt x="1696" y="72"/>
                  </a:lnTo>
                  <a:lnTo>
                    <a:pt x="1696" y="62"/>
                  </a:lnTo>
                  <a:lnTo>
                    <a:pt x="1698" y="54"/>
                  </a:lnTo>
                  <a:lnTo>
                    <a:pt x="1702" y="46"/>
                  </a:lnTo>
                  <a:lnTo>
                    <a:pt x="1706" y="40"/>
                  </a:lnTo>
                  <a:lnTo>
                    <a:pt x="1712" y="34"/>
                  </a:lnTo>
                  <a:lnTo>
                    <a:pt x="1720" y="28"/>
                  </a:lnTo>
                  <a:lnTo>
                    <a:pt x="1736" y="20"/>
                  </a:lnTo>
                  <a:lnTo>
                    <a:pt x="1744" y="20"/>
                  </a:lnTo>
                  <a:lnTo>
                    <a:pt x="1750" y="16"/>
                  </a:lnTo>
                  <a:lnTo>
                    <a:pt x="1764" y="10"/>
                  </a:lnTo>
                  <a:lnTo>
                    <a:pt x="1778" y="4"/>
                  </a:lnTo>
                  <a:lnTo>
                    <a:pt x="1784" y="2"/>
                  </a:lnTo>
                  <a:lnTo>
                    <a:pt x="1794" y="0"/>
                  </a:lnTo>
                  <a:lnTo>
                    <a:pt x="1794" y="6"/>
                  </a:lnTo>
                  <a:lnTo>
                    <a:pt x="1796" y="8"/>
                  </a:lnTo>
                  <a:lnTo>
                    <a:pt x="1804" y="16"/>
                  </a:lnTo>
                  <a:lnTo>
                    <a:pt x="1800" y="42"/>
                  </a:lnTo>
                  <a:lnTo>
                    <a:pt x="1792" y="52"/>
                  </a:lnTo>
                  <a:lnTo>
                    <a:pt x="1786" y="58"/>
                  </a:lnTo>
                  <a:lnTo>
                    <a:pt x="1782" y="66"/>
                  </a:lnTo>
                  <a:lnTo>
                    <a:pt x="1780" y="78"/>
                  </a:lnTo>
                  <a:lnTo>
                    <a:pt x="1804" y="96"/>
                  </a:lnTo>
                  <a:lnTo>
                    <a:pt x="1810" y="104"/>
                  </a:lnTo>
                  <a:lnTo>
                    <a:pt x="1816" y="110"/>
                  </a:lnTo>
                  <a:lnTo>
                    <a:pt x="1826" y="114"/>
                  </a:lnTo>
                  <a:lnTo>
                    <a:pt x="1842" y="116"/>
                  </a:lnTo>
                  <a:lnTo>
                    <a:pt x="1848" y="80"/>
                  </a:lnTo>
                  <a:lnTo>
                    <a:pt x="1856" y="80"/>
                  </a:lnTo>
                  <a:lnTo>
                    <a:pt x="1866" y="80"/>
                  </a:lnTo>
                  <a:lnTo>
                    <a:pt x="1878" y="84"/>
                  </a:lnTo>
                  <a:lnTo>
                    <a:pt x="1892" y="92"/>
                  </a:lnTo>
                  <a:lnTo>
                    <a:pt x="1900" y="104"/>
                  </a:lnTo>
                  <a:lnTo>
                    <a:pt x="1904" y="122"/>
                  </a:lnTo>
                  <a:lnTo>
                    <a:pt x="1908" y="140"/>
                  </a:lnTo>
                  <a:lnTo>
                    <a:pt x="1914" y="160"/>
                  </a:lnTo>
                  <a:lnTo>
                    <a:pt x="1920" y="168"/>
                  </a:lnTo>
                  <a:lnTo>
                    <a:pt x="1926" y="178"/>
                  </a:lnTo>
                  <a:lnTo>
                    <a:pt x="1938" y="184"/>
                  </a:lnTo>
                  <a:lnTo>
                    <a:pt x="1968" y="182"/>
                  </a:lnTo>
                  <a:lnTo>
                    <a:pt x="1978" y="178"/>
                  </a:lnTo>
                  <a:lnTo>
                    <a:pt x="1988" y="174"/>
                  </a:lnTo>
                  <a:lnTo>
                    <a:pt x="2010" y="172"/>
                  </a:lnTo>
                  <a:lnTo>
                    <a:pt x="2022" y="168"/>
                  </a:lnTo>
                  <a:lnTo>
                    <a:pt x="2032" y="166"/>
                  </a:lnTo>
                  <a:lnTo>
                    <a:pt x="2042" y="160"/>
                  </a:lnTo>
                  <a:lnTo>
                    <a:pt x="2052" y="152"/>
                  </a:lnTo>
                  <a:lnTo>
                    <a:pt x="2060" y="138"/>
                  </a:lnTo>
                  <a:lnTo>
                    <a:pt x="2068" y="128"/>
                  </a:lnTo>
                  <a:lnTo>
                    <a:pt x="2076" y="122"/>
                  </a:lnTo>
                  <a:lnTo>
                    <a:pt x="2084" y="118"/>
                  </a:lnTo>
                  <a:lnTo>
                    <a:pt x="2094" y="120"/>
                  </a:lnTo>
                  <a:lnTo>
                    <a:pt x="2104" y="124"/>
                  </a:lnTo>
                  <a:lnTo>
                    <a:pt x="2114" y="132"/>
                  </a:lnTo>
                  <a:lnTo>
                    <a:pt x="2126" y="146"/>
                  </a:lnTo>
                  <a:lnTo>
                    <a:pt x="2146" y="200"/>
                  </a:lnTo>
                  <a:lnTo>
                    <a:pt x="2142" y="220"/>
                  </a:lnTo>
                  <a:lnTo>
                    <a:pt x="2136" y="246"/>
                  </a:lnTo>
                  <a:lnTo>
                    <a:pt x="2128" y="274"/>
                  </a:lnTo>
                  <a:lnTo>
                    <a:pt x="2118" y="296"/>
                  </a:lnTo>
                  <a:lnTo>
                    <a:pt x="2118" y="320"/>
                  </a:lnTo>
                  <a:lnTo>
                    <a:pt x="2142" y="366"/>
                  </a:lnTo>
                  <a:lnTo>
                    <a:pt x="2140" y="374"/>
                  </a:lnTo>
                  <a:lnTo>
                    <a:pt x="2138" y="384"/>
                  </a:lnTo>
                  <a:lnTo>
                    <a:pt x="2130" y="406"/>
                  </a:lnTo>
                  <a:lnTo>
                    <a:pt x="2128" y="418"/>
                  </a:lnTo>
                  <a:lnTo>
                    <a:pt x="2130" y="428"/>
                  </a:lnTo>
                  <a:lnTo>
                    <a:pt x="2136" y="440"/>
                  </a:lnTo>
                  <a:lnTo>
                    <a:pt x="2140" y="444"/>
                  </a:lnTo>
                  <a:lnTo>
                    <a:pt x="2148" y="450"/>
                  </a:lnTo>
                  <a:lnTo>
                    <a:pt x="2150" y="462"/>
                  </a:lnTo>
                  <a:lnTo>
                    <a:pt x="2150" y="476"/>
                  </a:lnTo>
                  <a:lnTo>
                    <a:pt x="2148" y="510"/>
                  </a:lnTo>
                  <a:lnTo>
                    <a:pt x="2126" y="514"/>
                  </a:lnTo>
                  <a:lnTo>
                    <a:pt x="2122" y="508"/>
                  </a:lnTo>
                  <a:lnTo>
                    <a:pt x="2118" y="502"/>
                  </a:lnTo>
                  <a:lnTo>
                    <a:pt x="2116" y="492"/>
                  </a:lnTo>
                  <a:lnTo>
                    <a:pt x="2118" y="476"/>
                  </a:lnTo>
                  <a:lnTo>
                    <a:pt x="2114" y="466"/>
                  </a:lnTo>
                  <a:lnTo>
                    <a:pt x="2108" y="458"/>
                  </a:lnTo>
                  <a:lnTo>
                    <a:pt x="2094" y="460"/>
                  </a:lnTo>
                  <a:lnTo>
                    <a:pt x="2086" y="462"/>
                  </a:lnTo>
                  <a:lnTo>
                    <a:pt x="2084" y="466"/>
                  </a:lnTo>
                  <a:lnTo>
                    <a:pt x="2082" y="470"/>
                  </a:lnTo>
                  <a:lnTo>
                    <a:pt x="2084" y="484"/>
                  </a:lnTo>
                  <a:lnTo>
                    <a:pt x="2082" y="492"/>
                  </a:lnTo>
                  <a:lnTo>
                    <a:pt x="2078" y="500"/>
                  </a:lnTo>
                  <a:lnTo>
                    <a:pt x="2064" y="514"/>
                  </a:lnTo>
                  <a:lnTo>
                    <a:pt x="2054" y="528"/>
                  </a:lnTo>
                  <a:lnTo>
                    <a:pt x="2046" y="544"/>
                  </a:lnTo>
                  <a:lnTo>
                    <a:pt x="2042" y="564"/>
                  </a:lnTo>
                  <a:lnTo>
                    <a:pt x="2034" y="576"/>
                  </a:lnTo>
                  <a:lnTo>
                    <a:pt x="2024" y="586"/>
                  </a:lnTo>
                  <a:lnTo>
                    <a:pt x="2012" y="598"/>
                  </a:lnTo>
                  <a:lnTo>
                    <a:pt x="2002" y="606"/>
                  </a:lnTo>
                  <a:lnTo>
                    <a:pt x="2000" y="642"/>
                  </a:lnTo>
                  <a:lnTo>
                    <a:pt x="2008" y="654"/>
                  </a:lnTo>
                  <a:lnTo>
                    <a:pt x="2020" y="674"/>
                  </a:lnTo>
                  <a:lnTo>
                    <a:pt x="2054" y="694"/>
                  </a:lnTo>
                  <a:lnTo>
                    <a:pt x="2078" y="692"/>
                  </a:lnTo>
                  <a:lnTo>
                    <a:pt x="2094" y="668"/>
                  </a:lnTo>
                  <a:lnTo>
                    <a:pt x="2100" y="680"/>
                  </a:lnTo>
                  <a:lnTo>
                    <a:pt x="2104" y="690"/>
                  </a:lnTo>
                  <a:lnTo>
                    <a:pt x="2106" y="702"/>
                  </a:lnTo>
                  <a:lnTo>
                    <a:pt x="2086" y="708"/>
                  </a:lnTo>
                  <a:lnTo>
                    <a:pt x="2068" y="716"/>
                  </a:lnTo>
                  <a:lnTo>
                    <a:pt x="2068" y="724"/>
                  </a:lnTo>
                  <a:lnTo>
                    <a:pt x="2070" y="732"/>
                  </a:lnTo>
                  <a:lnTo>
                    <a:pt x="2070" y="738"/>
                  </a:lnTo>
                  <a:lnTo>
                    <a:pt x="2074" y="742"/>
                  </a:lnTo>
                  <a:lnTo>
                    <a:pt x="2078" y="748"/>
                  </a:lnTo>
                  <a:lnTo>
                    <a:pt x="2084" y="750"/>
                  </a:lnTo>
                  <a:lnTo>
                    <a:pt x="2064" y="778"/>
                  </a:lnTo>
                  <a:lnTo>
                    <a:pt x="2052" y="790"/>
                  </a:lnTo>
                  <a:lnTo>
                    <a:pt x="2040" y="800"/>
                  </a:lnTo>
                  <a:lnTo>
                    <a:pt x="2026" y="796"/>
                  </a:lnTo>
                  <a:lnTo>
                    <a:pt x="1986" y="770"/>
                  </a:lnTo>
                  <a:lnTo>
                    <a:pt x="1968" y="770"/>
                  </a:lnTo>
                  <a:lnTo>
                    <a:pt x="1960" y="780"/>
                  </a:lnTo>
                  <a:lnTo>
                    <a:pt x="1958" y="786"/>
                  </a:lnTo>
                  <a:lnTo>
                    <a:pt x="1956" y="792"/>
                  </a:lnTo>
                  <a:lnTo>
                    <a:pt x="1958" y="818"/>
                  </a:lnTo>
                  <a:lnTo>
                    <a:pt x="1962" y="824"/>
                  </a:lnTo>
                  <a:lnTo>
                    <a:pt x="1968" y="828"/>
                  </a:lnTo>
                  <a:lnTo>
                    <a:pt x="1982" y="838"/>
                  </a:lnTo>
                  <a:lnTo>
                    <a:pt x="2000" y="852"/>
                  </a:lnTo>
                  <a:lnTo>
                    <a:pt x="2008" y="860"/>
                  </a:lnTo>
                  <a:lnTo>
                    <a:pt x="2016" y="870"/>
                  </a:lnTo>
                  <a:lnTo>
                    <a:pt x="2016" y="908"/>
                  </a:lnTo>
                  <a:lnTo>
                    <a:pt x="2024" y="920"/>
                  </a:lnTo>
                  <a:lnTo>
                    <a:pt x="2032" y="938"/>
                  </a:lnTo>
                  <a:lnTo>
                    <a:pt x="2046" y="976"/>
                  </a:lnTo>
                  <a:lnTo>
                    <a:pt x="2054" y="986"/>
                  </a:lnTo>
                  <a:lnTo>
                    <a:pt x="2070" y="986"/>
                  </a:lnTo>
                  <a:lnTo>
                    <a:pt x="2084" y="958"/>
                  </a:lnTo>
                  <a:lnTo>
                    <a:pt x="2110" y="940"/>
                  </a:lnTo>
                  <a:lnTo>
                    <a:pt x="2124" y="962"/>
                  </a:lnTo>
                  <a:lnTo>
                    <a:pt x="2134" y="976"/>
                  </a:lnTo>
                  <a:lnTo>
                    <a:pt x="2142" y="994"/>
                  </a:lnTo>
                  <a:lnTo>
                    <a:pt x="2144" y="1010"/>
                  </a:lnTo>
                  <a:lnTo>
                    <a:pt x="2150" y="1026"/>
                  </a:lnTo>
                  <a:lnTo>
                    <a:pt x="2154" y="1034"/>
                  </a:lnTo>
                  <a:lnTo>
                    <a:pt x="2160" y="1040"/>
                  </a:lnTo>
                  <a:lnTo>
                    <a:pt x="2168" y="1048"/>
                  </a:lnTo>
                  <a:lnTo>
                    <a:pt x="2178" y="1054"/>
                  </a:lnTo>
                  <a:lnTo>
                    <a:pt x="2182" y="1062"/>
                  </a:lnTo>
                  <a:lnTo>
                    <a:pt x="2180" y="1074"/>
                  </a:lnTo>
                  <a:lnTo>
                    <a:pt x="2180" y="1088"/>
                  </a:lnTo>
                  <a:lnTo>
                    <a:pt x="2180" y="1120"/>
                  </a:lnTo>
                  <a:lnTo>
                    <a:pt x="2168" y="1132"/>
                  </a:lnTo>
                  <a:lnTo>
                    <a:pt x="2156" y="1130"/>
                  </a:lnTo>
                  <a:lnTo>
                    <a:pt x="2150" y="1126"/>
                  </a:lnTo>
                  <a:lnTo>
                    <a:pt x="2138" y="1120"/>
                  </a:lnTo>
                  <a:lnTo>
                    <a:pt x="2108" y="1122"/>
                  </a:lnTo>
                  <a:lnTo>
                    <a:pt x="2096" y="1124"/>
                  </a:lnTo>
                  <a:lnTo>
                    <a:pt x="2088" y="1128"/>
                  </a:lnTo>
                  <a:lnTo>
                    <a:pt x="2080" y="1134"/>
                  </a:lnTo>
                  <a:lnTo>
                    <a:pt x="2074" y="1140"/>
                  </a:lnTo>
                  <a:lnTo>
                    <a:pt x="2062" y="1162"/>
                  </a:lnTo>
                  <a:lnTo>
                    <a:pt x="2058" y="1166"/>
                  </a:lnTo>
                  <a:lnTo>
                    <a:pt x="2054" y="1170"/>
                  </a:lnTo>
                  <a:lnTo>
                    <a:pt x="2052" y="1176"/>
                  </a:lnTo>
                  <a:lnTo>
                    <a:pt x="2046" y="1182"/>
                  </a:lnTo>
                  <a:lnTo>
                    <a:pt x="2028" y="1196"/>
                  </a:lnTo>
                  <a:lnTo>
                    <a:pt x="1994" y="1218"/>
                  </a:lnTo>
                  <a:lnTo>
                    <a:pt x="1988" y="1228"/>
                  </a:lnTo>
                  <a:lnTo>
                    <a:pt x="1974" y="1238"/>
                  </a:lnTo>
                  <a:lnTo>
                    <a:pt x="1948" y="1256"/>
                  </a:lnTo>
                  <a:lnTo>
                    <a:pt x="1938" y="1268"/>
                  </a:lnTo>
                  <a:lnTo>
                    <a:pt x="1920" y="1272"/>
                  </a:lnTo>
                  <a:lnTo>
                    <a:pt x="1902" y="1254"/>
                  </a:lnTo>
                  <a:lnTo>
                    <a:pt x="1894" y="1236"/>
                  </a:lnTo>
                  <a:lnTo>
                    <a:pt x="1890" y="1230"/>
                  </a:lnTo>
                  <a:lnTo>
                    <a:pt x="1884" y="1226"/>
                  </a:lnTo>
                  <a:lnTo>
                    <a:pt x="1880" y="1222"/>
                  </a:lnTo>
                  <a:lnTo>
                    <a:pt x="1874" y="1222"/>
                  </a:lnTo>
                  <a:lnTo>
                    <a:pt x="1860" y="1220"/>
                  </a:lnTo>
                  <a:lnTo>
                    <a:pt x="1856" y="1228"/>
                  </a:lnTo>
                  <a:lnTo>
                    <a:pt x="1854" y="1238"/>
                  </a:lnTo>
                  <a:lnTo>
                    <a:pt x="1852" y="1248"/>
                  </a:lnTo>
                  <a:lnTo>
                    <a:pt x="1850" y="1260"/>
                  </a:lnTo>
                  <a:lnTo>
                    <a:pt x="1852" y="1270"/>
                  </a:lnTo>
                  <a:lnTo>
                    <a:pt x="1854" y="1282"/>
                  </a:lnTo>
                  <a:lnTo>
                    <a:pt x="1860" y="1292"/>
                  </a:lnTo>
                  <a:lnTo>
                    <a:pt x="1868" y="1302"/>
                  </a:lnTo>
                  <a:lnTo>
                    <a:pt x="1872" y="1344"/>
                  </a:lnTo>
                  <a:lnTo>
                    <a:pt x="1846" y="1346"/>
                  </a:lnTo>
                  <a:lnTo>
                    <a:pt x="1824" y="1348"/>
                  </a:lnTo>
                  <a:lnTo>
                    <a:pt x="1812" y="1346"/>
                  </a:lnTo>
                  <a:lnTo>
                    <a:pt x="1802" y="1344"/>
                  </a:lnTo>
                  <a:lnTo>
                    <a:pt x="1794" y="1342"/>
                  </a:lnTo>
                  <a:lnTo>
                    <a:pt x="1786" y="1338"/>
                  </a:lnTo>
                  <a:lnTo>
                    <a:pt x="1782" y="1316"/>
                  </a:lnTo>
                  <a:lnTo>
                    <a:pt x="1776" y="1302"/>
                  </a:lnTo>
                  <a:lnTo>
                    <a:pt x="1768" y="1292"/>
                  </a:lnTo>
                  <a:lnTo>
                    <a:pt x="1758" y="1280"/>
                  </a:lnTo>
                  <a:lnTo>
                    <a:pt x="1732" y="1222"/>
                  </a:lnTo>
                  <a:lnTo>
                    <a:pt x="1720" y="1210"/>
                  </a:lnTo>
                  <a:lnTo>
                    <a:pt x="1712" y="1206"/>
                  </a:lnTo>
                  <a:lnTo>
                    <a:pt x="1706" y="1206"/>
                  </a:lnTo>
                  <a:lnTo>
                    <a:pt x="1696" y="1206"/>
                  </a:lnTo>
                  <a:lnTo>
                    <a:pt x="1684" y="1216"/>
                  </a:lnTo>
                  <a:lnTo>
                    <a:pt x="1670" y="1226"/>
                  </a:lnTo>
                  <a:lnTo>
                    <a:pt x="1658" y="1234"/>
                  </a:lnTo>
                  <a:lnTo>
                    <a:pt x="1646" y="1244"/>
                  </a:lnTo>
                  <a:lnTo>
                    <a:pt x="1642" y="1256"/>
                  </a:lnTo>
                  <a:lnTo>
                    <a:pt x="1640" y="1270"/>
                  </a:lnTo>
                  <a:lnTo>
                    <a:pt x="1640" y="1288"/>
                  </a:lnTo>
                  <a:lnTo>
                    <a:pt x="1644" y="1306"/>
                  </a:lnTo>
                  <a:lnTo>
                    <a:pt x="1580" y="1312"/>
                  </a:lnTo>
                  <a:lnTo>
                    <a:pt x="1524" y="1346"/>
                  </a:lnTo>
                  <a:lnTo>
                    <a:pt x="1516" y="1362"/>
                  </a:lnTo>
                  <a:lnTo>
                    <a:pt x="1510" y="1368"/>
                  </a:lnTo>
                  <a:lnTo>
                    <a:pt x="1508" y="1370"/>
                  </a:lnTo>
                  <a:lnTo>
                    <a:pt x="1504" y="1370"/>
                  </a:lnTo>
                  <a:lnTo>
                    <a:pt x="1492" y="1362"/>
                  </a:lnTo>
                  <a:lnTo>
                    <a:pt x="1486" y="1356"/>
                  </a:lnTo>
                  <a:lnTo>
                    <a:pt x="1484" y="1348"/>
                  </a:lnTo>
                  <a:lnTo>
                    <a:pt x="1482" y="1342"/>
                  </a:lnTo>
                  <a:lnTo>
                    <a:pt x="1494" y="1334"/>
                  </a:lnTo>
                  <a:lnTo>
                    <a:pt x="1492" y="1322"/>
                  </a:lnTo>
                  <a:lnTo>
                    <a:pt x="1490" y="1312"/>
                  </a:lnTo>
                  <a:lnTo>
                    <a:pt x="1486" y="1304"/>
                  </a:lnTo>
                  <a:lnTo>
                    <a:pt x="1480" y="1298"/>
                  </a:lnTo>
                  <a:lnTo>
                    <a:pt x="1474" y="1292"/>
                  </a:lnTo>
                  <a:lnTo>
                    <a:pt x="1466" y="1288"/>
                  </a:lnTo>
                  <a:lnTo>
                    <a:pt x="1458" y="1286"/>
                  </a:lnTo>
                  <a:lnTo>
                    <a:pt x="1450" y="1286"/>
                  </a:lnTo>
                  <a:lnTo>
                    <a:pt x="1440" y="1290"/>
                  </a:lnTo>
                  <a:lnTo>
                    <a:pt x="1434" y="1296"/>
                  </a:lnTo>
                  <a:lnTo>
                    <a:pt x="1428" y="1302"/>
                  </a:lnTo>
                  <a:lnTo>
                    <a:pt x="1424" y="1310"/>
                  </a:lnTo>
                  <a:lnTo>
                    <a:pt x="1424" y="1318"/>
                  </a:lnTo>
                  <a:lnTo>
                    <a:pt x="1424" y="1328"/>
                  </a:lnTo>
                  <a:lnTo>
                    <a:pt x="1428" y="1352"/>
                  </a:lnTo>
                  <a:lnTo>
                    <a:pt x="1408" y="1356"/>
                  </a:lnTo>
                  <a:lnTo>
                    <a:pt x="1404" y="1362"/>
                  </a:lnTo>
                  <a:lnTo>
                    <a:pt x="1402" y="1370"/>
                  </a:lnTo>
                  <a:lnTo>
                    <a:pt x="1392" y="1374"/>
                  </a:lnTo>
                  <a:lnTo>
                    <a:pt x="1392" y="1430"/>
                  </a:lnTo>
                  <a:lnTo>
                    <a:pt x="1412" y="1454"/>
                  </a:lnTo>
                  <a:lnTo>
                    <a:pt x="1412" y="1472"/>
                  </a:lnTo>
                  <a:lnTo>
                    <a:pt x="1402" y="1490"/>
                  </a:lnTo>
                  <a:lnTo>
                    <a:pt x="1380" y="1504"/>
                  </a:lnTo>
                  <a:lnTo>
                    <a:pt x="1356" y="1510"/>
                  </a:lnTo>
                  <a:lnTo>
                    <a:pt x="1336" y="1514"/>
                  </a:lnTo>
                  <a:lnTo>
                    <a:pt x="1314" y="1514"/>
                  </a:lnTo>
                  <a:lnTo>
                    <a:pt x="1298" y="1516"/>
                  </a:lnTo>
                  <a:lnTo>
                    <a:pt x="1288" y="1520"/>
                  </a:lnTo>
                  <a:lnTo>
                    <a:pt x="1280" y="1526"/>
                  </a:lnTo>
                  <a:lnTo>
                    <a:pt x="1270" y="1534"/>
                  </a:lnTo>
                  <a:lnTo>
                    <a:pt x="1256" y="1546"/>
                  </a:lnTo>
                  <a:lnTo>
                    <a:pt x="1244" y="1566"/>
                  </a:lnTo>
                  <a:lnTo>
                    <a:pt x="1228" y="1586"/>
                  </a:lnTo>
                  <a:lnTo>
                    <a:pt x="1192" y="1626"/>
                  </a:lnTo>
                  <a:lnTo>
                    <a:pt x="1168" y="1610"/>
                  </a:lnTo>
                  <a:lnTo>
                    <a:pt x="1140" y="1612"/>
                  </a:lnTo>
                  <a:lnTo>
                    <a:pt x="1136" y="1626"/>
                  </a:lnTo>
                  <a:lnTo>
                    <a:pt x="1132" y="1632"/>
                  </a:lnTo>
                  <a:lnTo>
                    <a:pt x="1128" y="1636"/>
                  </a:lnTo>
                  <a:lnTo>
                    <a:pt x="1124" y="1630"/>
                  </a:lnTo>
                  <a:lnTo>
                    <a:pt x="1118" y="1626"/>
                  </a:lnTo>
                  <a:lnTo>
                    <a:pt x="1108" y="1622"/>
                  </a:lnTo>
                  <a:lnTo>
                    <a:pt x="1100" y="1622"/>
                  </a:lnTo>
                  <a:lnTo>
                    <a:pt x="1092" y="1622"/>
                  </a:lnTo>
                  <a:lnTo>
                    <a:pt x="1088" y="1632"/>
                  </a:lnTo>
                  <a:lnTo>
                    <a:pt x="1082" y="1640"/>
                  </a:lnTo>
                  <a:lnTo>
                    <a:pt x="1076" y="1650"/>
                  </a:lnTo>
                  <a:lnTo>
                    <a:pt x="1066" y="1658"/>
                  </a:lnTo>
                  <a:lnTo>
                    <a:pt x="1056" y="1664"/>
                  </a:lnTo>
                  <a:lnTo>
                    <a:pt x="1046" y="1674"/>
                  </a:lnTo>
                  <a:lnTo>
                    <a:pt x="1038" y="1684"/>
                  </a:lnTo>
                  <a:lnTo>
                    <a:pt x="1030" y="1696"/>
                  </a:lnTo>
                  <a:lnTo>
                    <a:pt x="1014" y="1718"/>
                  </a:lnTo>
                  <a:lnTo>
                    <a:pt x="1004" y="1728"/>
                  </a:lnTo>
                  <a:lnTo>
                    <a:pt x="994" y="1736"/>
                  </a:lnTo>
                  <a:lnTo>
                    <a:pt x="990" y="1748"/>
                  </a:lnTo>
                  <a:lnTo>
                    <a:pt x="988" y="1760"/>
                  </a:lnTo>
                  <a:lnTo>
                    <a:pt x="988" y="1790"/>
                  </a:lnTo>
                  <a:lnTo>
                    <a:pt x="988" y="1798"/>
                  </a:lnTo>
                  <a:lnTo>
                    <a:pt x="988" y="1812"/>
                  </a:lnTo>
                  <a:lnTo>
                    <a:pt x="982" y="1836"/>
                  </a:lnTo>
                  <a:lnTo>
                    <a:pt x="976" y="1840"/>
                  </a:lnTo>
                  <a:lnTo>
                    <a:pt x="946" y="1838"/>
                  </a:lnTo>
                  <a:lnTo>
                    <a:pt x="920" y="1834"/>
                  </a:lnTo>
                  <a:lnTo>
                    <a:pt x="870" y="1826"/>
                  </a:lnTo>
                  <a:lnTo>
                    <a:pt x="838" y="1810"/>
                  </a:lnTo>
                  <a:lnTo>
                    <a:pt x="820" y="1790"/>
                  </a:lnTo>
                  <a:lnTo>
                    <a:pt x="784" y="1782"/>
                  </a:lnTo>
                  <a:lnTo>
                    <a:pt x="784" y="1752"/>
                  </a:lnTo>
                  <a:lnTo>
                    <a:pt x="796" y="1734"/>
                  </a:lnTo>
                  <a:lnTo>
                    <a:pt x="808" y="1716"/>
                  </a:lnTo>
                  <a:lnTo>
                    <a:pt x="816" y="1696"/>
                  </a:lnTo>
                  <a:lnTo>
                    <a:pt x="818" y="1686"/>
                  </a:lnTo>
                  <a:lnTo>
                    <a:pt x="818" y="1676"/>
                  </a:lnTo>
                  <a:lnTo>
                    <a:pt x="814" y="1666"/>
                  </a:lnTo>
                  <a:lnTo>
                    <a:pt x="810" y="1660"/>
                  </a:lnTo>
                  <a:lnTo>
                    <a:pt x="804" y="1656"/>
                  </a:lnTo>
                  <a:lnTo>
                    <a:pt x="798" y="1652"/>
                  </a:lnTo>
                  <a:lnTo>
                    <a:pt x="784" y="1652"/>
                  </a:lnTo>
                  <a:lnTo>
                    <a:pt x="772" y="1652"/>
                  </a:lnTo>
                  <a:lnTo>
                    <a:pt x="764" y="1656"/>
                  </a:lnTo>
                  <a:lnTo>
                    <a:pt x="758" y="1660"/>
                  </a:lnTo>
                  <a:lnTo>
                    <a:pt x="740" y="1662"/>
                  </a:lnTo>
                  <a:lnTo>
                    <a:pt x="734" y="1664"/>
                  </a:lnTo>
                  <a:lnTo>
                    <a:pt x="732" y="1668"/>
                  </a:lnTo>
                  <a:lnTo>
                    <a:pt x="732" y="1678"/>
                  </a:lnTo>
                  <a:lnTo>
                    <a:pt x="730" y="1700"/>
                  </a:lnTo>
                  <a:lnTo>
                    <a:pt x="722" y="1708"/>
                  </a:lnTo>
                  <a:lnTo>
                    <a:pt x="718" y="1720"/>
                  </a:lnTo>
                  <a:lnTo>
                    <a:pt x="698" y="1756"/>
                  </a:lnTo>
                  <a:lnTo>
                    <a:pt x="700" y="1796"/>
                  </a:lnTo>
                  <a:lnTo>
                    <a:pt x="688" y="1810"/>
                  </a:lnTo>
                  <a:lnTo>
                    <a:pt x="672" y="1814"/>
                  </a:lnTo>
                  <a:lnTo>
                    <a:pt x="662" y="1816"/>
                  </a:lnTo>
                  <a:lnTo>
                    <a:pt x="654" y="1822"/>
                  </a:lnTo>
                  <a:lnTo>
                    <a:pt x="644" y="1830"/>
                  </a:lnTo>
                  <a:lnTo>
                    <a:pt x="618" y="1836"/>
                  </a:lnTo>
                  <a:lnTo>
                    <a:pt x="590" y="1842"/>
                  </a:lnTo>
                  <a:lnTo>
                    <a:pt x="580" y="1850"/>
                  </a:lnTo>
                  <a:lnTo>
                    <a:pt x="572" y="1856"/>
                  </a:lnTo>
                  <a:lnTo>
                    <a:pt x="566" y="1864"/>
                  </a:lnTo>
                  <a:lnTo>
                    <a:pt x="556" y="1868"/>
                  </a:lnTo>
                  <a:close/>
                </a:path>
              </a:pathLst>
            </a:custGeom>
            <a:grpFill/>
            <a:ln w="9525">
              <a:solidFill>
                <a:schemeClr val="bg1"/>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34" name="Freeform 35"/>
            <p:cNvSpPr>
              <a:spLocks/>
            </p:cNvSpPr>
            <p:nvPr/>
          </p:nvSpPr>
          <p:spPr bwMode="auto">
            <a:xfrm>
              <a:off x="6346825" y="2600326"/>
              <a:ext cx="368300" cy="419100"/>
            </a:xfrm>
            <a:custGeom>
              <a:avLst/>
              <a:gdLst>
                <a:gd name="T0" fmla="*/ 196 w 232"/>
                <a:gd name="T1" fmla="*/ 264 h 264"/>
                <a:gd name="T2" fmla="*/ 170 w 232"/>
                <a:gd name="T3" fmla="*/ 248 h 264"/>
                <a:gd name="T4" fmla="*/ 158 w 232"/>
                <a:gd name="T5" fmla="*/ 238 h 264"/>
                <a:gd name="T6" fmla="*/ 148 w 232"/>
                <a:gd name="T7" fmla="*/ 218 h 264"/>
                <a:gd name="T8" fmla="*/ 144 w 232"/>
                <a:gd name="T9" fmla="*/ 186 h 264"/>
                <a:gd name="T10" fmla="*/ 140 w 232"/>
                <a:gd name="T11" fmla="*/ 178 h 264"/>
                <a:gd name="T12" fmla="*/ 136 w 232"/>
                <a:gd name="T13" fmla="*/ 166 h 264"/>
                <a:gd name="T14" fmla="*/ 116 w 232"/>
                <a:gd name="T15" fmla="*/ 148 h 264"/>
                <a:gd name="T16" fmla="*/ 100 w 232"/>
                <a:gd name="T17" fmla="*/ 140 h 264"/>
                <a:gd name="T18" fmla="*/ 82 w 232"/>
                <a:gd name="T19" fmla="*/ 140 h 264"/>
                <a:gd name="T20" fmla="*/ 62 w 232"/>
                <a:gd name="T21" fmla="*/ 144 h 264"/>
                <a:gd name="T22" fmla="*/ 50 w 232"/>
                <a:gd name="T23" fmla="*/ 158 h 264"/>
                <a:gd name="T24" fmla="*/ 0 w 232"/>
                <a:gd name="T25" fmla="*/ 160 h 264"/>
                <a:gd name="T26" fmla="*/ 0 w 232"/>
                <a:gd name="T27" fmla="*/ 146 h 264"/>
                <a:gd name="T28" fmla="*/ 2 w 232"/>
                <a:gd name="T29" fmla="*/ 130 h 264"/>
                <a:gd name="T30" fmla="*/ 10 w 232"/>
                <a:gd name="T31" fmla="*/ 124 h 264"/>
                <a:gd name="T32" fmla="*/ 18 w 232"/>
                <a:gd name="T33" fmla="*/ 122 h 264"/>
                <a:gd name="T34" fmla="*/ 40 w 232"/>
                <a:gd name="T35" fmla="*/ 104 h 264"/>
                <a:gd name="T36" fmla="*/ 44 w 232"/>
                <a:gd name="T37" fmla="*/ 88 h 264"/>
                <a:gd name="T38" fmla="*/ 42 w 232"/>
                <a:gd name="T39" fmla="*/ 76 h 264"/>
                <a:gd name="T40" fmla="*/ 34 w 232"/>
                <a:gd name="T41" fmla="*/ 60 h 264"/>
                <a:gd name="T42" fmla="*/ 34 w 232"/>
                <a:gd name="T43" fmla="*/ 56 h 264"/>
                <a:gd name="T44" fmla="*/ 70 w 232"/>
                <a:gd name="T45" fmla="*/ 32 h 264"/>
                <a:gd name="T46" fmla="*/ 82 w 232"/>
                <a:gd name="T47" fmla="*/ 22 h 264"/>
                <a:gd name="T48" fmla="*/ 86 w 232"/>
                <a:gd name="T49" fmla="*/ 6 h 264"/>
                <a:gd name="T50" fmla="*/ 100 w 232"/>
                <a:gd name="T51" fmla="*/ 0 h 264"/>
                <a:gd name="T52" fmla="*/ 118 w 232"/>
                <a:gd name="T53" fmla="*/ 16 h 264"/>
                <a:gd name="T54" fmla="*/ 154 w 232"/>
                <a:gd name="T55" fmla="*/ 20 h 264"/>
                <a:gd name="T56" fmla="*/ 150 w 232"/>
                <a:gd name="T57" fmla="*/ 32 h 264"/>
                <a:gd name="T58" fmla="*/ 150 w 232"/>
                <a:gd name="T59" fmla="*/ 74 h 264"/>
                <a:gd name="T60" fmla="*/ 156 w 232"/>
                <a:gd name="T61" fmla="*/ 94 h 264"/>
                <a:gd name="T62" fmla="*/ 174 w 232"/>
                <a:gd name="T63" fmla="*/ 96 h 264"/>
                <a:gd name="T64" fmla="*/ 186 w 232"/>
                <a:gd name="T65" fmla="*/ 104 h 264"/>
                <a:gd name="T66" fmla="*/ 184 w 232"/>
                <a:gd name="T67" fmla="*/ 124 h 264"/>
                <a:gd name="T68" fmla="*/ 186 w 232"/>
                <a:gd name="T69" fmla="*/ 140 h 264"/>
                <a:gd name="T70" fmla="*/ 194 w 232"/>
                <a:gd name="T71" fmla="*/ 154 h 264"/>
                <a:gd name="T72" fmla="*/ 212 w 232"/>
                <a:gd name="T73" fmla="*/ 170 h 264"/>
                <a:gd name="T74" fmla="*/ 232 w 232"/>
                <a:gd name="T75" fmla="*/ 196 h 264"/>
                <a:gd name="T76" fmla="*/ 208 w 232"/>
                <a:gd name="T77" fmla="*/ 208 h 264"/>
                <a:gd name="T78" fmla="*/ 194 w 232"/>
                <a:gd name="T79" fmla="*/ 224 h 264"/>
                <a:gd name="T80" fmla="*/ 196 w 232"/>
                <a:gd name="T81" fmla="*/ 264 h 26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32" h="264">
                  <a:moveTo>
                    <a:pt x="196" y="264"/>
                  </a:moveTo>
                  <a:lnTo>
                    <a:pt x="196" y="264"/>
                  </a:lnTo>
                  <a:lnTo>
                    <a:pt x="182" y="256"/>
                  </a:lnTo>
                  <a:lnTo>
                    <a:pt x="170" y="248"/>
                  </a:lnTo>
                  <a:lnTo>
                    <a:pt x="158" y="238"/>
                  </a:lnTo>
                  <a:lnTo>
                    <a:pt x="152" y="228"/>
                  </a:lnTo>
                  <a:lnTo>
                    <a:pt x="148" y="218"/>
                  </a:lnTo>
                  <a:lnTo>
                    <a:pt x="146" y="202"/>
                  </a:lnTo>
                  <a:lnTo>
                    <a:pt x="144" y="186"/>
                  </a:lnTo>
                  <a:lnTo>
                    <a:pt x="142" y="182"/>
                  </a:lnTo>
                  <a:lnTo>
                    <a:pt x="140" y="178"/>
                  </a:lnTo>
                  <a:lnTo>
                    <a:pt x="136" y="166"/>
                  </a:lnTo>
                  <a:lnTo>
                    <a:pt x="116" y="148"/>
                  </a:lnTo>
                  <a:lnTo>
                    <a:pt x="108" y="144"/>
                  </a:lnTo>
                  <a:lnTo>
                    <a:pt x="100" y="140"/>
                  </a:lnTo>
                  <a:lnTo>
                    <a:pt x="92" y="138"/>
                  </a:lnTo>
                  <a:lnTo>
                    <a:pt x="82" y="140"/>
                  </a:lnTo>
                  <a:lnTo>
                    <a:pt x="62" y="144"/>
                  </a:lnTo>
                  <a:lnTo>
                    <a:pt x="56" y="152"/>
                  </a:lnTo>
                  <a:lnTo>
                    <a:pt x="50" y="158"/>
                  </a:lnTo>
                  <a:lnTo>
                    <a:pt x="0" y="160"/>
                  </a:lnTo>
                  <a:lnTo>
                    <a:pt x="0" y="146"/>
                  </a:lnTo>
                  <a:lnTo>
                    <a:pt x="2" y="134"/>
                  </a:lnTo>
                  <a:lnTo>
                    <a:pt x="2" y="130"/>
                  </a:lnTo>
                  <a:lnTo>
                    <a:pt x="6" y="126"/>
                  </a:lnTo>
                  <a:lnTo>
                    <a:pt x="10" y="124"/>
                  </a:lnTo>
                  <a:lnTo>
                    <a:pt x="18" y="122"/>
                  </a:lnTo>
                  <a:lnTo>
                    <a:pt x="40" y="104"/>
                  </a:lnTo>
                  <a:lnTo>
                    <a:pt x="42" y="96"/>
                  </a:lnTo>
                  <a:lnTo>
                    <a:pt x="44" y="88"/>
                  </a:lnTo>
                  <a:lnTo>
                    <a:pt x="44" y="82"/>
                  </a:lnTo>
                  <a:lnTo>
                    <a:pt x="42" y="76"/>
                  </a:lnTo>
                  <a:lnTo>
                    <a:pt x="36" y="66"/>
                  </a:lnTo>
                  <a:lnTo>
                    <a:pt x="34" y="60"/>
                  </a:lnTo>
                  <a:lnTo>
                    <a:pt x="34" y="56"/>
                  </a:lnTo>
                  <a:lnTo>
                    <a:pt x="58" y="42"/>
                  </a:lnTo>
                  <a:lnTo>
                    <a:pt x="70" y="32"/>
                  </a:lnTo>
                  <a:lnTo>
                    <a:pt x="82" y="22"/>
                  </a:lnTo>
                  <a:lnTo>
                    <a:pt x="84" y="12"/>
                  </a:lnTo>
                  <a:lnTo>
                    <a:pt x="86" y="6"/>
                  </a:lnTo>
                  <a:lnTo>
                    <a:pt x="90" y="2"/>
                  </a:lnTo>
                  <a:lnTo>
                    <a:pt x="100" y="0"/>
                  </a:lnTo>
                  <a:lnTo>
                    <a:pt x="118" y="16"/>
                  </a:lnTo>
                  <a:lnTo>
                    <a:pt x="154" y="20"/>
                  </a:lnTo>
                  <a:lnTo>
                    <a:pt x="150" y="32"/>
                  </a:lnTo>
                  <a:lnTo>
                    <a:pt x="148" y="52"/>
                  </a:lnTo>
                  <a:lnTo>
                    <a:pt x="150" y="74"/>
                  </a:lnTo>
                  <a:lnTo>
                    <a:pt x="152" y="84"/>
                  </a:lnTo>
                  <a:lnTo>
                    <a:pt x="156" y="94"/>
                  </a:lnTo>
                  <a:lnTo>
                    <a:pt x="174" y="96"/>
                  </a:lnTo>
                  <a:lnTo>
                    <a:pt x="186" y="104"/>
                  </a:lnTo>
                  <a:lnTo>
                    <a:pt x="184" y="124"/>
                  </a:lnTo>
                  <a:lnTo>
                    <a:pt x="184" y="132"/>
                  </a:lnTo>
                  <a:lnTo>
                    <a:pt x="186" y="140"/>
                  </a:lnTo>
                  <a:lnTo>
                    <a:pt x="188" y="146"/>
                  </a:lnTo>
                  <a:lnTo>
                    <a:pt x="194" y="154"/>
                  </a:lnTo>
                  <a:lnTo>
                    <a:pt x="200" y="162"/>
                  </a:lnTo>
                  <a:lnTo>
                    <a:pt x="212" y="170"/>
                  </a:lnTo>
                  <a:lnTo>
                    <a:pt x="232" y="196"/>
                  </a:lnTo>
                  <a:lnTo>
                    <a:pt x="208" y="208"/>
                  </a:lnTo>
                  <a:lnTo>
                    <a:pt x="200" y="214"/>
                  </a:lnTo>
                  <a:lnTo>
                    <a:pt x="194" y="224"/>
                  </a:lnTo>
                  <a:lnTo>
                    <a:pt x="196" y="264"/>
                  </a:lnTo>
                  <a:close/>
                </a:path>
              </a:pathLst>
            </a:custGeom>
            <a:grpFill/>
            <a:ln w="9525">
              <a:solidFill>
                <a:schemeClr val="bg1"/>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35" name="Freeform 36"/>
            <p:cNvSpPr>
              <a:spLocks/>
            </p:cNvSpPr>
            <p:nvPr/>
          </p:nvSpPr>
          <p:spPr bwMode="auto">
            <a:xfrm>
              <a:off x="6807200" y="2041526"/>
              <a:ext cx="933450" cy="879475"/>
            </a:xfrm>
            <a:custGeom>
              <a:avLst/>
              <a:gdLst>
                <a:gd name="T0" fmla="*/ 234 w 588"/>
                <a:gd name="T1" fmla="*/ 550 h 554"/>
                <a:gd name="T2" fmla="*/ 248 w 588"/>
                <a:gd name="T3" fmla="*/ 530 h 554"/>
                <a:gd name="T4" fmla="*/ 264 w 588"/>
                <a:gd name="T5" fmla="*/ 516 h 554"/>
                <a:gd name="T6" fmla="*/ 274 w 588"/>
                <a:gd name="T7" fmla="*/ 480 h 554"/>
                <a:gd name="T8" fmla="*/ 252 w 588"/>
                <a:gd name="T9" fmla="*/ 468 h 554"/>
                <a:gd name="T10" fmla="*/ 252 w 588"/>
                <a:gd name="T11" fmla="*/ 438 h 554"/>
                <a:gd name="T12" fmla="*/ 280 w 588"/>
                <a:gd name="T13" fmla="*/ 404 h 554"/>
                <a:gd name="T14" fmla="*/ 288 w 588"/>
                <a:gd name="T15" fmla="*/ 388 h 554"/>
                <a:gd name="T16" fmla="*/ 290 w 588"/>
                <a:gd name="T17" fmla="*/ 342 h 554"/>
                <a:gd name="T18" fmla="*/ 252 w 588"/>
                <a:gd name="T19" fmla="*/ 300 h 554"/>
                <a:gd name="T20" fmla="*/ 200 w 588"/>
                <a:gd name="T21" fmla="*/ 304 h 554"/>
                <a:gd name="T22" fmla="*/ 174 w 588"/>
                <a:gd name="T23" fmla="*/ 330 h 554"/>
                <a:gd name="T24" fmla="*/ 130 w 588"/>
                <a:gd name="T25" fmla="*/ 390 h 554"/>
                <a:gd name="T26" fmla="*/ 110 w 588"/>
                <a:gd name="T27" fmla="*/ 416 h 554"/>
                <a:gd name="T28" fmla="*/ 36 w 588"/>
                <a:gd name="T29" fmla="*/ 364 h 554"/>
                <a:gd name="T30" fmla="*/ 12 w 588"/>
                <a:gd name="T31" fmla="*/ 358 h 554"/>
                <a:gd name="T32" fmla="*/ 0 w 588"/>
                <a:gd name="T33" fmla="*/ 348 h 554"/>
                <a:gd name="T34" fmla="*/ 4 w 588"/>
                <a:gd name="T35" fmla="*/ 324 h 554"/>
                <a:gd name="T36" fmla="*/ 18 w 588"/>
                <a:gd name="T37" fmla="*/ 320 h 554"/>
                <a:gd name="T38" fmla="*/ 40 w 588"/>
                <a:gd name="T39" fmla="*/ 292 h 554"/>
                <a:gd name="T40" fmla="*/ 34 w 588"/>
                <a:gd name="T41" fmla="*/ 238 h 554"/>
                <a:gd name="T42" fmla="*/ 28 w 588"/>
                <a:gd name="T43" fmla="*/ 228 h 554"/>
                <a:gd name="T44" fmla="*/ 20 w 588"/>
                <a:gd name="T45" fmla="*/ 186 h 554"/>
                <a:gd name="T46" fmla="*/ 26 w 588"/>
                <a:gd name="T47" fmla="*/ 172 h 554"/>
                <a:gd name="T48" fmla="*/ 44 w 588"/>
                <a:gd name="T49" fmla="*/ 190 h 554"/>
                <a:gd name="T50" fmla="*/ 58 w 588"/>
                <a:gd name="T51" fmla="*/ 210 h 554"/>
                <a:gd name="T52" fmla="*/ 80 w 588"/>
                <a:gd name="T53" fmla="*/ 224 h 554"/>
                <a:gd name="T54" fmla="*/ 100 w 588"/>
                <a:gd name="T55" fmla="*/ 222 h 554"/>
                <a:gd name="T56" fmla="*/ 142 w 588"/>
                <a:gd name="T57" fmla="*/ 186 h 554"/>
                <a:gd name="T58" fmla="*/ 216 w 588"/>
                <a:gd name="T59" fmla="*/ 128 h 554"/>
                <a:gd name="T60" fmla="*/ 232 w 588"/>
                <a:gd name="T61" fmla="*/ 104 h 554"/>
                <a:gd name="T62" fmla="*/ 262 w 588"/>
                <a:gd name="T63" fmla="*/ 76 h 554"/>
                <a:gd name="T64" fmla="*/ 292 w 588"/>
                <a:gd name="T65" fmla="*/ 74 h 554"/>
                <a:gd name="T66" fmla="*/ 312 w 588"/>
                <a:gd name="T67" fmla="*/ 84 h 554"/>
                <a:gd name="T68" fmla="*/ 348 w 588"/>
                <a:gd name="T69" fmla="*/ 66 h 554"/>
                <a:gd name="T70" fmla="*/ 348 w 588"/>
                <a:gd name="T71" fmla="*/ 16 h 554"/>
                <a:gd name="T72" fmla="*/ 362 w 588"/>
                <a:gd name="T73" fmla="*/ 2 h 554"/>
                <a:gd name="T74" fmla="*/ 396 w 588"/>
                <a:gd name="T75" fmla="*/ 32 h 554"/>
                <a:gd name="T76" fmla="*/ 418 w 588"/>
                <a:gd name="T77" fmla="*/ 46 h 554"/>
                <a:gd name="T78" fmla="*/ 436 w 588"/>
                <a:gd name="T79" fmla="*/ 44 h 554"/>
                <a:gd name="T80" fmla="*/ 440 w 588"/>
                <a:gd name="T81" fmla="*/ 28 h 554"/>
                <a:gd name="T82" fmla="*/ 458 w 588"/>
                <a:gd name="T83" fmla="*/ 24 h 554"/>
                <a:gd name="T84" fmla="*/ 460 w 588"/>
                <a:gd name="T85" fmla="*/ 62 h 554"/>
                <a:gd name="T86" fmla="*/ 498 w 588"/>
                <a:gd name="T87" fmla="*/ 110 h 554"/>
                <a:gd name="T88" fmla="*/ 516 w 588"/>
                <a:gd name="T89" fmla="*/ 178 h 554"/>
                <a:gd name="T90" fmla="*/ 530 w 588"/>
                <a:gd name="T91" fmla="*/ 196 h 554"/>
                <a:gd name="T92" fmla="*/ 588 w 588"/>
                <a:gd name="T93" fmla="*/ 236 h 554"/>
                <a:gd name="T94" fmla="*/ 580 w 588"/>
                <a:gd name="T95" fmla="*/ 250 h 554"/>
                <a:gd name="T96" fmla="*/ 520 w 588"/>
                <a:gd name="T97" fmla="*/ 292 h 554"/>
                <a:gd name="T98" fmla="*/ 502 w 588"/>
                <a:gd name="T99" fmla="*/ 310 h 554"/>
                <a:gd name="T100" fmla="*/ 472 w 588"/>
                <a:gd name="T101" fmla="*/ 346 h 554"/>
                <a:gd name="T102" fmla="*/ 466 w 588"/>
                <a:gd name="T103" fmla="*/ 374 h 554"/>
                <a:gd name="T104" fmla="*/ 448 w 588"/>
                <a:gd name="T105" fmla="*/ 390 h 554"/>
                <a:gd name="T106" fmla="*/ 412 w 588"/>
                <a:gd name="T107" fmla="*/ 402 h 554"/>
                <a:gd name="T108" fmla="*/ 362 w 588"/>
                <a:gd name="T109" fmla="*/ 424 h 554"/>
                <a:gd name="T110" fmla="*/ 322 w 588"/>
                <a:gd name="T111" fmla="*/ 460 h 554"/>
                <a:gd name="T112" fmla="*/ 304 w 588"/>
                <a:gd name="T113" fmla="*/ 494 h 554"/>
                <a:gd name="T114" fmla="*/ 290 w 588"/>
                <a:gd name="T115" fmla="*/ 542 h 554"/>
                <a:gd name="T116" fmla="*/ 236 w 588"/>
                <a:gd name="T117" fmla="*/ 554 h 55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588" h="554">
                  <a:moveTo>
                    <a:pt x="236" y="554"/>
                  </a:moveTo>
                  <a:lnTo>
                    <a:pt x="236" y="554"/>
                  </a:lnTo>
                  <a:lnTo>
                    <a:pt x="234" y="550"/>
                  </a:lnTo>
                  <a:lnTo>
                    <a:pt x="240" y="536"/>
                  </a:lnTo>
                  <a:lnTo>
                    <a:pt x="248" y="530"/>
                  </a:lnTo>
                  <a:lnTo>
                    <a:pt x="254" y="524"/>
                  </a:lnTo>
                  <a:lnTo>
                    <a:pt x="264" y="516"/>
                  </a:lnTo>
                  <a:lnTo>
                    <a:pt x="274" y="496"/>
                  </a:lnTo>
                  <a:lnTo>
                    <a:pt x="274" y="480"/>
                  </a:lnTo>
                  <a:lnTo>
                    <a:pt x="252" y="468"/>
                  </a:lnTo>
                  <a:lnTo>
                    <a:pt x="250" y="456"/>
                  </a:lnTo>
                  <a:lnTo>
                    <a:pt x="250" y="446"/>
                  </a:lnTo>
                  <a:lnTo>
                    <a:pt x="252" y="438"/>
                  </a:lnTo>
                  <a:lnTo>
                    <a:pt x="256" y="430"/>
                  </a:lnTo>
                  <a:lnTo>
                    <a:pt x="266" y="416"/>
                  </a:lnTo>
                  <a:lnTo>
                    <a:pt x="280" y="404"/>
                  </a:lnTo>
                  <a:lnTo>
                    <a:pt x="284" y="396"/>
                  </a:lnTo>
                  <a:lnTo>
                    <a:pt x="288" y="388"/>
                  </a:lnTo>
                  <a:lnTo>
                    <a:pt x="290" y="370"/>
                  </a:lnTo>
                  <a:lnTo>
                    <a:pt x="290" y="356"/>
                  </a:lnTo>
                  <a:lnTo>
                    <a:pt x="290" y="342"/>
                  </a:lnTo>
                  <a:lnTo>
                    <a:pt x="252" y="300"/>
                  </a:lnTo>
                  <a:lnTo>
                    <a:pt x="234" y="298"/>
                  </a:lnTo>
                  <a:lnTo>
                    <a:pt x="200" y="304"/>
                  </a:lnTo>
                  <a:lnTo>
                    <a:pt x="186" y="316"/>
                  </a:lnTo>
                  <a:lnTo>
                    <a:pt x="174" y="330"/>
                  </a:lnTo>
                  <a:lnTo>
                    <a:pt x="148" y="360"/>
                  </a:lnTo>
                  <a:lnTo>
                    <a:pt x="130" y="390"/>
                  </a:lnTo>
                  <a:lnTo>
                    <a:pt x="120" y="404"/>
                  </a:lnTo>
                  <a:lnTo>
                    <a:pt x="110" y="416"/>
                  </a:lnTo>
                  <a:lnTo>
                    <a:pt x="70" y="390"/>
                  </a:lnTo>
                  <a:lnTo>
                    <a:pt x="52" y="376"/>
                  </a:lnTo>
                  <a:lnTo>
                    <a:pt x="36" y="364"/>
                  </a:lnTo>
                  <a:lnTo>
                    <a:pt x="22" y="362"/>
                  </a:lnTo>
                  <a:lnTo>
                    <a:pt x="12" y="358"/>
                  </a:lnTo>
                  <a:lnTo>
                    <a:pt x="6" y="352"/>
                  </a:lnTo>
                  <a:lnTo>
                    <a:pt x="0" y="348"/>
                  </a:lnTo>
                  <a:lnTo>
                    <a:pt x="0" y="334"/>
                  </a:lnTo>
                  <a:lnTo>
                    <a:pt x="2" y="326"/>
                  </a:lnTo>
                  <a:lnTo>
                    <a:pt x="4" y="324"/>
                  </a:lnTo>
                  <a:lnTo>
                    <a:pt x="6" y="322"/>
                  </a:lnTo>
                  <a:lnTo>
                    <a:pt x="18" y="320"/>
                  </a:lnTo>
                  <a:lnTo>
                    <a:pt x="28" y="306"/>
                  </a:lnTo>
                  <a:lnTo>
                    <a:pt x="40" y="292"/>
                  </a:lnTo>
                  <a:lnTo>
                    <a:pt x="38" y="240"/>
                  </a:lnTo>
                  <a:lnTo>
                    <a:pt x="34" y="238"/>
                  </a:lnTo>
                  <a:lnTo>
                    <a:pt x="28" y="228"/>
                  </a:lnTo>
                  <a:lnTo>
                    <a:pt x="20" y="206"/>
                  </a:lnTo>
                  <a:lnTo>
                    <a:pt x="20" y="186"/>
                  </a:lnTo>
                  <a:lnTo>
                    <a:pt x="22" y="178"/>
                  </a:lnTo>
                  <a:lnTo>
                    <a:pt x="26" y="172"/>
                  </a:lnTo>
                  <a:lnTo>
                    <a:pt x="34" y="176"/>
                  </a:lnTo>
                  <a:lnTo>
                    <a:pt x="40" y="180"/>
                  </a:lnTo>
                  <a:lnTo>
                    <a:pt x="44" y="190"/>
                  </a:lnTo>
                  <a:lnTo>
                    <a:pt x="48" y="202"/>
                  </a:lnTo>
                  <a:lnTo>
                    <a:pt x="58" y="210"/>
                  </a:lnTo>
                  <a:lnTo>
                    <a:pt x="68" y="218"/>
                  </a:lnTo>
                  <a:lnTo>
                    <a:pt x="74" y="222"/>
                  </a:lnTo>
                  <a:lnTo>
                    <a:pt x="80" y="224"/>
                  </a:lnTo>
                  <a:lnTo>
                    <a:pt x="88" y="224"/>
                  </a:lnTo>
                  <a:lnTo>
                    <a:pt x="100" y="222"/>
                  </a:lnTo>
                  <a:lnTo>
                    <a:pt x="118" y="204"/>
                  </a:lnTo>
                  <a:lnTo>
                    <a:pt x="142" y="186"/>
                  </a:lnTo>
                  <a:lnTo>
                    <a:pt x="168" y="166"/>
                  </a:lnTo>
                  <a:lnTo>
                    <a:pt x="192" y="146"/>
                  </a:lnTo>
                  <a:lnTo>
                    <a:pt x="216" y="128"/>
                  </a:lnTo>
                  <a:lnTo>
                    <a:pt x="226" y="116"/>
                  </a:lnTo>
                  <a:lnTo>
                    <a:pt x="232" y="104"/>
                  </a:lnTo>
                  <a:lnTo>
                    <a:pt x="244" y="82"/>
                  </a:lnTo>
                  <a:lnTo>
                    <a:pt x="262" y="76"/>
                  </a:lnTo>
                  <a:lnTo>
                    <a:pt x="278" y="72"/>
                  </a:lnTo>
                  <a:lnTo>
                    <a:pt x="284" y="72"/>
                  </a:lnTo>
                  <a:lnTo>
                    <a:pt x="292" y="74"/>
                  </a:lnTo>
                  <a:lnTo>
                    <a:pt x="302" y="78"/>
                  </a:lnTo>
                  <a:lnTo>
                    <a:pt x="312" y="84"/>
                  </a:lnTo>
                  <a:lnTo>
                    <a:pt x="332" y="84"/>
                  </a:lnTo>
                  <a:lnTo>
                    <a:pt x="348" y="66"/>
                  </a:lnTo>
                  <a:lnTo>
                    <a:pt x="348" y="16"/>
                  </a:lnTo>
                  <a:lnTo>
                    <a:pt x="354" y="0"/>
                  </a:lnTo>
                  <a:lnTo>
                    <a:pt x="362" y="2"/>
                  </a:lnTo>
                  <a:lnTo>
                    <a:pt x="374" y="8"/>
                  </a:lnTo>
                  <a:lnTo>
                    <a:pt x="384" y="18"/>
                  </a:lnTo>
                  <a:lnTo>
                    <a:pt x="396" y="32"/>
                  </a:lnTo>
                  <a:lnTo>
                    <a:pt x="408" y="42"/>
                  </a:lnTo>
                  <a:lnTo>
                    <a:pt x="418" y="46"/>
                  </a:lnTo>
                  <a:lnTo>
                    <a:pt x="432" y="48"/>
                  </a:lnTo>
                  <a:lnTo>
                    <a:pt x="436" y="44"/>
                  </a:lnTo>
                  <a:lnTo>
                    <a:pt x="438" y="36"/>
                  </a:lnTo>
                  <a:lnTo>
                    <a:pt x="440" y="28"/>
                  </a:lnTo>
                  <a:lnTo>
                    <a:pt x="450" y="16"/>
                  </a:lnTo>
                  <a:lnTo>
                    <a:pt x="458" y="24"/>
                  </a:lnTo>
                  <a:lnTo>
                    <a:pt x="460" y="62"/>
                  </a:lnTo>
                  <a:lnTo>
                    <a:pt x="472" y="76"/>
                  </a:lnTo>
                  <a:lnTo>
                    <a:pt x="484" y="92"/>
                  </a:lnTo>
                  <a:lnTo>
                    <a:pt x="498" y="110"/>
                  </a:lnTo>
                  <a:lnTo>
                    <a:pt x="516" y="128"/>
                  </a:lnTo>
                  <a:lnTo>
                    <a:pt x="516" y="178"/>
                  </a:lnTo>
                  <a:lnTo>
                    <a:pt x="530" y="196"/>
                  </a:lnTo>
                  <a:lnTo>
                    <a:pt x="564" y="220"/>
                  </a:lnTo>
                  <a:lnTo>
                    <a:pt x="588" y="236"/>
                  </a:lnTo>
                  <a:lnTo>
                    <a:pt x="586" y="242"/>
                  </a:lnTo>
                  <a:lnTo>
                    <a:pt x="580" y="250"/>
                  </a:lnTo>
                  <a:lnTo>
                    <a:pt x="558" y="266"/>
                  </a:lnTo>
                  <a:lnTo>
                    <a:pt x="534" y="282"/>
                  </a:lnTo>
                  <a:lnTo>
                    <a:pt x="520" y="292"/>
                  </a:lnTo>
                  <a:lnTo>
                    <a:pt x="502" y="310"/>
                  </a:lnTo>
                  <a:lnTo>
                    <a:pt x="486" y="328"/>
                  </a:lnTo>
                  <a:lnTo>
                    <a:pt x="472" y="346"/>
                  </a:lnTo>
                  <a:lnTo>
                    <a:pt x="470" y="354"/>
                  </a:lnTo>
                  <a:lnTo>
                    <a:pt x="468" y="364"/>
                  </a:lnTo>
                  <a:lnTo>
                    <a:pt x="466" y="374"/>
                  </a:lnTo>
                  <a:lnTo>
                    <a:pt x="462" y="384"/>
                  </a:lnTo>
                  <a:lnTo>
                    <a:pt x="448" y="390"/>
                  </a:lnTo>
                  <a:lnTo>
                    <a:pt x="432" y="398"/>
                  </a:lnTo>
                  <a:lnTo>
                    <a:pt x="412" y="402"/>
                  </a:lnTo>
                  <a:lnTo>
                    <a:pt x="394" y="408"/>
                  </a:lnTo>
                  <a:lnTo>
                    <a:pt x="378" y="416"/>
                  </a:lnTo>
                  <a:lnTo>
                    <a:pt x="362" y="424"/>
                  </a:lnTo>
                  <a:lnTo>
                    <a:pt x="348" y="434"/>
                  </a:lnTo>
                  <a:lnTo>
                    <a:pt x="336" y="446"/>
                  </a:lnTo>
                  <a:lnTo>
                    <a:pt x="322" y="460"/>
                  </a:lnTo>
                  <a:lnTo>
                    <a:pt x="310" y="476"/>
                  </a:lnTo>
                  <a:lnTo>
                    <a:pt x="304" y="494"/>
                  </a:lnTo>
                  <a:lnTo>
                    <a:pt x="296" y="518"/>
                  </a:lnTo>
                  <a:lnTo>
                    <a:pt x="290" y="542"/>
                  </a:lnTo>
                  <a:lnTo>
                    <a:pt x="260" y="550"/>
                  </a:lnTo>
                  <a:lnTo>
                    <a:pt x="236" y="554"/>
                  </a:lnTo>
                  <a:close/>
                </a:path>
              </a:pathLst>
            </a:custGeom>
            <a:grpFill/>
            <a:ln w="9525">
              <a:solidFill>
                <a:schemeClr val="bg1"/>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36" name="Freeform 37"/>
            <p:cNvSpPr>
              <a:spLocks/>
            </p:cNvSpPr>
            <p:nvPr/>
          </p:nvSpPr>
          <p:spPr bwMode="auto">
            <a:xfrm>
              <a:off x="7004050" y="1552576"/>
              <a:ext cx="1330325" cy="844550"/>
            </a:xfrm>
            <a:custGeom>
              <a:avLst/>
              <a:gdLst>
                <a:gd name="T0" fmla="*/ 410 w 838"/>
                <a:gd name="T1" fmla="*/ 492 h 532"/>
                <a:gd name="T2" fmla="*/ 402 w 838"/>
                <a:gd name="T3" fmla="*/ 438 h 532"/>
                <a:gd name="T4" fmla="*/ 376 w 838"/>
                <a:gd name="T5" fmla="*/ 398 h 532"/>
                <a:gd name="T6" fmla="*/ 346 w 838"/>
                <a:gd name="T7" fmla="*/ 366 h 532"/>
                <a:gd name="T8" fmla="*/ 324 w 838"/>
                <a:gd name="T9" fmla="*/ 314 h 532"/>
                <a:gd name="T10" fmla="*/ 300 w 838"/>
                <a:gd name="T11" fmla="*/ 346 h 532"/>
                <a:gd name="T12" fmla="*/ 258 w 838"/>
                <a:gd name="T13" fmla="*/ 308 h 532"/>
                <a:gd name="T14" fmla="*/ 206 w 838"/>
                <a:gd name="T15" fmla="*/ 288 h 532"/>
                <a:gd name="T16" fmla="*/ 186 w 838"/>
                <a:gd name="T17" fmla="*/ 240 h 532"/>
                <a:gd name="T18" fmla="*/ 152 w 838"/>
                <a:gd name="T19" fmla="*/ 174 h 532"/>
                <a:gd name="T20" fmla="*/ 112 w 838"/>
                <a:gd name="T21" fmla="*/ 200 h 532"/>
                <a:gd name="T22" fmla="*/ 80 w 838"/>
                <a:gd name="T23" fmla="*/ 200 h 532"/>
                <a:gd name="T24" fmla="*/ 60 w 838"/>
                <a:gd name="T25" fmla="*/ 152 h 532"/>
                <a:gd name="T26" fmla="*/ 36 w 838"/>
                <a:gd name="T27" fmla="*/ 88 h 532"/>
                <a:gd name="T28" fmla="*/ 0 w 838"/>
                <a:gd name="T29" fmla="*/ 58 h 532"/>
                <a:gd name="T30" fmla="*/ 14 w 838"/>
                <a:gd name="T31" fmla="*/ 30 h 532"/>
                <a:gd name="T32" fmla="*/ 68 w 838"/>
                <a:gd name="T33" fmla="*/ 60 h 532"/>
                <a:gd name="T34" fmla="*/ 108 w 838"/>
                <a:gd name="T35" fmla="*/ 32 h 532"/>
                <a:gd name="T36" fmla="*/ 138 w 838"/>
                <a:gd name="T37" fmla="*/ 0 h 532"/>
                <a:gd name="T38" fmla="*/ 166 w 838"/>
                <a:gd name="T39" fmla="*/ 22 h 532"/>
                <a:gd name="T40" fmla="*/ 198 w 838"/>
                <a:gd name="T41" fmla="*/ 68 h 532"/>
                <a:gd name="T42" fmla="*/ 294 w 838"/>
                <a:gd name="T43" fmla="*/ 66 h 532"/>
                <a:gd name="T44" fmla="*/ 350 w 838"/>
                <a:gd name="T45" fmla="*/ 30 h 532"/>
                <a:gd name="T46" fmla="*/ 358 w 838"/>
                <a:gd name="T47" fmla="*/ 80 h 532"/>
                <a:gd name="T48" fmla="*/ 398 w 838"/>
                <a:gd name="T49" fmla="*/ 78 h 532"/>
                <a:gd name="T50" fmla="*/ 422 w 838"/>
                <a:gd name="T51" fmla="*/ 76 h 532"/>
                <a:gd name="T52" fmla="*/ 470 w 838"/>
                <a:gd name="T53" fmla="*/ 110 h 532"/>
                <a:gd name="T54" fmla="*/ 518 w 838"/>
                <a:gd name="T55" fmla="*/ 166 h 532"/>
                <a:gd name="T56" fmla="*/ 546 w 838"/>
                <a:gd name="T57" fmla="*/ 134 h 532"/>
                <a:gd name="T58" fmla="*/ 572 w 838"/>
                <a:gd name="T59" fmla="*/ 140 h 532"/>
                <a:gd name="T60" fmla="*/ 606 w 838"/>
                <a:gd name="T61" fmla="*/ 184 h 532"/>
                <a:gd name="T62" fmla="*/ 664 w 838"/>
                <a:gd name="T63" fmla="*/ 204 h 532"/>
                <a:gd name="T64" fmla="*/ 684 w 838"/>
                <a:gd name="T65" fmla="*/ 186 h 532"/>
                <a:gd name="T66" fmla="*/ 684 w 838"/>
                <a:gd name="T67" fmla="*/ 168 h 532"/>
                <a:gd name="T68" fmla="*/ 724 w 838"/>
                <a:gd name="T69" fmla="*/ 146 h 532"/>
                <a:gd name="T70" fmla="*/ 742 w 838"/>
                <a:gd name="T71" fmla="*/ 132 h 532"/>
                <a:gd name="T72" fmla="*/ 756 w 838"/>
                <a:gd name="T73" fmla="*/ 154 h 532"/>
                <a:gd name="T74" fmla="*/ 806 w 838"/>
                <a:gd name="T75" fmla="*/ 188 h 532"/>
                <a:gd name="T76" fmla="*/ 838 w 838"/>
                <a:gd name="T77" fmla="*/ 228 h 532"/>
                <a:gd name="T78" fmla="*/ 818 w 838"/>
                <a:gd name="T79" fmla="*/ 272 h 532"/>
                <a:gd name="T80" fmla="*/ 802 w 838"/>
                <a:gd name="T81" fmla="*/ 308 h 532"/>
                <a:gd name="T82" fmla="*/ 778 w 838"/>
                <a:gd name="T83" fmla="*/ 300 h 532"/>
                <a:gd name="T84" fmla="*/ 770 w 838"/>
                <a:gd name="T85" fmla="*/ 258 h 532"/>
                <a:gd name="T86" fmla="*/ 744 w 838"/>
                <a:gd name="T87" fmla="*/ 242 h 532"/>
                <a:gd name="T88" fmla="*/ 716 w 838"/>
                <a:gd name="T89" fmla="*/ 282 h 532"/>
                <a:gd name="T90" fmla="*/ 686 w 838"/>
                <a:gd name="T91" fmla="*/ 346 h 532"/>
                <a:gd name="T92" fmla="*/ 632 w 838"/>
                <a:gd name="T93" fmla="*/ 368 h 532"/>
                <a:gd name="T94" fmla="*/ 618 w 838"/>
                <a:gd name="T95" fmla="*/ 410 h 532"/>
                <a:gd name="T96" fmla="*/ 638 w 838"/>
                <a:gd name="T97" fmla="*/ 444 h 532"/>
                <a:gd name="T98" fmla="*/ 588 w 838"/>
                <a:gd name="T99" fmla="*/ 456 h 532"/>
                <a:gd name="T100" fmla="*/ 540 w 838"/>
                <a:gd name="T101" fmla="*/ 438 h 532"/>
                <a:gd name="T102" fmla="*/ 502 w 838"/>
                <a:gd name="T103" fmla="*/ 456 h 532"/>
                <a:gd name="T104" fmla="*/ 476 w 838"/>
                <a:gd name="T105" fmla="*/ 530 h 53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838" h="532">
                  <a:moveTo>
                    <a:pt x="464" y="532"/>
                  </a:moveTo>
                  <a:lnTo>
                    <a:pt x="464" y="532"/>
                  </a:lnTo>
                  <a:lnTo>
                    <a:pt x="452" y="520"/>
                  </a:lnTo>
                  <a:lnTo>
                    <a:pt x="436" y="508"/>
                  </a:lnTo>
                  <a:lnTo>
                    <a:pt x="410" y="492"/>
                  </a:lnTo>
                  <a:lnTo>
                    <a:pt x="402" y="482"/>
                  </a:lnTo>
                  <a:lnTo>
                    <a:pt x="404" y="450"/>
                  </a:lnTo>
                  <a:lnTo>
                    <a:pt x="402" y="438"/>
                  </a:lnTo>
                  <a:lnTo>
                    <a:pt x="398" y="426"/>
                  </a:lnTo>
                  <a:lnTo>
                    <a:pt x="388" y="416"/>
                  </a:lnTo>
                  <a:lnTo>
                    <a:pt x="382" y="410"/>
                  </a:lnTo>
                  <a:lnTo>
                    <a:pt x="376" y="398"/>
                  </a:lnTo>
                  <a:lnTo>
                    <a:pt x="348" y="368"/>
                  </a:lnTo>
                  <a:lnTo>
                    <a:pt x="346" y="366"/>
                  </a:lnTo>
                  <a:lnTo>
                    <a:pt x="344" y="326"/>
                  </a:lnTo>
                  <a:lnTo>
                    <a:pt x="336" y="318"/>
                  </a:lnTo>
                  <a:lnTo>
                    <a:pt x="330" y="314"/>
                  </a:lnTo>
                  <a:lnTo>
                    <a:pt x="324" y="314"/>
                  </a:lnTo>
                  <a:lnTo>
                    <a:pt x="318" y="314"/>
                  </a:lnTo>
                  <a:lnTo>
                    <a:pt x="312" y="322"/>
                  </a:lnTo>
                  <a:lnTo>
                    <a:pt x="308" y="328"/>
                  </a:lnTo>
                  <a:lnTo>
                    <a:pt x="300" y="346"/>
                  </a:lnTo>
                  <a:lnTo>
                    <a:pt x="296" y="346"/>
                  </a:lnTo>
                  <a:lnTo>
                    <a:pt x="270" y="320"/>
                  </a:lnTo>
                  <a:lnTo>
                    <a:pt x="258" y="308"/>
                  </a:lnTo>
                  <a:lnTo>
                    <a:pt x="246" y="300"/>
                  </a:lnTo>
                  <a:lnTo>
                    <a:pt x="228" y="296"/>
                  </a:lnTo>
                  <a:lnTo>
                    <a:pt x="216" y="292"/>
                  </a:lnTo>
                  <a:lnTo>
                    <a:pt x="206" y="288"/>
                  </a:lnTo>
                  <a:lnTo>
                    <a:pt x="200" y="280"/>
                  </a:lnTo>
                  <a:lnTo>
                    <a:pt x="194" y="274"/>
                  </a:lnTo>
                  <a:lnTo>
                    <a:pt x="192" y="264"/>
                  </a:lnTo>
                  <a:lnTo>
                    <a:pt x="186" y="240"/>
                  </a:lnTo>
                  <a:lnTo>
                    <a:pt x="180" y="224"/>
                  </a:lnTo>
                  <a:lnTo>
                    <a:pt x="170" y="210"/>
                  </a:lnTo>
                  <a:lnTo>
                    <a:pt x="156" y="190"/>
                  </a:lnTo>
                  <a:lnTo>
                    <a:pt x="152" y="174"/>
                  </a:lnTo>
                  <a:lnTo>
                    <a:pt x="144" y="172"/>
                  </a:lnTo>
                  <a:lnTo>
                    <a:pt x="112" y="200"/>
                  </a:lnTo>
                  <a:lnTo>
                    <a:pt x="98" y="226"/>
                  </a:lnTo>
                  <a:lnTo>
                    <a:pt x="90" y="220"/>
                  </a:lnTo>
                  <a:lnTo>
                    <a:pt x="86" y="214"/>
                  </a:lnTo>
                  <a:lnTo>
                    <a:pt x="80" y="200"/>
                  </a:lnTo>
                  <a:lnTo>
                    <a:pt x="76" y="186"/>
                  </a:lnTo>
                  <a:lnTo>
                    <a:pt x="74" y="182"/>
                  </a:lnTo>
                  <a:lnTo>
                    <a:pt x="72" y="178"/>
                  </a:lnTo>
                  <a:lnTo>
                    <a:pt x="60" y="152"/>
                  </a:lnTo>
                  <a:lnTo>
                    <a:pt x="60" y="116"/>
                  </a:lnTo>
                  <a:lnTo>
                    <a:pt x="48" y="100"/>
                  </a:lnTo>
                  <a:lnTo>
                    <a:pt x="36" y="88"/>
                  </a:lnTo>
                  <a:lnTo>
                    <a:pt x="12" y="68"/>
                  </a:lnTo>
                  <a:lnTo>
                    <a:pt x="6" y="66"/>
                  </a:lnTo>
                  <a:lnTo>
                    <a:pt x="2" y="64"/>
                  </a:lnTo>
                  <a:lnTo>
                    <a:pt x="0" y="58"/>
                  </a:lnTo>
                  <a:lnTo>
                    <a:pt x="0" y="52"/>
                  </a:lnTo>
                  <a:lnTo>
                    <a:pt x="4" y="38"/>
                  </a:lnTo>
                  <a:lnTo>
                    <a:pt x="8" y="32"/>
                  </a:lnTo>
                  <a:lnTo>
                    <a:pt x="14" y="30"/>
                  </a:lnTo>
                  <a:lnTo>
                    <a:pt x="28" y="40"/>
                  </a:lnTo>
                  <a:lnTo>
                    <a:pt x="42" y="50"/>
                  </a:lnTo>
                  <a:lnTo>
                    <a:pt x="58" y="56"/>
                  </a:lnTo>
                  <a:lnTo>
                    <a:pt x="68" y="60"/>
                  </a:lnTo>
                  <a:lnTo>
                    <a:pt x="78" y="60"/>
                  </a:lnTo>
                  <a:lnTo>
                    <a:pt x="88" y="52"/>
                  </a:lnTo>
                  <a:lnTo>
                    <a:pt x="98" y="42"/>
                  </a:lnTo>
                  <a:lnTo>
                    <a:pt x="108" y="32"/>
                  </a:lnTo>
                  <a:lnTo>
                    <a:pt x="118" y="24"/>
                  </a:lnTo>
                  <a:lnTo>
                    <a:pt x="128" y="8"/>
                  </a:lnTo>
                  <a:lnTo>
                    <a:pt x="134" y="4"/>
                  </a:lnTo>
                  <a:lnTo>
                    <a:pt x="138" y="0"/>
                  </a:lnTo>
                  <a:lnTo>
                    <a:pt x="144" y="0"/>
                  </a:lnTo>
                  <a:lnTo>
                    <a:pt x="152" y="4"/>
                  </a:lnTo>
                  <a:lnTo>
                    <a:pt x="158" y="10"/>
                  </a:lnTo>
                  <a:lnTo>
                    <a:pt x="166" y="22"/>
                  </a:lnTo>
                  <a:lnTo>
                    <a:pt x="168" y="32"/>
                  </a:lnTo>
                  <a:lnTo>
                    <a:pt x="172" y="42"/>
                  </a:lnTo>
                  <a:lnTo>
                    <a:pt x="180" y="52"/>
                  </a:lnTo>
                  <a:lnTo>
                    <a:pt x="188" y="60"/>
                  </a:lnTo>
                  <a:lnTo>
                    <a:pt x="198" y="68"/>
                  </a:lnTo>
                  <a:lnTo>
                    <a:pt x="210" y="74"/>
                  </a:lnTo>
                  <a:lnTo>
                    <a:pt x="224" y="78"/>
                  </a:lnTo>
                  <a:lnTo>
                    <a:pt x="238" y="82"/>
                  </a:lnTo>
                  <a:lnTo>
                    <a:pt x="294" y="66"/>
                  </a:lnTo>
                  <a:lnTo>
                    <a:pt x="340" y="26"/>
                  </a:lnTo>
                  <a:lnTo>
                    <a:pt x="350" y="30"/>
                  </a:lnTo>
                  <a:lnTo>
                    <a:pt x="348" y="46"/>
                  </a:lnTo>
                  <a:lnTo>
                    <a:pt x="348" y="54"/>
                  </a:lnTo>
                  <a:lnTo>
                    <a:pt x="348" y="64"/>
                  </a:lnTo>
                  <a:lnTo>
                    <a:pt x="352" y="72"/>
                  </a:lnTo>
                  <a:lnTo>
                    <a:pt x="358" y="80"/>
                  </a:lnTo>
                  <a:lnTo>
                    <a:pt x="366" y="84"/>
                  </a:lnTo>
                  <a:lnTo>
                    <a:pt x="380" y="86"/>
                  </a:lnTo>
                  <a:lnTo>
                    <a:pt x="388" y="82"/>
                  </a:lnTo>
                  <a:lnTo>
                    <a:pt x="398" y="78"/>
                  </a:lnTo>
                  <a:lnTo>
                    <a:pt x="404" y="74"/>
                  </a:lnTo>
                  <a:lnTo>
                    <a:pt x="410" y="72"/>
                  </a:lnTo>
                  <a:lnTo>
                    <a:pt x="416" y="74"/>
                  </a:lnTo>
                  <a:lnTo>
                    <a:pt x="422" y="76"/>
                  </a:lnTo>
                  <a:lnTo>
                    <a:pt x="434" y="88"/>
                  </a:lnTo>
                  <a:lnTo>
                    <a:pt x="446" y="102"/>
                  </a:lnTo>
                  <a:lnTo>
                    <a:pt x="470" y="110"/>
                  </a:lnTo>
                  <a:lnTo>
                    <a:pt x="478" y="122"/>
                  </a:lnTo>
                  <a:lnTo>
                    <a:pt x="488" y="136"/>
                  </a:lnTo>
                  <a:lnTo>
                    <a:pt x="500" y="152"/>
                  </a:lnTo>
                  <a:lnTo>
                    <a:pt x="518" y="166"/>
                  </a:lnTo>
                  <a:lnTo>
                    <a:pt x="526" y="166"/>
                  </a:lnTo>
                  <a:lnTo>
                    <a:pt x="536" y="156"/>
                  </a:lnTo>
                  <a:lnTo>
                    <a:pt x="542" y="144"/>
                  </a:lnTo>
                  <a:lnTo>
                    <a:pt x="546" y="134"/>
                  </a:lnTo>
                  <a:lnTo>
                    <a:pt x="550" y="122"/>
                  </a:lnTo>
                  <a:lnTo>
                    <a:pt x="568" y="128"/>
                  </a:lnTo>
                  <a:lnTo>
                    <a:pt x="572" y="140"/>
                  </a:lnTo>
                  <a:lnTo>
                    <a:pt x="580" y="154"/>
                  </a:lnTo>
                  <a:lnTo>
                    <a:pt x="592" y="168"/>
                  </a:lnTo>
                  <a:lnTo>
                    <a:pt x="606" y="180"/>
                  </a:lnTo>
                  <a:lnTo>
                    <a:pt x="606" y="184"/>
                  </a:lnTo>
                  <a:lnTo>
                    <a:pt x="632" y="206"/>
                  </a:lnTo>
                  <a:lnTo>
                    <a:pt x="664" y="204"/>
                  </a:lnTo>
                  <a:lnTo>
                    <a:pt x="670" y="196"/>
                  </a:lnTo>
                  <a:lnTo>
                    <a:pt x="678" y="190"/>
                  </a:lnTo>
                  <a:lnTo>
                    <a:pt x="680" y="188"/>
                  </a:lnTo>
                  <a:lnTo>
                    <a:pt x="684" y="186"/>
                  </a:lnTo>
                  <a:lnTo>
                    <a:pt x="690" y="180"/>
                  </a:lnTo>
                  <a:lnTo>
                    <a:pt x="690" y="172"/>
                  </a:lnTo>
                  <a:lnTo>
                    <a:pt x="684" y="168"/>
                  </a:lnTo>
                  <a:lnTo>
                    <a:pt x="684" y="164"/>
                  </a:lnTo>
                  <a:lnTo>
                    <a:pt x="688" y="160"/>
                  </a:lnTo>
                  <a:lnTo>
                    <a:pt x="700" y="154"/>
                  </a:lnTo>
                  <a:lnTo>
                    <a:pt x="724" y="146"/>
                  </a:lnTo>
                  <a:lnTo>
                    <a:pt x="730" y="142"/>
                  </a:lnTo>
                  <a:lnTo>
                    <a:pt x="734" y="140"/>
                  </a:lnTo>
                  <a:lnTo>
                    <a:pt x="742" y="132"/>
                  </a:lnTo>
                  <a:lnTo>
                    <a:pt x="744" y="134"/>
                  </a:lnTo>
                  <a:lnTo>
                    <a:pt x="746" y="136"/>
                  </a:lnTo>
                  <a:lnTo>
                    <a:pt x="750" y="144"/>
                  </a:lnTo>
                  <a:lnTo>
                    <a:pt x="756" y="154"/>
                  </a:lnTo>
                  <a:lnTo>
                    <a:pt x="762" y="158"/>
                  </a:lnTo>
                  <a:lnTo>
                    <a:pt x="770" y="162"/>
                  </a:lnTo>
                  <a:lnTo>
                    <a:pt x="806" y="188"/>
                  </a:lnTo>
                  <a:lnTo>
                    <a:pt x="838" y="194"/>
                  </a:lnTo>
                  <a:lnTo>
                    <a:pt x="838" y="204"/>
                  </a:lnTo>
                  <a:lnTo>
                    <a:pt x="838" y="220"/>
                  </a:lnTo>
                  <a:lnTo>
                    <a:pt x="838" y="228"/>
                  </a:lnTo>
                  <a:lnTo>
                    <a:pt x="836" y="236"/>
                  </a:lnTo>
                  <a:lnTo>
                    <a:pt x="834" y="242"/>
                  </a:lnTo>
                  <a:lnTo>
                    <a:pt x="828" y="246"/>
                  </a:lnTo>
                  <a:lnTo>
                    <a:pt x="818" y="272"/>
                  </a:lnTo>
                  <a:lnTo>
                    <a:pt x="812" y="306"/>
                  </a:lnTo>
                  <a:lnTo>
                    <a:pt x="802" y="308"/>
                  </a:lnTo>
                  <a:lnTo>
                    <a:pt x="800" y="302"/>
                  </a:lnTo>
                  <a:lnTo>
                    <a:pt x="796" y="300"/>
                  </a:lnTo>
                  <a:lnTo>
                    <a:pt x="792" y="298"/>
                  </a:lnTo>
                  <a:lnTo>
                    <a:pt x="788" y="298"/>
                  </a:lnTo>
                  <a:lnTo>
                    <a:pt x="778" y="300"/>
                  </a:lnTo>
                  <a:lnTo>
                    <a:pt x="774" y="302"/>
                  </a:lnTo>
                  <a:lnTo>
                    <a:pt x="770" y="300"/>
                  </a:lnTo>
                  <a:lnTo>
                    <a:pt x="770" y="258"/>
                  </a:lnTo>
                  <a:lnTo>
                    <a:pt x="762" y="248"/>
                  </a:lnTo>
                  <a:lnTo>
                    <a:pt x="756" y="244"/>
                  </a:lnTo>
                  <a:lnTo>
                    <a:pt x="750" y="242"/>
                  </a:lnTo>
                  <a:lnTo>
                    <a:pt x="744" y="242"/>
                  </a:lnTo>
                  <a:lnTo>
                    <a:pt x="738" y="244"/>
                  </a:lnTo>
                  <a:lnTo>
                    <a:pt x="732" y="250"/>
                  </a:lnTo>
                  <a:lnTo>
                    <a:pt x="722" y="264"/>
                  </a:lnTo>
                  <a:lnTo>
                    <a:pt x="716" y="282"/>
                  </a:lnTo>
                  <a:lnTo>
                    <a:pt x="708" y="302"/>
                  </a:lnTo>
                  <a:lnTo>
                    <a:pt x="698" y="320"/>
                  </a:lnTo>
                  <a:lnTo>
                    <a:pt x="690" y="340"/>
                  </a:lnTo>
                  <a:lnTo>
                    <a:pt x="686" y="346"/>
                  </a:lnTo>
                  <a:lnTo>
                    <a:pt x="680" y="354"/>
                  </a:lnTo>
                  <a:lnTo>
                    <a:pt x="666" y="362"/>
                  </a:lnTo>
                  <a:lnTo>
                    <a:pt x="652" y="366"/>
                  </a:lnTo>
                  <a:lnTo>
                    <a:pt x="632" y="368"/>
                  </a:lnTo>
                  <a:lnTo>
                    <a:pt x="624" y="372"/>
                  </a:lnTo>
                  <a:lnTo>
                    <a:pt x="622" y="374"/>
                  </a:lnTo>
                  <a:lnTo>
                    <a:pt x="620" y="378"/>
                  </a:lnTo>
                  <a:lnTo>
                    <a:pt x="618" y="390"/>
                  </a:lnTo>
                  <a:lnTo>
                    <a:pt x="618" y="410"/>
                  </a:lnTo>
                  <a:lnTo>
                    <a:pt x="644" y="432"/>
                  </a:lnTo>
                  <a:lnTo>
                    <a:pt x="642" y="438"/>
                  </a:lnTo>
                  <a:lnTo>
                    <a:pt x="638" y="444"/>
                  </a:lnTo>
                  <a:lnTo>
                    <a:pt x="628" y="454"/>
                  </a:lnTo>
                  <a:lnTo>
                    <a:pt x="620" y="456"/>
                  </a:lnTo>
                  <a:lnTo>
                    <a:pt x="610" y="456"/>
                  </a:lnTo>
                  <a:lnTo>
                    <a:pt x="588" y="456"/>
                  </a:lnTo>
                  <a:lnTo>
                    <a:pt x="570" y="452"/>
                  </a:lnTo>
                  <a:lnTo>
                    <a:pt x="556" y="448"/>
                  </a:lnTo>
                  <a:lnTo>
                    <a:pt x="548" y="442"/>
                  </a:lnTo>
                  <a:lnTo>
                    <a:pt x="540" y="438"/>
                  </a:lnTo>
                  <a:lnTo>
                    <a:pt x="532" y="436"/>
                  </a:lnTo>
                  <a:lnTo>
                    <a:pt x="526" y="438"/>
                  </a:lnTo>
                  <a:lnTo>
                    <a:pt x="520" y="440"/>
                  </a:lnTo>
                  <a:lnTo>
                    <a:pt x="514" y="446"/>
                  </a:lnTo>
                  <a:lnTo>
                    <a:pt x="502" y="456"/>
                  </a:lnTo>
                  <a:lnTo>
                    <a:pt x="480" y="520"/>
                  </a:lnTo>
                  <a:lnTo>
                    <a:pt x="476" y="530"/>
                  </a:lnTo>
                  <a:lnTo>
                    <a:pt x="464" y="532"/>
                  </a:lnTo>
                  <a:close/>
                </a:path>
              </a:pathLst>
            </a:custGeom>
            <a:grpFill/>
            <a:ln w="9525">
              <a:solidFill>
                <a:schemeClr val="bg1"/>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37" name="Freeform 38"/>
            <p:cNvSpPr>
              <a:spLocks/>
            </p:cNvSpPr>
            <p:nvPr/>
          </p:nvSpPr>
          <p:spPr bwMode="auto">
            <a:xfrm>
              <a:off x="6727825" y="285751"/>
              <a:ext cx="1768475" cy="1581150"/>
            </a:xfrm>
            <a:custGeom>
              <a:avLst/>
              <a:gdLst>
                <a:gd name="T0" fmla="*/ 750 w 1114"/>
                <a:gd name="T1" fmla="*/ 920 h 996"/>
                <a:gd name="T2" fmla="*/ 698 w 1114"/>
                <a:gd name="T3" fmla="*/ 952 h 996"/>
                <a:gd name="T4" fmla="*/ 656 w 1114"/>
                <a:gd name="T5" fmla="*/ 908 h 996"/>
                <a:gd name="T6" fmla="*/ 614 w 1114"/>
                <a:gd name="T7" fmla="*/ 872 h 996"/>
                <a:gd name="T8" fmla="*/ 568 w 1114"/>
                <a:gd name="T9" fmla="*/ 866 h 996"/>
                <a:gd name="T10" fmla="*/ 534 w 1114"/>
                <a:gd name="T11" fmla="*/ 824 h 996"/>
                <a:gd name="T12" fmla="*/ 488 w 1114"/>
                <a:gd name="T13" fmla="*/ 834 h 996"/>
                <a:gd name="T14" fmla="*/ 442 w 1114"/>
                <a:gd name="T15" fmla="*/ 860 h 996"/>
                <a:gd name="T16" fmla="*/ 360 w 1114"/>
                <a:gd name="T17" fmla="*/ 840 h 996"/>
                <a:gd name="T18" fmla="*/ 320 w 1114"/>
                <a:gd name="T19" fmla="*/ 790 h 996"/>
                <a:gd name="T20" fmla="*/ 288 w 1114"/>
                <a:gd name="T21" fmla="*/ 776 h 996"/>
                <a:gd name="T22" fmla="*/ 324 w 1114"/>
                <a:gd name="T23" fmla="*/ 756 h 996"/>
                <a:gd name="T24" fmla="*/ 288 w 1114"/>
                <a:gd name="T25" fmla="*/ 712 h 996"/>
                <a:gd name="T26" fmla="*/ 244 w 1114"/>
                <a:gd name="T27" fmla="*/ 716 h 996"/>
                <a:gd name="T28" fmla="*/ 220 w 1114"/>
                <a:gd name="T29" fmla="*/ 662 h 996"/>
                <a:gd name="T30" fmla="*/ 268 w 1114"/>
                <a:gd name="T31" fmla="*/ 592 h 996"/>
                <a:gd name="T32" fmla="*/ 304 w 1114"/>
                <a:gd name="T33" fmla="*/ 516 h 996"/>
                <a:gd name="T34" fmla="*/ 314 w 1114"/>
                <a:gd name="T35" fmla="*/ 550 h 996"/>
                <a:gd name="T36" fmla="*/ 358 w 1114"/>
                <a:gd name="T37" fmla="*/ 568 h 996"/>
                <a:gd name="T38" fmla="*/ 358 w 1114"/>
                <a:gd name="T39" fmla="*/ 484 h 996"/>
                <a:gd name="T40" fmla="*/ 360 w 1114"/>
                <a:gd name="T41" fmla="*/ 428 h 996"/>
                <a:gd name="T42" fmla="*/ 338 w 1114"/>
                <a:gd name="T43" fmla="*/ 348 h 996"/>
                <a:gd name="T44" fmla="*/ 362 w 1114"/>
                <a:gd name="T45" fmla="*/ 252 h 996"/>
                <a:gd name="T46" fmla="*/ 314 w 1114"/>
                <a:gd name="T47" fmla="*/ 158 h 996"/>
                <a:gd name="T48" fmla="*/ 252 w 1114"/>
                <a:gd name="T49" fmla="*/ 188 h 996"/>
                <a:gd name="T50" fmla="*/ 166 w 1114"/>
                <a:gd name="T51" fmla="*/ 218 h 996"/>
                <a:gd name="T52" fmla="*/ 130 w 1114"/>
                <a:gd name="T53" fmla="*/ 192 h 996"/>
                <a:gd name="T54" fmla="*/ 102 w 1114"/>
                <a:gd name="T55" fmla="*/ 126 h 996"/>
                <a:gd name="T56" fmla="*/ 44 w 1114"/>
                <a:gd name="T57" fmla="*/ 140 h 996"/>
                <a:gd name="T58" fmla="*/ 20 w 1114"/>
                <a:gd name="T59" fmla="*/ 96 h 996"/>
                <a:gd name="T60" fmla="*/ 72 w 1114"/>
                <a:gd name="T61" fmla="*/ 10 h 996"/>
                <a:gd name="T62" fmla="*/ 168 w 1114"/>
                <a:gd name="T63" fmla="*/ 16 h 996"/>
                <a:gd name="T64" fmla="*/ 282 w 1114"/>
                <a:gd name="T65" fmla="*/ 26 h 996"/>
                <a:gd name="T66" fmla="*/ 392 w 1114"/>
                <a:gd name="T67" fmla="*/ 184 h 996"/>
                <a:gd name="T68" fmla="*/ 458 w 1114"/>
                <a:gd name="T69" fmla="*/ 278 h 996"/>
                <a:gd name="T70" fmla="*/ 498 w 1114"/>
                <a:gd name="T71" fmla="*/ 330 h 996"/>
                <a:gd name="T72" fmla="*/ 570 w 1114"/>
                <a:gd name="T73" fmla="*/ 354 h 996"/>
                <a:gd name="T74" fmla="*/ 638 w 1114"/>
                <a:gd name="T75" fmla="*/ 366 h 996"/>
                <a:gd name="T76" fmla="*/ 716 w 1114"/>
                <a:gd name="T77" fmla="*/ 396 h 996"/>
                <a:gd name="T78" fmla="*/ 770 w 1114"/>
                <a:gd name="T79" fmla="*/ 448 h 996"/>
                <a:gd name="T80" fmla="*/ 814 w 1114"/>
                <a:gd name="T81" fmla="*/ 512 h 996"/>
                <a:gd name="T82" fmla="*/ 912 w 1114"/>
                <a:gd name="T83" fmla="*/ 486 h 996"/>
                <a:gd name="T84" fmla="*/ 990 w 1114"/>
                <a:gd name="T85" fmla="*/ 404 h 996"/>
                <a:gd name="T86" fmla="*/ 1084 w 1114"/>
                <a:gd name="T87" fmla="*/ 340 h 996"/>
                <a:gd name="T88" fmla="*/ 1084 w 1114"/>
                <a:gd name="T89" fmla="*/ 412 h 996"/>
                <a:gd name="T90" fmla="*/ 1112 w 1114"/>
                <a:gd name="T91" fmla="*/ 498 h 996"/>
                <a:gd name="T92" fmla="*/ 1096 w 1114"/>
                <a:gd name="T93" fmla="*/ 584 h 996"/>
                <a:gd name="T94" fmla="*/ 1088 w 1114"/>
                <a:gd name="T95" fmla="*/ 732 h 996"/>
                <a:gd name="T96" fmla="*/ 1028 w 1114"/>
                <a:gd name="T97" fmla="*/ 748 h 996"/>
                <a:gd name="T98" fmla="*/ 974 w 1114"/>
                <a:gd name="T99" fmla="*/ 772 h 996"/>
                <a:gd name="T100" fmla="*/ 942 w 1114"/>
                <a:gd name="T101" fmla="*/ 800 h 996"/>
                <a:gd name="T102" fmla="*/ 984 w 1114"/>
                <a:gd name="T103" fmla="*/ 910 h 996"/>
                <a:gd name="T104" fmla="*/ 972 w 1114"/>
                <a:gd name="T105" fmla="*/ 968 h 996"/>
                <a:gd name="T106" fmla="*/ 928 w 1114"/>
                <a:gd name="T107" fmla="*/ 924 h 996"/>
                <a:gd name="T108" fmla="*/ 904 w 1114"/>
                <a:gd name="T109" fmla="*/ 930 h 996"/>
                <a:gd name="T110" fmla="*/ 848 w 1114"/>
                <a:gd name="T111" fmla="*/ 972 h 996"/>
                <a:gd name="T112" fmla="*/ 812 w 1114"/>
                <a:gd name="T113" fmla="*/ 996 h 99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114" h="996">
                  <a:moveTo>
                    <a:pt x="812" y="996"/>
                  </a:moveTo>
                  <a:lnTo>
                    <a:pt x="812" y="996"/>
                  </a:lnTo>
                  <a:lnTo>
                    <a:pt x="772" y="958"/>
                  </a:lnTo>
                  <a:lnTo>
                    <a:pt x="760" y="936"/>
                  </a:lnTo>
                  <a:lnTo>
                    <a:pt x="754" y="926"/>
                  </a:lnTo>
                  <a:lnTo>
                    <a:pt x="750" y="920"/>
                  </a:lnTo>
                  <a:lnTo>
                    <a:pt x="742" y="916"/>
                  </a:lnTo>
                  <a:lnTo>
                    <a:pt x="736" y="912"/>
                  </a:lnTo>
                  <a:lnTo>
                    <a:pt x="726" y="910"/>
                  </a:lnTo>
                  <a:lnTo>
                    <a:pt x="716" y="912"/>
                  </a:lnTo>
                  <a:lnTo>
                    <a:pt x="698" y="952"/>
                  </a:lnTo>
                  <a:lnTo>
                    <a:pt x="692" y="950"/>
                  </a:lnTo>
                  <a:lnTo>
                    <a:pt x="684" y="946"/>
                  </a:lnTo>
                  <a:lnTo>
                    <a:pt x="672" y="932"/>
                  </a:lnTo>
                  <a:lnTo>
                    <a:pt x="664" y="918"/>
                  </a:lnTo>
                  <a:lnTo>
                    <a:pt x="660" y="910"/>
                  </a:lnTo>
                  <a:lnTo>
                    <a:pt x="656" y="908"/>
                  </a:lnTo>
                  <a:lnTo>
                    <a:pt x="654" y="904"/>
                  </a:lnTo>
                  <a:lnTo>
                    <a:pt x="650" y="896"/>
                  </a:lnTo>
                  <a:lnTo>
                    <a:pt x="628" y="892"/>
                  </a:lnTo>
                  <a:lnTo>
                    <a:pt x="620" y="880"/>
                  </a:lnTo>
                  <a:lnTo>
                    <a:pt x="614" y="872"/>
                  </a:lnTo>
                  <a:lnTo>
                    <a:pt x="608" y="868"/>
                  </a:lnTo>
                  <a:lnTo>
                    <a:pt x="602" y="864"/>
                  </a:lnTo>
                  <a:lnTo>
                    <a:pt x="588" y="862"/>
                  </a:lnTo>
                  <a:lnTo>
                    <a:pt x="572" y="860"/>
                  </a:lnTo>
                  <a:lnTo>
                    <a:pt x="568" y="866"/>
                  </a:lnTo>
                  <a:lnTo>
                    <a:pt x="554" y="870"/>
                  </a:lnTo>
                  <a:lnTo>
                    <a:pt x="544" y="870"/>
                  </a:lnTo>
                  <a:lnTo>
                    <a:pt x="538" y="866"/>
                  </a:lnTo>
                  <a:lnTo>
                    <a:pt x="536" y="860"/>
                  </a:lnTo>
                  <a:lnTo>
                    <a:pt x="534" y="852"/>
                  </a:lnTo>
                  <a:lnTo>
                    <a:pt x="534" y="842"/>
                  </a:lnTo>
                  <a:lnTo>
                    <a:pt x="534" y="824"/>
                  </a:lnTo>
                  <a:lnTo>
                    <a:pt x="526" y="816"/>
                  </a:lnTo>
                  <a:lnTo>
                    <a:pt x="520" y="814"/>
                  </a:lnTo>
                  <a:lnTo>
                    <a:pt x="514" y="812"/>
                  </a:lnTo>
                  <a:lnTo>
                    <a:pt x="506" y="812"/>
                  </a:lnTo>
                  <a:lnTo>
                    <a:pt x="488" y="834"/>
                  </a:lnTo>
                  <a:lnTo>
                    <a:pt x="474" y="842"/>
                  </a:lnTo>
                  <a:lnTo>
                    <a:pt x="468" y="848"/>
                  </a:lnTo>
                  <a:lnTo>
                    <a:pt x="460" y="852"/>
                  </a:lnTo>
                  <a:lnTo>
                    <a:pt x="452" y="858"/>
                  </a:lnTo>
                  <a:lnTo>
                    <a:pt x="442" y="860"/>
                  </a:lnTo>
                  <a:lnTo>
                    <a:pt x="422" y="866"/>
                  </a:lnTo>
                  <a:lnTo>
                    <a:pt x="404" y="868"/>
                  </a:lnTo>
                  <a:lnTo>
                    <a:pt x="380" y="858"/>
                  </a:lnTo>
                  <a:lnTo>
                    <a:pt x="372" y="852"/>
                  </a:lnTo>
                  <a:lnTo>
                    <a:pt x="364" y="846"/>
                  </a:lnTo>
                  <a:lnTo>
                    <a:pt x="360" y="840"/>
                  </a:lnTo>
                  <a:lnTo>
                    <a:pt x="354" y="832"/>
                  </a:lnTo>
                  <a:lnTo>
                    <a:pt x="348" y="814"/>
                  </a:lnTo>
                  <a:lnTo>
                    <a:pt x="336" y="796"/>
                  </a:lnTo>
                  <a:lnTo>
                    <a:pt x="332" y="792"/>
                  </a:lnTo>
                  <a:lnTo>
                    <a:pt x="330" y="790"/>
                  </a:lnTo>
                  <a:lnTo>
                    <a:pt x="320" y="790"/>
                  </a:lnTo>
                  <a:lnTo>
                    <a:pt x="304" y="788"/>
                  </a:lnTo>
                  <a:lnTo>
                    <a:pt x="302" y="790"/>
                  </a:lnTo>
                  <a:lnTo>
                    <a:pt x="294" y="786"/>
                  </a:lnTo>
                  <a:lnTo>
                    <a:pt x="290" y="782"/>
                  </a:lnTo>
                  <a:lnTo>
                    <a:pt x="288" y="776"/>
                  </a:lnTo>
                  <a:lnTo>
                    <a:pt x="286" y="770"/>
                  </a:lnTo>
                  <a:lnTo>
                    <a:pt x="294" y="768"/>
                  </a:lnTo>
                  <a:lnTo>
                    <a:pt x="304" y="766"/>
                  </a:lnTo>
                  <a:lnTo>
                    <a:pt x="314" y="762"/>
                  </a:lnTo>
                  <a:lnTo>
                    <a:pt x="324" y="756"/>
                  </a:lnTo>
                  <a:lnTo>
                    <a:pt x="322" y="736"/>
                  </a:lnTo>
                  <a:lnTo>
                    <a:pt x="318" y="722"/>
                  </a:lnTo>
                  <a:lnTo>
                    <a:pt x="310" y="708"/>
                  </a:lnTo>
                  <a:lnTo>
                    <a:pt x="296" y="708"/>
                  </a:lnTo>
                  <a:lnTo>
                    <a:pt x="288" y="712"/>
                  </a:lnTo>
                  <a:lnTo>
                    <a:pt x="284" y="720"/>
                  </a:lnTo>
                  <a:lnTo>
                    <a:pt x="278" y="732"/>
                  </a:lnTo>
                  <a:lnTo>
                    <a:pt x="270" y="732"/>
                  </a:lnTo>
                  <a:lnTo>
                    <a:pt x="264" y="730"/>
                  </a:lnTo>
                  <a:lnTo>
                    <a:pt x="252" y="724"/>
                  </a:lnTo>
                  <a:lnTo>
                    <a:pt x="244" y="716"/>
                  </a:lnTo>
                  <a:lnTo>
                    <a:pt x="234" y="712"/>
                  </a:lnTo>
                  <a:lnTo>
                    <a:pt x="232" y="702"/>
                  </a:lnTo>
                  <a:lnTo>
                    <a:pt x="228" y="696"/>
                  </a:lnTo>
                  <a:lnTo>
                    <a:pt x="220" y="686"/>
                  </a:lnTo>
                  <a:lnTo>
                    <a:pt x="220" y="662"/>
                  </a:lnTo>
                  <a:lnTo>
                    <a:pt x="232" y="650"/>
                  </a:lnTo>
                  <a:lnTo>
                    <a:pt x="244" y="640"/>
                  </a:lnTo>
                  <a:lnTo>
                    <a:pt x="260" y="616"/>
                  </a:lnTo>
                  <a:lnTo>
                    <a:pt x="264" y="602"/>
                  </a:lnTo>
                  <a:lnTo>
                    <a:pt x="268" y="592"/>
                  </a:lnTo>
                  <a:lnTo>
                    <a:pt x="274" y="582"/>
                  </a:lnTo>
                  <a:lnTo>
                    <a:pt x="280" y="572"/>
                  </a:lnTo>
                  <a:lnTo>
                    <a:pt x="292" y="556"/>
                  </a:lnTo>
                  <a:lnTo>
                    <a:pt x="298" y="546"/>
                  </a:lnTo>
                  <a:lnTo>
                    <a:pt x="302" y="536"/>
                  </a:lnTo>
                  <a:lnTo>
                    <a:pt x="304" y="516"/>
                  </a:lnTo>
                  <a:lnTo>
                    <a:pt x="308" y="518"/>
                  </a:lnTo>
                  <a:lnTo>
                    <a:pt x="312" y="520"/>
                  </a:lnTo>
                  <a:lnTo>
                    <a:pt x="316" y="528"/>
                  </a:lnTo>
                  <a:lnTo>
                    <a:pt x="316" y="538"/>
                  </a:lnTo>
                  <a:lnTo>
                    <a:pt x="314" y="550"/>
                  </a:lnTo>
                  <a:lnTo>
                    <a:pt x="316" y="556"/>
                  </a:lnTo>
                  <a:lnTo>
                    <a:pt x="318" y="562"/>
                  </a:lnTo>
                  <a:lnTo>
                    <a:pt x="322" y="568"/>
                  </a:lnTo>
                  <a:lnTo>
                    <a:pt x="330" y="572"/>
                  </a:lnTo>
                  <a:lnTo>
                    <a:pt x="348" y="572"/>
                  </a:lnTo>
                  <a:lnTo>
                    <a:pt x="358" y="568"/>
                  </a:lnTo>
                  <a:lnTo>
                    <a:pt x="366" y="562"/>
                  </a:lnTo>
                  <a:lnTo>
                    <a:pt x="368" y="524"/>
                  </a:lnTo>
                  <a:lnTo>
                    <a:pt x="368" y="508"/>
                  </a:lnTo>
                  <a:lnTo>
                    <a:pt x="366" y="494"/>
                  </a:lnTo>
                  <a:lnTo>
                    <a:pt x="358" y="484"/>
                  </a:lnTo>
                  <a:lnTo>
                    <a:pt x="352" y="474"/>
                  </a:lnTo>
                  <a:lnTo>
                    <a:pt x="348" y="466"/>
                  </a:lnTo>
                  <a:lnTo>
                    <a:pt x="348" y="458"/>
                  </a:lnTo>
                  <a:lnTo>
                    <a:pt x="350" y="452"/>
                  </a:lnTo>
                  <a:lnTo>
                    <a:pt x="352" y="444"/>
                  </a:lnTo>
                  <a:lnTo>
                    <a:pt x="360" y="428"/>
                  </a:lnTo>
                  <a:lnTo>
                    <a:pt x="358" y="410"/>
                  </a:lnTo>
                  <a:lnTo>
                    <a:pt x="352" y="392"/>
                  </a:lnTo>
                  <a:lnTo>
                    <a:pt x="346" y="380"/>
                  </a:lnTo>
                  <a:lnTo>
                    <a:pt x="340" y="372"/>
                  </a:lnTo>
                  <a:lnTo>
                    <a:pt x="338" y="348"/>
                  </a:lnTo>
                  <a:lnTo>
                    <a:pt x="350" y="320"/>
                  </a:lnTo>
                  <a:lnTo>
                    <a:pt x="352" y="306"/>
                  </a:lnTo>
                  <a:lnTo>
                    <a:pt x="354" y="294"/>
                  </a:lnTo>
                  <a:lnTo>
                    <a:pt x="364" y="268"/>
                  </a:lnTo>
                  <a:lnTo>
                    <a:pt x="362" y="252"/>
                  </a:lnTo>
                  <a:lnTo>
                    <a:pt x="360" y="236"/>
                  </a:lnTo>
                  <a:lnTo>
                    <a:pt x="356" y="218"/>
                  </a:lnTo>
                  <a:lnTo>
                    <a:pt x="350" y="202"/>
                  </a:lnTo>
                  <a:lnTo>
                    <a:pt x="342" y="188"/>
                  </a:lnTo>
                  <a:lnTo>
                    <a:pt x="334" y="174"/>
                  </a:lnTo>
                  <a:lnTo>
                    <a:pt x="324" y="164"/>
                  </a:lnTo>
                  <a:lnTo>
                    <a:pt x="314" y="158"/>
                  </a:lnTo>
                  <a:lnTo>
                    <a:pt x="296" y="158"/>
                  </a:lnTo>
                  <a:lnTo>
                    <a:pt x="284" y="160"/>
                  </a:lnTo>
                  <a:lnTo>
                    <a:pt x="272" y="164"/>
                  </a:lnTo>
                  <a:lnTo>
                    <a:pt x="262" y="172"/>
                  </a:lnTo>
                  <a:lnTo>
                    <a:pt x="252" y="188"/>
                  </a:lnTo>
                  <a:lnTo>
                    <a:pt x="244" y="198"/>
                  </a:lnTo>
                  <a:lnTo>
                    <a:pt x="234" y="204"/>
                  </a:lnTo>
                  <a:lnTo>
                    <a:pt x="216" y="208"/>
                  </a:lnTo>
                  <a:lnTo>
                    <a:pt x="198" y="210"/>
                  </a:lnTo>
                  <a:lnTo>
                    <a:pt x="182" y="214"/>
                  </a:lnTo>
                  <a:lnTo>
                    <a:pt x="166" y="218"/>
                  </a:lnTo>
                  <a:lnTo>
                    <a:pt x="152" y="222"/>
                  </a:lnTo>
                  <a:lnTo>
                    <a:pt x="144" y="218"/>
                  </a:lnTo>
                  <a:lnTo>
                    <a:pt x="138" y="212"/>
                  </a:lnTo>
                  <a:lnTo>
                    <a:pt x="134" y="208"/>
                  </a:lnTo>
                  <a:lnTo>
                    <a:pt x="132" y="202"/>
                  </a:lnTo>
                  <a:lnTo>
                    <a:pt x="130" y="192"/>
                  </a:lnTo>
                  <a:lnTo>
                    <a:pt x="128" y="184"/>
                  </a:lnTo>
                  <a:lnTo>
                    <a:pt x="124" y="164"/>
                  </a:lnTo>
                  <a:lnTo>
                    <a:pt x="118" y="148"/>
                  </a:lnTo>
                  <a:lnTo>
                    <a:pt x="110" y="136"/>
                  </a:lnTo>
                  <a:lnTo>
                    <a:pt x="102" y="126"/>
                  </a:lnTo>
                  <a:lnTo>
                    <a:pt x="86" y="120"/>
                  </a:lnTo>
                  <a:lnTo>
                    <a:pt x="72" y="116"/>
                  </a:lnTo>
                  <a:lnTo>
                    <a:pt x="62" y="114"/>
                  </a:lnTo>
                  <a:lnTo>
                    <a:pt x="54" y="116"/>
                  </a:lnTo>
                  <a:lnTo>
                    <a:pt x="48" y="122"/>
                  </a:lnTo>
                  <a:lnTo>
                    <a:pt x="46" y="130"/>
                  </a:lnTo>
                  <a:lnTo>
                    <a:pt x="44" y="140"/>
                  </a:lnTo>
                  <a:lnTo>
                    <a:pt x="44" y="156"/>
                  </a:lnTo>
                  <a:lnTo>
                    <a:pt x="0" y="124"/>
                  </a:lnTo>
                  <a:lnTo>
                    <a:pt x="0" y="118"/>
                  </a:lnTo>
                  <a:lnTo>
                    <a:pt x="20" y="96"/>
                  </a:lnTo>
                  <a:lnTo>
                    <a:pt x="24" y="58"/>
                  </a:lnTo>
                  <a:lnTo>
                    <a:pt x="10" y="46"/>
                  </a:lnTo>
                  <a:lnTo>
                    <a:pt x="72" y="10"/>
                  </a:lnTo>
                  <a:lnTo>
                    <a:pt x="88" y="4"/>
                  </a:lnTo>
                  <a:lnTo>
                    <a:pt x="104" y="0"/>
                  </a:lnTo>
                  <a:lnTo>
                    <a:pt x="122" y="0"/>
                  </a:lnTo>
                  <a:lnTo>
                    <a:pt x="142" y="2"/>
                  </a:lnTo>
                  <a:lnTo>
                    <a:pt x="156" y="10"/>
                  </a:lnTo>
                  <a:lnTo>
                    <a:pt x="168" y="16"/>
                  </a:lnTo>
                  <a:lnTo>
                    <a:pt x="184" y="18"/>
                  </a:lnTo>
                  <a:lnTo>
                    <a:pt x="204" y="20"/>
                  </a:lnTo>
                  <a:lnTo>
                    <a:pt x="224" y="16"/>
                  </a:lnTo>
                  <a:lnTo>
                    <a:pt x="240" y="14"/>
                  </a:lnTo>
                  <a:lnTo>
                    <a:pt x="258" y="18"/>
                  </a:lnTo>
                  <a:lnTo>
                    <a:pt x="282" y="26"/>
                  </a:lnTo>
                  <a:lnTo>
                    <a:pt x="324" y="78"/>
                  </a:lnTo>
                  <a:lnTo>
                    <a:pt x="348" y="106"/>
                  </a:lnTo>
                  <a:lnTo>
                    <a:pt x="374" y="136"/>
                  </a:lnTo>
                  <a:lnTo>
                    <a:pt x="392" y="184"/>
                  </a:lnTo>
                  <a:lnTo>
                    <a:pt x="436" y="222"/>
                  </a:lnTo>
                  <a:lnTo>
                    <a:pt x="446" y="236"/>
                  </a:lnTo>
                  <a:lnTo>
                    <a:pt x="452" y="246"/>
                  </a:lnTo>
                  <a:lnTo>
                    <a:pt x="456" y="258"/>
                  </a:lnTo>
                  <a:lnTo>
                    <a:pt x="458" y="278"/>
                  </a:lnTo>
                  <a:lnTo>
                    <a:pt x="464" y="284"/>
                  </a:lnTo>
                  <a:lnTo>
                    <a:pt x="470" y="290"/>
                  </a:lnTo>
                  <a:lnTo>
                    <a:pt x="492" y="306"/>
                  </a:lnTo>
                  <a:lnTo>
                    <a:pt x="496" y="314"/>
                  </a:lnTo>
                  <a:lnTo>
                    <a:pt x="498" y="330"/>
                  </a:lnTo>
                  <a:lnTo>
                    <a:pt x="504" y="354"/>
                  </a:lnTo>
                  <a:lnTo>
                    <a:pt x="514" y="358"/>
                  </a:lnTo>
                  <a:lnTo>
                    <a:pt x="532" y="358"/>
                  </a:lnTo>
                  <a:lnTo>
                    <a:pt x="552" y="356"/>
                  </a:lnTo>
                  <a:lnTo>
                    <a:pt x="570" y="354"/>
                  </a:lnTo>
                  <a:lnTo>
                    <a:pt x="580" y="354"/>
                  </a:lnTo>
                  <a:lnTo>
                    <a:pt x="588" y="354"/>
                  </a:lnTo>
                  <a:lnTo>
                    <a:pt x="600" y="358"/>
                  </a:lnTo>
                  <a:lnTo>
                    <a:pt x="614" y="366"/>
                  </a:lnTo>
                  <a:lnTo>
                    <a:pt x="638" y="366"/>
                  </a:lnTo>
                  <a:lnTo>
                    <a:pt x="642" y="362"/>
                  </a:lnTo>
                  <a:lnTo>
                    <a:pt x="646" y="360"/>
                  </a:lnTo>
                  <a:lnTo>
                    <a:pt x="662" y="358"/>
                  </a:lnTo>
                  <a:lnTo>
                    <a:pt x="704" y="396"/>
                  </a:lnTo>
                  <a:lnTo>
                    <a:pt x="716" y="396"/>
                  </a:lnTo>
                  <a:lnTo>
                    <a:pt x="728" y="396"/>
                  </a:lnTo>
                  <a:lnTo>
                    <a:pt x="740" y="400"/>
                  </a:lnTo>
                  <a:lnTo>
                    <a:pt x="748" y="404"/>
                  </a:lnTo>
                  <a:lnTo>
                    <a:pt x="754" y="410"/>
                  </a:lnTo>
                  <a:lnTo>
                    <a:pt x="770" y="448"/>
                  </a:lnTo>
                  <a:lnTo>
                    <a:pt x="772" y="458"/>
                  </a:lnTo>
                  <a:lnTo>
                    <a:pt x="778" y="470"/>
                  </a:lnTo>
                  <a:lnTo>
                    <a:pt x="784" y="484"/>
                  </a:lnTo>
                  <a:lnTo>
                    <a:pt x="792" y="496"/>
                  </a:lnTo>
                  <a:lnTo>
                    <a:pt x="802" y="506"/>
                  </a:lnTo>
                  <a:lnTo>
                    <a:pt x="808" y="510"/>
                  </a:lnTo>
                  <a:lnTo>
                    <a:pt x="814" y="512"/>
                  </a:lnTo>
                  <a:lnTo>
                    <a:pt x="822" y="514"/>
                  </a:lnTo>
                  <a:lnTo>
                    <a:pt x="830" y="512"/>
                  </a:lnTo>
                  <a:lnTo>
                    <a:pt x="838" y="510"/>
                  </a:lnTo>
                  <a:lnTo>
                    <a:pt x="846" y="506"/>
                  </a:lnTo>
                  <a:lnTo>
                    <a:pt x="878" y="498"/>
                  </a:lnTo>
                  <a:lnTo>
                    <a:pt x="912" y="486"/>
                  </a:lnTo>
                  <a:lnTo>
                    <a:pt x="928" y="476"/>
                  </a:lnTo>
                  <a:lnTo>
                    <a:pt x="942" y="454"/>
                  </a:lnTo>
                  <a:lnTo>
                    <a:pt x="956" y="436"/>
                  </a:lnTo>
                  <a:lnTo>
                    <a:pt x="972" y="420"/>
                  </a:lnTo>
                  <a:lnTo>
                    <a:pt x="990" y="404"/>
                  </a:lnTo>
                  <a:lnTo>
                    <a:pt x="1016" y="376"/>
                  </a:lnTo>
                  <a:lnTo>
                    <a:pt x="1064" y="336"/>
                  </a:lnTo>
                  <a:lnTo>
                    <a:pt x="1078" y="338"/>
                  </a:lnTo>
                  <a:lnTo>
                    <a:pt x="1084" y="340"/>
                  </a:lnTo>
                  <a:lnTo>
                    <a:pt x="1086" y="342"/>
                  </a:lnTo>
                  <a:lnTo>
                    <a:pt x="1088" y="346"/>
                  </a:lnTo>
                  <a:lnTo>
                    <a:pt x="1086" y="350"/>
                  </a:lnTo>
                  <a:lnTo>
                    <a:pt x="1084" y="370"/>
                  </a:lnTo>
                  <a:lnTo>
                    <a:pt x="1084" y="412"/>
                  </a:lnTo>
                  <a:lnTo>
                    <a:pt x="1100" y="428"/>
                  </a:lnTo>
                  <a:lnTo>
                    <a:pt x="1108" y="442"/>
                  </a:lnTo>
                  <a:lnTo>
                    <a:pt x="1112" y="448"/>
                  </a:lnTo>
                  <a:lnTo>
                    <a:pt x="1114" y="456"/>
                  </a:lnTo>
                  <a:lnTo>
                    <a:pt x="1112" y="498"/>
                  </a:lnTo>
                  <a:lnTo>
                    <a:pt x="1102" y="524"/>
                  </a:lnTo>
                  <a:lnTo>
                    <a:pt x="1098" y="530"/>
                  </a:lnTo>
                  <a:lnTo>
                    <a:pt x="1094" y="536"/>
                  </a:lnTo>
                  <a:lnTo>
                    <a:pt x="1092" y="550"/>
                  </a:lnTo>
                  <a:lnTo>
                    <a:pt x="1094" y="566"/>
                  </a:lnTo>
                  <a:lnTo>
                    <a:pt x="1096" y="584"/>
                  </a:lnTo>
                  <a:lnTo>
                    <a:pt x="1096" y="650"/>
                  </a:lnTo>
                  <a:lnTo>
                    <a:pt x="1086" y="690"/>
                  </a:lnTo>
                  <a:lnTo>
                    <a:pt x="1088" y="732"/>
                  </a:lnTo>
                  <a:lnTo>
                    <a:pt x="1080" y="742"/>
                  </a:lnTo>
                  <a:lnTo>
                    <a:pt x="1074" y="746"/>
                  </a:lnTo>
                  <a:lnTo>
                    <a:pt x="1068" y="750"/>
                  </a:lnTo>
                  <a:lnTo>
                    <a:pt x="1046" y="752"/>
                  </a:lnTo>
                  <a:lnTo>
                    <a:pt x="1028" y="748"/>
                  </a:lnTo>
                  <a:lnTo>
                    <a:pt x="1014" y="746"/>
                  </a:lnTo>
                  <a:lnTo>
                    <a:pt x="990" y="744"/>
                  </a:lnTo>
                  <a:lnTo>
                    <a:pt x="986" y="752"/>
                  </a:lnTo>
                  <a:lnTo>
                    <a:pt x="982" y="758"/>
                  </a:lnTo>
                  <a:lnTo>
                    <a:pt x="978" y="764"/>
                  </a:lnTo>
                  <a:lnTo>
                    <a:pt x="974" y="772"/>
                  </a:lnTo>
                  <a:lnTo>
                    <a:pt x="964" y="774"/>
                  </a:lnTo>
                  <a:lnTo>
                    <a:pt x="956" y="778"/>
                  </a:lnTo>
                  <a:lnTo>
                    <a:pt x="950" y="782"/>
                  </a:lnTo>
                  <a:lnTo>
                    <a:pt x="946" y="788"/>
                  </a:lnTo>
                  <a:lnTo>
                    <a:pt x="944" y="794"/>
                  </a:lnTo>
                  <a:lnTo>
                    <a:pt x="942" y="800"/>
                  </a:lnTo>
                  <a:lnTo>
                    <a:pt x="944" y="820"/>
                  </a:lnTo>
                  <a:lnTo>
                    <a:pt x="960" y="846"/>
                  </a:lnTo>
                  <a:lnTo>
                    <a:pt x="964" y="866"/>
                  </a:lnTo>
                  <a:lnTo>
                    <a:pt x="972" y="888"/>
                  </a:lnTo>
                  <a:lnTo>
                    <a:pt x="984" y="910"/>
                  </a:lnTo>
                  <a:lnTo>
                    <a:pt x="996" y="936"/>
                  </a:lnTo>
                  <a:lnTo>
                    <a:pt x="1006" y="976"/>
                  </a:lnTo>
                  <a:lnTo>
                    <a:pt x="992" y="976"/>
                  </a:lnTo>
                  <a:lnTo>
                    <a:pt x="982" y="972"/>
                  </a:lnTo>
                  <a:lnTo>
                    <a:pt x="972" y="968"/>
                  </a:lnTo>
                  <a:lnTo>
                    <a:pt x="962" y="962"/>
                  </a:lnTo>
                  <a:lnTo>
                    <a:pt x="948" y="950"/>
                  </a:lnTo>
                  <a:lnTo>
                    <a:pt x="936" y="942"/>
                  </a:lnTo>
                  <a:lnTo>
                    <a:pt x="934" y="934"/>
                  </a:lnTo>
                  <a:lnTo>
                    <a:pt x="932" y="928"/>
                  </a:lnTo>
                  <a:lnTo>
                    <a:pt x="928" y="924"/>
                  </a:lnTo>
                  <a:lnTo>
                    <a:pt x="924" y="920"/>
                  </a:lnTo>
                  <a:lnTo>
                    <a:pt x="918" y="920"/>
                  </a:lnTo>
                  <a:lnTo>
                    <a:pt x="914" y="918"/>
                  </a:lnTo>
                  <a:lnTo>
                    <a:pt x="910" y="920"/>
                  </a:lnTo>
                  <a:lnTo>
                    <a:pt x="906" y="922"/>
                  </a:lnTo>
                  <a:lnTo>
                    <a:pt x="904" y="930"/>
                  </a:lnTo>
                  <a:lnTo>
                    <a:pt x="888" y="934"/>
                  </a:lnTo>
                  <a:lnTo>
                    <a:pt x="874" y="940"/>
                  </a:lnTo>
                  <a:lnTo>
                    <a:pt x="848" y="954"/>
                  </a:lnTo>
                  <a:lnTo>
                    <a:pt x="848" y="972"/>
                  </a:lnTo>
                  <a:lnTo>
                    <a:pt x="852" y="976"/>
                  </a:lnTo>
                  <a:lnTo>
                    <a:pt x="840" y="982"/>
                  </a:lnTo>
                  <a:lnTo>
                    <a:pt x="832" y="992"/>
                  </a:lnTo>
                  <a:lnTo>
                    <a:pt x="812" y="996"/>
                  </a:lnTo>
                  <a:close/>
                </a:path>
              </a:pathLst>
            </a:custGeom>
            <a:grpFill/>
            <a:ln w="9525">
              <a:solidFill>
                <a:schemeClr val="bg1"/>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38" name="Freeform 39"/>
            <p:cNvSpPr>
              <a:spLocks/>
            </p:cNvSpPr>
            <p:nvPr/>
          </p:nvSpPr>
          <p:spPr bwMode="auto">
            <a:xfrm>
              <a:off x="3181350" y="2301876"/>
              <a:ext cx="2238375" cy="1905000"/>
            </a:xfrm>
            <a:custGeom>
              <a:avLst/>
              <a:gdLst>
                <a:gd name="T0" fmla="*/ 1230 w 1410"/>
                <a:gd name="T1" fmla="*/ 918 h 1200"/>
                <a:gd name="T2" fmla="*/ 1196 w 1410"/>
                <a:gd name="T3" fmla="*/ 976 h 1200"/>
                <a:gd name="T4" fmla="*/ 1214 w 1410"/>
                <a:gd name="T5" fmla="*/ 1092 h 1200"/>
                <a:gd name="T6" fmla="*/ 1172 w 1410"/>
                <a:gd name="T7" fmla="*/ 1136 h 1200"/>
                <a:gd name="T8" fmla="*/ 1124 w 1410"/>
                <a:gd name="T9" fmla="*/ 1194 h 1200"/>
                <a:gd name="T10" fmla="*/ 1036 w 1410"/>
                <a:gd name="T11" fmla="*/ 1182 h 1200"/>
                <a:gd name="T12" fmla="*/ 972 w 1410"/>
                <a:gd name="T13" fmla="*/ 1096 h 1200"/>
                <a:gd name="T14" fmla="*/ 908 w 1410"/>
                <a:gd name="T15" fmla="*/ 1054 h 1200"/>
                <a:gd name="T16" fmla="*/ 834 w 1410"/>
                <a:gd name="T17" fmla="*/ 1030 h 1200"/>
                <a:gd name="T18" fmla="*/ 826 w 1410"/>
                <a:gd name="T19" fmla="*/ 1080 h 1200"/>
                <a:gd name="T20" fmla="*/ 788 w 1410"/>
                <a:gd name="T21" fmla="*/ 1120 h 1200"/>
                <a:gd name="T22" fmla="*/ 696 w 1410"/>
                <a:gd name="T23" fmla="*/ 1046 h 1200"/>
                <a:gd name="T24" fmla="*/ 764 w 1410"/>
                <a:gd name="T25" fmla="*/ 1022 h 1200"/>
                <a:gd name="T26" fmla="*/ 812 w 1410"/>
                <a:gd name="T27" fmla="*/ 1010 h 1200"/>
                <a:gd name="T28" fmla="*/ 818 w 1410"/>
                <a:gd name="T29" fmla="*/ 922 h 1200"/>
                <a:gd name="T30" fmla="*/ 878 w 1410"/>
                <a:gd name="T31" fmla="*/ 860 h 1200"/>
                <a:gd name="T32" fmla="*/ 876 w 1410"/>
                <a:gd name="T33" fmla="*/ 776 h 1200"/>
                <a:gd name="T34" fmla="*/ 846 w 1410"/>
                <a:gd name="T35" fmla="*/ 662 h 1200"/>
                <a:gd name="T36" fmla="*/ 760 w 1410"/>
                <a:gd name="T37" fmla="*/ 608 h 1200"/>
                <a:gd name="T38" fmla="*/ 638 w 1410"/>
                <a:gd name="T39" fmla="*/ 510 h 1200"/>
                <a:gd name="T40" fmla="*/ 506 w 1410"/>
                <a:gd name="T41" fmla="*/ 456 h 1200"/>
                <a:gd name="T42" fmla="*/ 412 w 1410"/>
                <a:gd name="T43" fmla="*/ 428 h 1200"/>
                <a:gd name="T44" fmla="*/ 356 w 1410"/>
                <a:gd name="T45" fmla="*/ 460 h 1200"/>
                <a:gd name="T46" fmla="*/ 318 w 1410"/>
                <a:gd name="T47" fmla="*/ 494 h 1200"/>
                <a:gd name="T48" fmla="*/ 182 w 1410"/>
                <a:gd name="T49" fmla="*/ 398 h 1200"/>
                <a:gd name="T50" fmla="*/ 42 w 1410"/>
                <a:gd name="T51" fmla="*/ 378 h 1200"/>
                <a:gd name="T52" fmla="*/ 8 w 1410"/>
                <a:gd name="T53" fmla="*/ 326 h 1200"/>
                <a:gd name="T54" fmla="*/ 12 w 1410"/>
                <a:gd name="T55" fmla="*/ 278 h 1200"/>
                <a:gd name="T56" fmla="*/ 100 w 1410"/>
                <a:gd name="T57" fmla="*/ 232 h 1200"/>
                <a:gd name="T58" fmla="*/ 156 w 1410"/>
                <a:gd name="T59" fmla="*/ 146 h 1200"/>
                <a:gd name="T60" fmla="*/ 274 w 1410"/>
                <a:gd name="T61" fmla="*/ 120 h 1200"/>
                <a:gd name="T62" fmla="*/ 308 w 1410"/>
                <a:gd name="T63" fmla="*/ 38 h 1200"/>
                <a:gd name="T64" fmla="*/ 346 w 1410"/>
                <a:gd name="T65" fmla="*/ 4 h 1200"/>
                <a:gd name="T66" fmla="*/ 450 w 1410"/>
                <a:gd name="T67" fmla="*/ 90 h 1200"/>
                <a:gd name="T68" fmla="*/ 446 w 1410"/>
                <a:gd name="T69" fmla="*/ 180 h 1200"/>
                <a:gd name="T70" fmla="*/ 506 w 1410"/>
                <a:gd name="T71" fmla="*/ 280 h 1200"/>
                <a:gd name="T72" fmla="*/ 652 w 1410"/>
                <a:gd name="T73" fmla="*/ 252 h 1200"/>
                <a:gd name="T74" fmla="*/ 626 w 1410"/>
                <a:gd name="T75" fmla="*/ 314 h 1200"/>
                <a:gd name="T76" fmla="*/ 632 w 1410"/>
                <a:gd name="T77" fmla="*/ 372 h 1200"/>
                <a:gd name="T78" fmla="*/ 702 w 1410"/>
                <a:gd name="T79" fmla="*/ 456 h 1200"/>
                <a:gd name="T80" fmla="*/ 780 w 1410"/>
                <a:gd name="T81" fmla="*/ 514 h 1200"/>
                <a:gd name="T82" fmla="*/ 808 w 1410"/>
                <a:gd name="T83" fmla="*/ 456 h 1200"/>
                <a:gd name="T84" fmla="*/ 868 w 1410"/>
                <a:gd name="T85" fmla="*/ 450 h 1200"/>
                <a:gd name="T86" fmla="*/ 938 w 1410"/>
                <a:gd name="T87" fmla="*/ 438 h 1200"/>
                <a:gd name="T88" fmla="*/ 1002 w 1410"/>
                <a:gd name="T89" fmla="*/ 440 h 1200"/>
                <a:gd name="T90" fmla="*/ 940 w 1410"/>
                <a:gd name="T91" fmla="*/ 512 h 1200"/>
                <a:gd name="T92" fmla="*/ 974 w 1410"/>
                <a:gd name="T93" fmla="*/ 642 h 1200"/>
                <a:gd name="T94" fmla="*/ 1024 w 1410"/>
                <a:gd name="T95" fmla="*/ 652 h 1200"/>
                <a:gd name="T96" fmla="*/ 1106 w 1410"/>
                <a:gd name="T97" fmla="*/ 762 h 1200"/>
                <a:gd name="T98" fmla="*/ 1152 w 1410"/>
                <a:gd name="T99" fmla="*/ 868 h 1200"/>
                <a:gd name="T100" fmla="*/ 1230 w 1410"/>
                <a:gd name="T101" fmla="*/ 850 h 1200"/>
                <a:gd name="T102" fmla="*/ 1250 w 1410"/>
                <a:gd name="T103" fmla="*/ 792 h 1200"/>
                <a:gd name="T104" fmla="*/ 1214 w 1410"/>
                <a:gd name="T105" fmla="*/ 742 h 1200"/>
                <a:gd name="T106" fmla="*/ 1258 w 1410"/>
                <a:gd name="T107" fmla="*/ 678 h 1200"/>
                <a:gd name="T108" fmla="*/ 1278 w 1410"/>
                <a:gd name="T109" fmla="*/ 688 h 1200"/>
                <a:gd name="T110" fmla="*/ 1344 w 1410"/>
                <a:gd name="T111" fmla="*/ 736 h 1200"/>
                <a:gd name="T112" fmla="*/ 1404 w 1410"/>
                <a:gd name="T113" fmla="*/ 860 h 1200"/>
                <a:gd name="T114" fmla="*/ 1360 w 1410"/>
                <a:gd name="T115" fmla="*/ 880 h 1200"/>
                <a:gd name="T116" fmla="*/ 1324 w 1410"/>
                <a:gd name="T117" fmla="*/ 938 h 120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410" h="1200">
                  <a:moveTo>
                    <a:pt x="1314" y="940"/>
                  </a:moveTo>
                  <a:lnTo>
                    <a:pt x="1314" y="940"/>
                  </a:lnTo>
                  <a:lnTo>
                    <a:pt x="1302" y="932"/>
                  </a:lnTo>
                  <a:lnTo>
                    <a:pt x="1290" y="926"/>
                  </a:lnTo>
                  <a:lnTo>
                    <a:pt x="1280" y="922"/>
                  </a:lnTo>
                  <a:lnTo>
                    <a:pt x="1270" y="918"/>
                  </a:lnTo>
                  <a:lnTo>
                    <a:pt x="1250" y="916"/>
                  </a:lnTo>
                  <a:lnTo>
                    <a:pt x="1230" y="918"/>
                  </a:lnTo>
                  <a:lnTo>
                    <a:pt x="1220" y="920"/>
                  </a:lnTo>
                  <a:lnTo>
                    <a:pt x="1208" y="924"/>
                  </a:lnTo>
                  <a:lnTo>
                    <a:pt x="1202" y="936"/>
                  </a:lnTo>
                  <a:lnTo>
                    <a:pt x="1198" y="950"/>
                  </a:lnTo>
                  <a:lnTo>
                    <a:pt x="1196" y="962"/>
                  </a:lnTo>
                  <a:lnTo>
                    <a:pt x="1196" y="976"/>
                  </a:lnTo>
                  <a:lnTo>
                    <a:pt x="1200" y="990"/>
                  </a:lnTo>
                  <a:lnTo>
                    <a:pt x="1204" y="1006"/>
                  </a:lnTo>
                  <a:lnTo>
                    <a:pt x="1216" y="1036"/>
                  </a:lnTo>
                  <a:lnTo>
                    <a:pt x="1218" y="1062"/>
                  </a:lnTo>
                  <a:lnTo>
                    <a:pt x="1218" y="1076"/>
                  </a:lnTo>
                  <a:lnTo>
                    <a:pt x="1214" y="1092"/>
                  </a:lnTo>
                  <a:lnTo>
                    <a:pt x="1164" y="1092"/>
                  </a:lnTo>
                  <a:lnTo>
                    <a:pt x="1154" y="1098"/>
                  </a:lnTo>
                  <a:lnTo>
                    <a:pt x="1152" y="1102"/>
                  </a:lnTo>
                  <a:lnTo>
                    <a:pt x="1150" y="1120"/>
                  </a:lnTo>
                  <a:lnTo>
                    <a:pt x="1172" y="1136"/>
                  </a:lnTo>
                  <a:lnTo>
                    <a:pt x="1172" y="1150"/>
                  </a:lnTo>
                  <a:lnTo>
                    <a:pt x="1166" y="1166"/>
                  </a:lnTo>
                  <a:lnTo>
                    <a:pt x="1160" y="1182"/>
                  </a:lnTo>
                  <a:lnTo>
                    <a:pt x="1144" y="1184"/>
                  </a:lnTo>
                  <a:lnTo>
                    <a:pt x="1134" y="1188"/>
                  </a:lnTo>
                  <a:lnTo>
                    <a:pt x="1124" y="1194"/>
                  </a:lnTo>
                  <a:lnTo>
                    <a:pt x="1112" y="1198"/>
                  </a:lnTo>
                  <a:lnTo>
                    <a:pt x="1056" y="1200"/>
                  </a:lnTo>
                  <a:lnTo>
                    <a:pt x="1050" y="1198"/>
                  </a:lnTo>
                  <a:lnTo>
                    <a:pt x="1044" y="1188"/>
                  </a:lnTo>
                  <a:lnTo>
                    <a:pt x="1036" y="1182"/>
                  </a:lnTo>
                  <a:lnTo>
                    <a:pt x="1030" y="1178"/>
                  </a:lnTo>
                  <a:lnTo>
                    <a:pt x="1024" y="1176"/>
                  </a:lnTo>
                  <a:lnTo>
                    <a:pt x="1018" y="1160"/>
                  </a:lnTo>
                  <a:lnTo>
                    <a:pt x="996" y="1116"/>
                  </a:lnTo>
                  <a:lnTo>
                    <a:pt x="972" y="1096"/>
                  </a:lnTo>
                  <a:lnTo>
                    <a:pt x="968" y="1090"/>
                  </a:lnTo>
                  <a:lnTo>
                    <a:pt x="962" y="1084"/>
                  </a:lnTo>
                  <a:lnTo>
                    <a:pt x="950" y="1074"/>
                  </a:lnTo>
                  <a:lnTo>
                    <a:pt x="938" y="1070"/>
                  </a:lnTo>
                  <a:lnTo>
                    <a:pt x="928" y="1066"/>
                  </a:lnTo>
                  <a:lnTo>
                    <a:pt x="908" y="1054"/>
                  </a:lnTo>
                  <a:lnTo>
                    <a:pt x="900" y="1036"/>
                  </a:lnTo>
                  <a:lnTo>
                    <a:pt x="892" y="1024"/>
                  </a:lnTo>
                  <a:lnTo>
                    <a:pt x="884" y="1016"/>
                  </a:lnTo>
                  <a:lnTo>
                    <a:pt x="876" y="1014"/>
                  </a:lnTo>
                  <a:lnTo>
                    <a:pt x="868" y="1014"/>
                  </a:lnTo>
                  <a:lnTo>
                    <a:pt x="858" y="1016"/>
                  </a:lnTo>
                  <a:lnTo>
                    <a:pt x="834" y="1030"/>
                  </a:lnTo>
                  <a:lnTo>
                    <a:pt x="826" y="1038"/>
                  </a:lnTo>
                  <a:lnTo>
                    <a:pt x="820" y="1044"/>
                  </a:lnTo>
                  <a:lnTo>
                    <a:pt x="818" y="1052"/>
                  </a:lnTo>
                  <a:lnTo>
                    <a:pt x="818" y="1066"/>
                  </a:lnTo>
                  <a:lnTo>
                    <a:pt x="822" y="1074"/>
                  </a:lnTo>
                  <a:lnTo>
                    <a:pt x="826" y="1080"/>
                  </a:lnTo>
                  <a:lnTo>
                    <a:pt x="828" y="1090"/>
                  </a:lnTo>
                  <a:lnTo>
                    <a:pt x="830" y="1104"/>
                  </a:lnTo>
                  <a:lnTo>
                    <a:pt x="818" y="1112"/>
                  </a:lnTo>
                  <a:lnTo>
                    <a:pt x="812" y="1116"/>
                  </a:lnTo>
                  <a:lnTo>
                    <a:pt x="804" y="1118"/>
                  </a:lnTo>
                  <a:lnTo>
                    <a:pt x="788" y="1120"/>
                  </a:lnTo>
                  <a:lnTo>
                    <a:pt x="764" y="1104"/>
                  </a:lnTo>
                  <a:lnTo>
                    <a:pt x="742" y="1090"/>
                  </a:lnTo>
                  <a:lnTo>
                    <a:pt x="724" y="1074"/>
                  </a:lnTo>
                  <a:lnTo>
                    <a:pt x="708" y="1058"/>
                  </a:lnTo>
                  <a:lnTo>
                    <a:pt x="702" y="1052"/>
                  </a:lnTo>
                  <a:lnTo>
                    <a:pt x="696" y="1046"/>
                  </a:lnTo>
                  <a:lnTo>
                    <a:pt x="692" y="1036"/>
                  </a:lnTo>
                  <a:lnTo>
                    <a:pt x="690" y="1028"/>
                  </a:lnTo>
                  <a:lnTo>
                    <a:pt x="688" y="1010"/>
                  </a:lnTo>
                  <a:lnTo>
                    <a:pt x="688" y="998"/>
                  </a:lnTo>
                  <a:lnTo>
                    <a:pt x="730" y="1000"/>
                  </a:lnTo>
                  <a:lnTo>
                    <a:pt x="764" y="1022"/>
                  </a:lnTo>
                  <a:lnTo>
                    <a:pt x="776" y="1022"/>
                  </a:lnTo>
                  <a:lnTo>
                    <a:pt x="788" y="1022"/>
                  </a:lnTo>
                  <a:lnTo>
                    <a:pt x="794" y="1022"/>
                  </a:lnTo>
                  <a:lnTo>
                    <a:pt x="800" y="1020"/>
                  </a:lnTo>
                  <a:lnTo>
                    <a:pt x="806" y="1016"/>
                  </a:lnTo>
                  <a:lnTo>
                    <a:pt x="812" y="1010"/>
                  </a:lnTo>
                  <a:lnTo>
                    <a:pt x="812" y="994"/>
                  </a:lnTo>
                  <a:lnTo>
                    <a:pt x="790" y="974"/>
                  </a:lnTo>
                  <a:lnTo>
                    <a:pt x="782" y="966"/>
                  </a:lnTo>
                  <a:lnTo>
                    <a:pt x="778" y="958"/>
                  </a:lnTo>
                  <a:lnTo>
                    <a:pt x="798" y="944"/>
                  </a:lnTo>
                  <a:lnTo>
                    <a:pt x="818" y="922"/>
                  </a:lnTo>
                  <a:lnTo>
                    <a:pt x="836" y="900"/>
                  </a:lnTo>
                  <a:lnTo>
                    <a:pt x="842" y="888"/>
                  </a:lnTo>
                  <a:lnTo>
                    <a:pt x="846" y="878"/>
                  </a:lnTo>
                  <a:lnTo>
                    <a:pt x="862" y="870"/>
                  </a:lnTo>
                  <a:lnTo>
                    <a:pt x="874" y="862"/>
                  </a:lnTo>
                  <a:lnTo>
                    <a:pt x="878" y="860"/>
                  </a:lnTo>
                  <a:lnTo>
                    <a:pt x="884" y="856"/>
                  </a:lnTo>
                  <a:lnTo>
                    <a:pt x="892" y="846"/>
                  </a:lnTo>
                  <a:lnTo>
                    <a:pt x="890" y="804"/>
                  </a:lnTo>
                  <a:lnTo>
                    <a:pt x="884" y="796"/>
                  </a:lnTo>
                  <a:lnTo>
                    <a:pt x="878" y="786"/>
                  </a:lnTo>
                  <a:lnTo>
                    <a:pt x="876" y="776"/>
                  </a:lnTo>
                  <a:lnTo>
                    <a:pt x="874" y="768"/>
                  </a:lnTo>
                  <a:lnTo>
                    <a:pt x="874" y="754"/>
                  </a:lnTo>
                  <a:lnTo>
                    <a:pt x="874" y="748"/>
                  </a:lnTo>
                  <a:lnTo>
                    <a:pt x="872" y="746"/>
                  </a:lnTo>
                  <a:lnTo>
                    <a:pt x="852" y="696"/>
                  </a:lnTo>
                  <a:lnTo>
                    <a:pt x="846" y="662"/>
                  </a:lnTo>
                  <a:lnTo>
                    <a:pt x="830" y="630"/>
                  </a:lnTo>
                  <a:lnTo>
                    <a:pt x="824" y="618"/>
                  </a:lnTo>
                  <a:lnTo>
                    <a:pt x="818" y="612"/>
                  </a:lnTo>
                  <a:lnTo>
                    <a:pt x="770" y="612"/>
                  </a:lnTo>
                  <a:lnTo>
                    <a:pt x="760" y="608"/>
                  </a:lnTo>
                  <a:lnTo>
                    <a:pt x="748" y="602"/>
                  </a:lnTo>
                  <a:lnTo>
                    <a:pt x="728" y="588"/>
                  </a:lnTo>
                  <a:lnTo>
                    <a:pt x="710" y="576"/>
                  </a:lnTo>
                  <a:lnTo>
                    <a:pt x="696" y="566"/>
                  </a:lnTo>
                  <a:lnTo>
                    <a:pt x="648" y="510"/>
                  </a:lnTo>
                  <a:lnTo>
                    <a:pt x="638" y="510"/>
                  </a:lnTo>
                  <a:lnTo>
                    <a:pt x="630" y="512"/>
                  </a:lnTo>
                  <a:lnTo>
                    <a:pt x="618" y="516"/>
                  </a:lnTo>
                  <a:lnTo>
                    <a:pt x="594" y="514"/>
                  </a:lnTo>
                  <a:lnTo>
                    <a:pt x="548" y="476"/>
                  </a:lnTo>
                  <a:lnTo>
                    <a:pt x="506" y="456"/>
                  </a:lnTo>
                  <a:lnTo>
                    <a:pt x="486" y="454"/>
                  </a:lnTo>
                  <a:lnTo>
                    <a:pt x="470" y="452"/>
                  </a:lnTo>
                  <a:lnTo>
                    <a:pt x="442" y="446"/>
                  </a:lnTo>
                  <a:lnTo>
                    <a:pt x="430" y="436"/>
                  </a:lnTo>
                  <a:lnTo>
                    <a:pt x="422" y="432"/>
                  </a:lnTo>
                  <a:lnTo>
                    <a:pt x="412" y="428"/>
                  </a:lnTo>
                  <a:lnTo>
                    <a:pt x="406" y="426"/>
                  </a:lnTo>
                  <a:lnTo>
                    <a:pt x="390" y="426"/>
                  </a:lnTo>
                  <a:lnTo>
                    <a:pt x="370" y="426"/>
                  </a:lnTo>
                  <a:lnTo>
                    <a:pt x="352" y="436"/>
                  </a:lnTo>
                  <a:lnTo>
                    <a:pt x="354" y="448"/>
                  </a:lnTo>
                  <a:lnTo>
                    <a:pt x="356" y="460"/>
                  </a:lnTo>
                  <a:lnTo>
                    <a:pt x="358" y="472"/>
                  </a:lnTo>
                  <a:lnTo>
                    <a:pt x="356" y="490"/>
                  </a:lnTo>
                  <a:lnTo>
                    <a:pt x="352" y="494"/>
                  </a:lnTo>
                  <a:lnTo>
                    <a:pt x="346" y="496"/>
                  </a:lnTo>
                  <a:lnTo>
                    <a:pt x="338" y="498"/>
                  </a:lnTo>
                  <a:lnTo>
                    <a:pt x="332" y="498"/>
                  </a:lnTo>
                  <a:lnTo>
                    <a:pt x="318" y="494"/>
                  </a:lnTo>
                  <a:lnTo>
                    <a:pt x="304" y="486"/>
                  </a:lnTo>
                  <a:lnTo>
                    <a:pt x="290" y="478"/>
                  </a:lnTo>
                  <a:lnTo>
                    <a:pt x="278" y="468"/>
                  </a:lnTo>
                  <a:lnTo>
                    <a:pt x="262" y="452"/>
                  </a:lnTo>
                  <a:lnTo>
                    <a:pt x="222" y="420"/>
                  </a:lnTo>
                  <a:lnTo>
                    <a:pt x="182" y="398"/>
                  </a:lnTo>
                  <a:lnTo>
                    <a:pt x="164" y="390"/>
                  </a:lnTo>
                  <a:lnTo>
                    <a:pt x="148" y="384"/>
                  </a:lnTo>
                  <a:lnTo>
                    <a:pt x="116" y="384"/>
                  </a:lnTo>
                  <a:lnTo>
                    <a:pt x="86" y="384"/>
                  </a:lnTo>
                  <a:lnTo>
                    <a:pt x="70" y="384"/>
                  </a:lnTo>
                  <a:lnTo>
                    <a:pt x="56" y="382"/>
                  </a:lnTo>
                  <a:lnTo>
                    <a:pt x="42" y="378"/>
                  </a:lnTo>
                  <a:lnTo>
                    <a:pt x="30" y="374"/>
                  </a:lnTo>
                  <a:lnTo>
                    <a:pt x="20" y="372"/>
                  </a:lnTo>
                  <a:lnTo>
                    <a:pt x="18" y="358"/>
                  </a:lnTo>
                  <a:lnTo>
                    <a:pt x="14" y="344"/>
                  </a:lnTo>
                  <a:lnTo>
                    <a:pt x="12" y="332"/>
                  </a:lnTo>
                  <a:lnTo>
                    <a:pt x="8" y="326"/>
                  </a:lnTo>
                  <a:lnTo>
                    <a:pt x="4" y="310"/>
                  </a:lnTo>
                  <a:lnTo>
                    <a:pt x="0" y="296"/>
                  </a:lnTo>
                  <a:lnTo>
                    <a:pt x="0" y="290"/>
                  </a:lnTo>
                  <a:lnTo>
                    <a:pt x="2" y="284"/>
                  </a:lnTo>
                  <a:lnTo>
                    <a:pt x="4" y="280"/>
                  </a:lnTo>
                  <a:lnTo>
                    <a:pt x="12" y="278"/>
                  </a:lnTo>
                  <a:lnTo>
                    <a:pt x="20" y="262"/>
                  </a:lnTo>
                  <a:lnTo>
                    <a:pt x="28" y="246"/>
                  </a:lnTo>
                  <a:lnTo>
                    <a:pt x="46" y="246"/>
                  </a:lnTo>
                  <a:lnTo>
                    <a:pt x="68" y="244"/>
                  </a:lnTo>
                  <a:lnTo>
                    <a:pt x="80" y="242"/>
                  </a:lnTo>
                  <a:lnTo>
                    <a:pt x="90" y="238"/>
                  </a:lnTo>
                  <a:lnTo>
                    <a:pt x="100" y="232"/>
                  </a:lnTo>
                  <a:lnTo>
                    <a:pt x="108" y="226"/>
                  </a:lnTo>
                  <a:lnTo>
                    <a:pt x="120" y="200"/>
                  </a:lnTo>
                  <a:lnTo>
                    <a:pt x="142" y="176"/>
                  </a:lnTo>
                  <a:lnTo>
                    <a:pt x="150" y="158"/>
                  </a:lnTo>
                  <a:lnTo>
                    <a:pt x="156" y="146"/>
                  </a:lnTo>
                  <a:lnTo>
                    <a:pt x="166" y="136"/>
                  </a:lnTo>
                  <a:lnTo>
                    <a:pt x="176" y="130"/>
                  </a:lnTo>
                  <a:lnTo>
                    <a:pt x="188" y="126"/>
                  </a:lnTo>
                  <a:lnTo>
                    <a:pt x="202" y="124"/>
                  </a:lnTo>
                  <a:lnTo>
                    <a:pt x="238" y="120"/>
                  </a:lnTo>
                  <a:lnTo>
                    <a:pt x="252" y="120"/>
                  </a:lnTo>
                  <a:lnTo>
                    <a:pt x="274" y="120"/>
                  </a:lnTo>
                  <a:lnTo>
                    <a:pt x="286" y="120"/>
                  </a:lnTo>
                  <a:lnTo>
                    <a:pt x="298" y="118"/>
                  </a:lnTo>
                  <a:lnTo>
                    <a:pt x="308" y="114"/>
                  </a:lnTo>
                  <a:lnTo>
                    <a:pt x="316" y="108"/>
                  </a:lnTo>
                  <a:lnTo>
                    <a:pt x="308" y="62"/>
                  </a:lnTo>
                  <a:lnTo>
                    <a:pt x="308" y="38"/>
                  </a:lnTo>
                  <a:lnTo>
                    <a:pt x="310" y="26"/>
                  </a:lnTo>
                  <a:lnTo>
                    <a:pt x="312" y="16"/>
                  </a:lnTo>
                  <a:lnTo>
                    <a:pt x="318" y="8"/>
                  </a:lnTo>
                  <a:lnTo>
                    <a:pt x="324" y="2"/>
                  </a:lnTo>
                  <a:lnTo>
                    <a:pt x="328" y="0"/>
                  </a:lnTo>
                  <a:lnTo>
                    <a:pt x="334" y="0"/>
                  </a:lnTo>
                  <a:lnTo>
                    <a:pt x="346" y="4"/>
                  </a:lnTo>
                  <a:lnTo>
                    <a:pt x="434" y="16"/>
                  </a:lnTo>
                  <a:lnTo>
                    <a:pt x="432" y="24"/>
                  </a:lnTo>
                  <a:lnTo>
                    <a:pt x="430" y="36"/>
                  </a:lnTo>
                  <a:lnTo>
                    <a:pt x="432" y="60"/>
                  </a:lnTo>
                  <a:lnTo>
                    <a:pt x="444" y="80"/>
                  </a:lnTo>
                  <a:lnTo>
                    <a:pt x="450" y="90"/>
                  </a:lnTo>
                  <a:lnTo>
                    <a:pt x="456" y="106"/>
                  </a:lnTo>
                  <a:lnTo>
                    <a:pt x="456" y="130"/>
                  </a:lnTo>
                  <a:lnTo>
                    <a:pt x="448" y="152"/>
                  </a:lnTo>
                  <a:lnTo>
                    <a:pt x="444" y="166"/>
                  </a:lnTo>
                  <a:lnTo>
                    <a:pt x="446" y="180"/>
                  </a:lnTo>
                  <a:lnTo>
                    <a:pt x="490" y="222"/>
                  </a:lnTo>
                  <a:lnTo>
                    <a:pt x="496" y="234"/>
                  </a:lnTo>
                  <a:lnTo>
                    <a:pt x="496" y="276"/>
                  </a:lnTo>
                  <a:lnTo>
                    <a:pt x="500" y="278"/>
                  </a:lnTo>
                  <a:lnTo>
                    <a:pt x="506" y="280"/>
                  </a:lnTo>
                  <a:lnTo>
                    <a:pt x="526" y="282"/>
                  </a:lnTo>
                  <a:lnTo>
                    <a:pt x="538" y="274"/>
                  </a:lnTo>
                  <a:lnTo>
                    <a:pt x="552" y="266"/>
                  </a:lnTo>
                  <a:lnTo>
                    <a:pt x="566" y="262"/>
                  </a:lnTo>
                  <a:lnTo>
                    <a:pt x="582" y="258"/>
                  </a:lnTo>
                  <a:lnTo>
                    <a:pt x="618" y="254"/>
                  </a:lnTo>
                  <a:lnTo>
                    <a:pt x="652" y="252"/>
                  </a:lnTo>
                  <a:lnTo>
                    <a:pt x="658" y="268"/>
                  </a:lnTo>
                  <a:lnTo>
                    <a:pt x="650" y="284"/>
                  </a:lnTo>
                  <a:lnTo>
                    <a:pt x="644" y="298"/>
                  </a:lnTo>
                  <a:lnTo>
                    <a:pt x="636" y="308"/>
                  </a:lnTo>
                  <a:lnTo>
                    <a:pt x="626" y="314"/>
                  </a:lnTo>
                  <a:lnTo>
                    <a:pt x="612" y="324"/>
                  </a:lnTo>
                  <a:lnTo>
                    <a:pt x="606" y="330"/>
                  </a:lnTo>
                  <a:lnTo>
                    <a:pt x="602" y="338"/>
                  </a:lnTo>
                  <a:lnTo>
                    <a:pt x="600" y="348"/>
                  </a:lnTo>
                  <a:lnTo>
                    <a:pt x="600" y="360"/>
                  </a:lnTo>
                  <a:lnTo>
                    <a:pt x="632" y="372"/>
                  </a:lnTo>
                  <a:lnTo>
                    <a:pt x="640" y="384"/>
                  </a:lnTo>
                  <a:lnTo>
                    <a:pt x="652" y="396"/>
                  </a:lnTo>
                  <a:lnTo>
                    <a:pt x="664" y="406"/>
                  </a:lnTo>
                  <a:lnTo>
                    <a:pt x="680" y="416"/>
                  </a:lnTo>
                  <a:lnTo>
                    <a:pt x="686" y="428"/>
                  </a:lnTo>
                  <a:lnTo>
                    <a:pt x="692" y="442"/>
                  </a:lnTo>
                  <a:lnTo>
                    <a:pt x="702" y="456"/>
                  </a:lnTo>
                  <a:lnTo>
                    <a:pt x="706" y="460"/>
                  </a:lnTo>
                  <a:lnTo>
                    <a:pt x="714" y="464"/>
                  </a:lnTo>
                  <a:lnTo>
                    <a:pt x="744" y="504"/>
                  </a:lnTo>
                  <a:lnTo>
                    <a:pt x="754" y="508"/>
                  </a:lnTo>
                  <a:lnTo>
                    <a:pt x="772" y="514"/>
                  </a:lnTo>
                  <a:lnTo>
                    <a:pt x="780" y="514"/>
                  </a:lnTo>
                  <a:lnTo>
                    <a:pt x="788" y="514"/>
                  </a:lnTo>
                  <a:lnTo>
                    <a:pt x="796" y="510"/>
                  </a:lnTo>
                  <a:lnTo>
                    <a:pt x="802" y="504"/>
                  </a:lnTo>
                  <a:lnTo>
                    <a:pt x="802" y="476"/>
                  </a:lnTo>
                  <a:lnTo>
                    <a:pt x="802" y="468"/>
                  </a:lnTo>
                  <a:lnTo>
                    <a:pt x="804" y="460"/>
                  </a:lnTo>
                  <a:lnTo>
                    <a:pt x="808" y="456"/>
                  </a:lnTo>
                  <a:lnTo>
                    <a:pt x="812" y="452"/>
                  </a:lnTo>
                  <a:lnTo>
                    <a:pt x="822" y="448"/>
                  </a:lnTo>
                  <a:lnTo>
                    <a:pt x="834" y="446"/>
                  </a:lnTo>
                  <a:lnTo>
                    <a:pt x="846" y="446"/>
                  </a:lnTo>
                  <a:lnTo>
                    <a:pt x="856" y="446"/>
                  </a:lnTo>
                  <a:lnTo>
                    <a:pt x="862" y="448"/>
                  </a:lnTo>
                  <a:lnTo>
                    <a:pt x="868" y="450"/>
                  </a:lnTo>
                  <a:lnTo>
                    <a:pt x="876" y="454"/>
                  </a:lnTo>
                  <a:lnTo>
                    <a:pt x="882" y="460"/>
                  </a:lnTo>
                  <a:lnTo>
                    <a:pt x="898" y="462"/>
                  </a:lnTo>
                  <a:lnTo>
                    <a:pt x="912" y="454"/>
                  </a:lnTo>
                  <a:lnTo>
                    <a:pt x="926" y="446"/>
                  </a:lnTo>
                  <a:lnTo>
                    <a:pt x="938" y="438"/>
                  </a:lnTo>
                  <a:lnTo>
                    <a:pt x="950" y="430"/>
                  </a:lnTo>
                  <a:lnTo>
                    <a:pt x="956" y="424"/>
                  </a:lnTo>
                  <a:lnTo>
                    <a:pt x="964" y="422"/>
                  </a:lnTo>
                  <a:lnTo>
                    <a:pt x="988" y="420"/>
                  </a:lnTo>
                  <a:lnTo>
                    <a:pt x="1002" y="440"/>
                  </a:lnTo>
                  <a:lnTo>
                    <a:pt x="1000" y="448"/>
                  </a:lnTo>
                  <a:lnTo>
                    <a:pt x="996" y="456"/>
                  </a:lnTo>
                  <a:lnTo>
                    <a:pt x="990" y="464"/>
                  </a:lnTo>
                  <a:lnTo>
                    <a:pt x="984" y="472"/>
                  </a:lnTo>
                  <a:lnTo>
                    <a:pt x="968" y="484"/>
                  </a:lnTo>
                  <a:lnTo>
                    <a:pt x="952" y="496"/>
                  </a:lnTo>
                  <a:lnTo>
                    <a:pt x="940" y="512"/>
                  </a:lnTo>
                  <a:lnTo>
                    <a:pt x="934" y="530"/>
                  </a:lnTo>
                  <a:lnTo>
                    <a:pt x="932" y="550"/>
                  </a:lnTo>
                  <a:lnTo>
                    <a:pt x="930" y="574"/>
                  </a:lnTo>
                  <a:lnTo>
                    <a:pt x="954" y="618"/>
                  </a:lnTo>
                  <a:lnTo>
                    <a:pt x="962" y="630"/>
                  </a:lnTo>
                  <a:lnTo>
                    <a:pt x="974" y="642"/>
                  </a:lnTo>
                  <a:lnTo>
                    <a:pt x="982" y="648"/>
                  </a:lnTo>
                  <a:lnTo>
                    <a:pt x="990" y="652"/>
                  </a:lnTo>
                  <a:lnTo>
                    <a:pt x="1000" y="656"/>
                  </a:lnTo>
                  <a:lnTo>
                    <a:pt x="1010" y="656"/>
                  </a:lnTo>
                  <a:lnTo>
                    <a:pt x="1012" y="652"/>
                  </a:lnTo>
                  <a:lnTo>
                    <a:pt x="1024" y="652"/>
                  </a:lnTo>
                  <a:lnTo>
                    <a:pt x="1032" y="656"/>
                  </a:lnTo>
                  <a:lnTo>
                    <a:pt x="1040" y="662"/>
                  </a:lnTo>
                  <a:lnTo>
                    <a:pt x="1060" y="680"/>
                  </a:lnTo>
                  <a:lnTo>
                    <a:pt x="1082" y="704"/>
                  </a:lnTo>
                  <a:lnTo>
                    <a:pt x="1098" y="726"/>
                  </a:lnTo>
                  <a:lnTo>
                    <a:pt x="1106" y="762"/>
                  </a:lnTo>
                  <a:lnTo>
                    <a:pt x="1108" y="784"/>
                  </a:lnTo>
                  <a:lnTo>
                    <a:pt x="1112" y="810"/>
                  </a:lnTo>
                  <a:lnTo>
                    <a:pt x="1118" y="840"/>
                  </a:lnTo>
                  <a:lnTo>
                    <a:pt x="1130" y="852"/>
                  </a:lnTo>
                  <a:lnTo>
                    <a:pt x="1140" y="860"/>
                  </a:lnTo>
                  <a:lnTo>
                    <a:pt x="1152" y="868"/>
                  </a:lnTo>
                  <a:lnTo>
                    <a:pt x="1172" y="882"/>
                  </a:lnTo>
                  <a:lnTo>
                    <a:pt x="1188" y="876"/>
                  </a:lnTo>
                  <a:lnTo>
                    <a:pt x="1214" y="866"/>
                  </a:lnTo>
                  <a:lnTo>
                    <a:pt x="1216" y="858"/>
                  </a:lnTo>
                  <a:lnTo>
                    <a:pt x="1220" y="854"/>
                  </a:lnTo>
                  <a:lnTo>
                    <a:pt x="1230" y="850"/>
                  </a:lnTo>
                  <a:lnTo>
                    <a:pt x="1246" y="846"/>
                  </a:lnTo>
                  <a:lnTo>
                    <a:pt x="1252" y="836"/>
                  </a:lnTo>
                  <a:lnTo>
                    <a:pt x="1258" y="826"/>
                  </a:lnTo>
                  <a:lnTo>
                    <a:pt x="1258" y="818"/>
                  </a:lnTo>
                  <a:lnTo>
                    <a:pt x="1258" y="808"/>
                  </a:lnTo>
                  <a:lnTo>
                    <a:pt x="1254" y="800"/>
                  </a:lnTo>
                  <a:lnTo>
                    <a:pt x="1250" y="792"/>
                  </a:lnTo>
                  <a:lnTo>
                    <a:pt x="1240" y="780"/>
                  </a:lnTo>
                  <a:lnTo>
                    <a:pt x="1222" y="774"/>
                  </a:lnTo>
                  <a:lnTo>
                    <a:pt x="1216" y="770"/>
                  </a:lnTo>
                  <a:lnTo>
                    <a:pt x="1214" y="766"/>
                  </a:lnTo>
                  <a:lnTo>
                    <a:pt x="1212" y="762"/>
                  </a:lnTo>
                  <a:lnTo>
                    <a:pt x="1212" y="756"/>
                  </a:lnTo>
                  <a:lnTo>
                    <a:pt x="1214" y="742"/>
                  </a:lnTo>
                  <a:lnTo>
                    <a:pt x="1234" y="712"/>
                  </a:lnTo>
                  <a:lnTo>
                    <a:pt x="1234" y="682"/>
                  </a:lnTo>
                  <a:lnTo>
                    <a:pt x="1240" y="678"/>
                  </a:lnTo>
                  <a:lnTo>
                    <a:pt x="1244" y="678"/>
                  </a:lnTo>
                  <a:lnTo>
                    <a:pt x="1258" y="678"/>
                  </a:lnTo>
                  <a:lnTo>
                    <a:pt x="1270" y="664"/>
                  </a:lnTo>
                  <a:lnTo>
                    <a:pt x="1284" y="656"/>
                  </a:lnTo>
                  <a:lnTo>
                    <a:pt x="1286" y="670"/>
                  </a:lnTo>
                  <a:lnTo>
                    <a:pt x="1284" y="678"/>
                  </a:lnTo>
                  <a:lnTo>
                    <a:pt x="1280" y="684"/>
                  </a:lnTo>
                  <a:lnTo>
                    <a:pt x="1278" y="688"/>
                  </a:lnTo>
                  <a:lnTo>
                    <a:pt x="1276" y="708"/>
                  </a:lnTo>
                  <a:lnTo>
                    <a:pt x="1280" y="714"/>
                  </a:lnTo>
                  <a:lnTo>
                    <a:pt x="1288" y="718"/>
                  </a:lnTo>
                  <a:lnTo>
                    <a:pt x="1304" y="726"/>
                  </a:lnTo>
                  <a:lnTo>
                    <a:pt x="1344" y="736"/>
                  </a:lnTo>
                  <a:lnTo>
                    <a:pt x="1394" y="770"/>
                  </a:lnTo>
                  <a:lnTo>
                    <a:pt x="1410" y="770"/>
                  </a:lnTo>
                  <a:lnTo>
                    <a:pt x="1404" y="784"/>
                  </a:lnTo>
                  <a:lnTo>
                    <a:pt x="1396" y="800"/>
                  </a:lnTo>
                  <a:lnTo>
                    <a:pt x="1404" y="860"/>
                  </a:lnTo>
                  <a:lnTo>
                    <a:pt x="1394" y="888"/>
                  </a:lnTo>
                  <a:lnTo>
                    <a:pt x="1386" y="888"/>
                  </a:lnTo>
                  <a:lnTo>
                    <a:pt x="1382" y="886"/>
                  </a:lnTo>
                  <a:lnTo>
                    <a:pt x="1376" y="884"/>
                  </a:lnTo>
                  <a:lnTo>
                    <a:pt x="1360" y="880"/>
                  </a:lnTo>
                  <a:lnTo>
                    <a:pt x="1346" y="882"/>
                  </a:lnTo>
                  <a:lnTo>
                    <a:pt x="1340" y="884"/>
                  </a:lnTo>
                  <a:lnTo>
                    <a:pt x="1334" y="886"/>
                  </a:lnTo>
                  <a:lnTo>
                    <a:pt x="1328" y="892"/>
                  </a:lnTo>
                  <a:lnTo>
                    <a:pt x="1324" y="898"/>
                  </a:lnTo>
                  <a:lnTo>
                    <a:pt x="1324" y="938"/>
                  </a:lnTo>
                  <a:lnTo>
                    <a:pt x="1314" y="940"/>
                  </a:lnTo>
                  <a:close/>
                </a:path>
              </a:pathLst>
            </a:custGeom>
            <a:grpFill/>
            <a:ln w="9525">
              <a:solidFill>
                <a:schemeClr val="bg1"/>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39" name="Freeform 40"/>
            <p:cNvSpPr>
              <a:spLocks/>
            </p:cNvSpPr>
            <p:nvPr/>
          </p:nvSpPr>
          <p:spPr bwMode="auto">
            <a:xfrm>
              <a:off x="2597150" y="1939926"/>
              <a:ext cx="79375" cy="82550"/>
            </a:xfrm>
            <a:custGeom>
              <a:avLst/>
              <a:gdLst>
                <a:gd name="T0" fmla="*/ 26 w 50"/>
                <a:gd name="T1" fmla="*/ 0 h 52"/>
                <a:gd name="T2" fmla="*/ 26 w 50"/>
                <a:gd name="T3" fmla="*/ 0 h 52"/>
                <a:gd name="T4" fmla="*/ 36 w 50"/>
                <a:gd name="T5" fmla="*/ 2 h 52"/>
                <a:gd name="T6" fmla="*/ 44 w 50"/>
                <a:gd name="T7" fmla="*/ 8 h 52"/>
                <a:gd name="T8" fmla="*/ 48 w 50"/>
                <a:gd name="T9" fmla="*/ 16 h 52"/>
                <a:gd name="T10" fmla="*/ 50 w 50"/>
                <a:gd name="T11" fmla="*/ 26 h 52"/>
                <a:gd name="T12" fmla="*/ 50 w 50"/>
                <a:gd name="T13" fmla="*/ 26 h 52"/>
                <a:gd name="T14" fmla="*/ 48 w 50"/>
                <a:gd name="T15" fmla="*/ 36 h 52"/>
                <a:gd name="T16" fmla="*/ 44 w 50"/>
                <a:gd name="T17" fmla="*/ 44 h 52"/>
                <a:gd name="T18" fmla="*/ 36 w 50"/>
                <a:gd name="T19" fmla="*/ 50 h 52"/>
                <a:gd name="T20" fmla="*/ 26 w 50"/>
                <a:gd name="T21" fmla="*/ 52 h 52"/>
                <a:gd name="T22" fmla="*/ 26 w 50"/>
                <a:gd name="T23" fmla="*/ 52 h 52"/>
                <a:gd name="T24" fmla="*/ 16 w 50"/>
                <a:gd name="T25" fmla="*/ 50 h 52"/>
                <a:gd name="T26" fmla="*/ 6 w 50"/>
                <a:gd name="T27" fmla="*/ 44 h 52"/>
                <a:gd name="T28" fmla="*/ 2 w 50"/>
                <a:gd name="T29" fmla="*/ 36 h 52"/>
                <a:gd name="T30" fmla="*/ 0 w 50"/>
                <a:gd name="T31" fmla="*/ 26 h 52"/>
                <a:gd name="T32" fmla="*/ 0 w 50"/>
                <a:gd name="T33" fmla="*/ 26 h 52"/>
                <a:gd name="T34" fmla="*/ 2 w 50"/>
                <a:gd name="T35" fmla="*/ 16 h 52"/>
                <a:gd name="T36" fmla="*/ 6 w 50"/>
                <a:gd name="T37" fmla="*/ 8 h 52"/>
                <a:gd name="T38" fmla="*/ 16 w 50"/>
                <a:gd name="T39" fmla="*/ 2 h 52"/>
                <a:gd name="T40" fmla="*/ 26 w 50"/>
                <a:gd name="T41" fmla="*/ 0 h 52"/>
                <a:gd name="T42" fmla="*/ 26 w 50"/>
                <a:gd name="T43" fmla="*/ 0 h 5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0" h="52">
                  <a:moveTo>
                    <a:pt x="26" y="0"/>
                  </a:moveTo>
                  <a:lnTo>
                    <a:pt x="26" y="0"/>
                  </a:lnTo>
                  <a:lnTo>
                    <a:pt x="36" y="2"/>
                  </a:lnTo>
                  <a:lnTo>
                    <a:pt x="44" y="8"/>
                  </a:lnTo>
                  <a:lnTo>
                    <a:pt x="48" y="16"/>
                  </a:lnTo>
                  <a:lnTo>
                    <a:pt x="50" y="26"/>
                  </a:lnTo>
                  <a:lnTo>
                    <a:pt x="48" y="36"/>
                  </a:lnTo>
                  <a:lnTo>
                    <a:pt x="44" y="44"/>
                  </a:lnTo>
                  <a:lnTo>
                    <a:pt x="36" y="50"/>
                  </a:lnTo>
                  <a:lnTo>
                    <a:pt x="26" y="52"/>
                  </a:lnTo>
                  <a:lnTo>
                    <a:pt x="16" y="50"/>
                  </a:lnTo>
                  <a:lnTo>
                    <a:pt x="6" y="44"/>
                  </a:lnTo>
                  <a:lnTo>
                    <a:pt x="2" y="36"/>
                  </a:lnTo>
                  <a:lnTo>
                    <a:pt x="0" y="26"/>
                  </a:lnTo>
                  <a:lnTo>
                    <a:pt x="2" y="16"/>
                  </a:lnTo>
                  <a:lnTo>
                    <a:pt x="6" y="8"/>
                  </a:lnTo>
                  <a:lnTo>
                    <a:pt x="16" y="2"/>
                  </a:lnTo>
                  <a:lnTo>
                    <a:pt x="26" y="0"/>
                  </a:lnTo>
                  <a:close/>
                </a:path>
              </a:pathLst>
            </a:custGeom>
            <a:grpFill/>
            <a:ln w="9525">
              <a:solidFill>
                <a:schemeClr val="bg1"/>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40" name="Freeform 41"/>
            <p:cNvSpPr>
              <a:spLocks/>
            </p:cNvSpPr>
            <p:nvPr/>
          </p:nvSpPr>
          <p:spPr bwMode="auto">
            <a:xfrm>
              <a:off x="4384675" y="3463926"/>
              <a:ext cx="79375" cy="82550"/>
            </a:xfrm>
            <a:custGeom>
              <a:avLst/>
              <a:gdLst>
                <a:gd name="T0" fmla="*/ 24 w 50"/>
                <a:gd name="T1" fmla="*/ 0 h 52"/>
                <a:gd name="T2" fmla="*/ 24 w 50"/>
                <a:gd name="T3" fmla="*/ 0 h 52"/>
                <a:gd name="T4" fmla="*/ 34 w 50"/>
                <a:gd name="T5" fmla="*/ 2 h 52"/>
                <a:gd name="T6" fmla="*/ 42 w 50"/>
                <a:gd name="T7" fmla="*/ 8 h 52"/>
                <a:gd name="T8" fmla="*/ 48 w 50"/>
                <a:gd name="T9" fmla="*/ 16 h 52"/>
                <a:gd name="T10" fmla="*/ 50 w 50"/>
                <a:gd name="T11" fmla="*/ 26 h 52"/>
                <a:gd name="T12" fmla="*/ 50 w 50"/>
                <a:gd name="T13" fmla="*/ 26 h 52"/>
                <a:gd name="T14" fmla="*/ 48 w 50"/>
                <a:gd name="T15" fmla="*/ 36 h 52"/>
                <a:gd name="T16" fmla="*/ 42 w 50"/>
                <a:gd name="T17" fmla="*/ 44 h 52"/>
                <a:gd name="T18" fmla="*/ 34 w 50"/>
                <a:gd name="T19" fmla="*/ 50 h 52"/>
                <a:gd name="T20" fmla="*/ 24 w 50"/>
                <a:gd name="T21" fmla="*/ 52 h 52"/>
                <a:gd name="T22" fmla="*/ 24 w 50"/>
                <a:gd name="T23" fmla="*/ 52 h 52"/>
                <a:gd name="T24" fmla="*/ 14 w 50"/>
                <a:gd name="T25" fmla="*/ 50 h 52"/>
                <a:gd name="T26" fmla="*/ 6 w 50"/>
                <a:gd name="T27" fmla="*/ 44 h 52"/>
                <a:gd name="T28" fmla="*/ 2 w 50"/>
                <a:gd name="T29" fmla="*/ 36 h 52"/>
                <a:gd name="T30" fmla="*/ 0 w 50"/>
                <a:gd name="T31" fmla="*/ 26 h 52"/>
                <a:gd name="T32" fmla="*/ 0 w 50"/>
                <a:gd name="T33" fmla="*/ 26 h 52"/>
                <a:gd name="T34" fmla="*/ 2 w 50"/>
                <a:gd name="T35" fmla="*/ 16 h 52"/>
                <a:gd name="T36" fmla="*/ 6 w 50"/>
                <a:gd name="T37" fmla="*/ 8 h 52"/>
                <a:gd name="T38" fmla="*/ 14 w 50"/>
                <a:gd name="T39" fmla="*/ 2 h 52"/>
                <a:gd name="T40" fmla="*/ 24 w 50"/>
                <a:gd name="T41" fmla="*/ 0 h 52"/>
                <a:gd name="T42" fmla="*/ 24 w 50"/>
                <a:gd name="T43" fmla="*/ 0 h 5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0" h="52">
                  <a:moveTo>
                    <a:pt x="24" y="0"/>
                  </a:moveTo>
                  <a:lnTo>
                    <a:pt x="24" y="0"/>
                  </a:lnTo>
                  <a:lnTo>
                    <a:pt x="34" y="2"/>
                  </a:lnTo>
                  <a:lnTo>
                    <a:pt x="42" y="8"/>
                  </a:lnTo>
                  <a:lnTo>
                    <a:pt x="48" y="16"/>
                  </a:lnTo>
                  <a:lnTo>
                    <a:pt x="50" y="26"/>
                  </a:lnTo>
                  <a:lnTo>
                    <a:pt x="48" y="36"/>
                  </a:lnTo>
                  <a:lnTo>
                    <a:pt x="42" y="44"/>
                  </a:lnTo>
                  <a:lnTo>
                    <a:pt x="34" y="50"/>
                  </a:lnTo>
                  <a:lnTo>
                    <a:pt x="24" y="52"/>
                  </a:lnTo>
                  <a:lnTo>
                    <a:pt x="14" y="50"/>
                  </a:lnTo>
                  <a:lnTo>
                    <a:pt x="6" y="44"/>
                  </a:lnTo>
                  <a:lnTo>
                    <a:pt x="2" y="36"/>
                  </a:lnTo>
                  <a:lnTo>
                    <a:pt x="0" y="26"/>
                  </a:lnTo>
                  <a:lnTo>
                    <a:pt x="2" y="16"/>
                  </a:lnTo>
                  <a:lnTo>
                    <a:pt x="6" y="8"/>
                  </a:lnTo>
                  <a:lnTo>
                    <a:pt x="14" y="2"/>
                  </a:lnTo>
                  <a:lnTo>
                    <a:pt x="24" y="0"/>
                  </a:lnTo>
                  <a:close/>
                </a:path>
              </a:pathLst>
            </a:custGeom>
            <a:grpFill/>
            <a:ln w="9525">
              <a:solidFill>
                <a:schemeClr val="bg1"/>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41" name="Freeform 42"/>
            <p:cNvSpPr>
              <a:spLocks/>
            </p:cNvSpPr>
            <p:nvPr/>
          </p:nvSpPr>
          <p:spPr bwMode="auto">
            <a:xfrm>
              <a:off x="4737100" y="4543426"/>
              <a:ext cx="63500" cy="66675"/>
            </a:xfrm>
            <a:custGeom>
              <a:avLst/>
              <a:gdLst>
                <a:gd name="T0" fmla="*/ 20 w 40"/>
                <a:gd name="T1" fmla="*/ 0 h 42"/>
                <a:gd name="T2" fmla="*/ 20 w 40"/>
                <a:gd name="T3" fmla="*/ 0 h 42"/>
                <a:gd name="T4" fmla="*/ 28 w 40"/>
                <a:gd name="T5" fmla="*/ 2 h 42"/>
                <a:gd name="T6" fmla="*/ 34 w 40"/>
                <a:gd name="T7" fmla="*/ 6 h 42"/>
                <a:gd name="T8" fmla="*/ 38 w 40"/>
                <a:gd name="T9" fmla="*/ 12 h 42"/>
                <a:gd name="T10" fmla="*/ 40 w 40"/>
                <a:gd name="T11" fmla="*/ 20 h 42"/>
                <a:gd name="T12" fmla="*/ 40 w 40"/>
                <a:gd name="T13" fmla="*/ 20 h 42"/>
                <a:gd name="T14" fmla="*/ 38 w 40"/>
                <a:gd name="T15" fmla="*/ 28 h 42"/>
                <a:gd name="T16" fmla="*/ 34 w 40"/>
                <a:gd name="T17" fmla="*/ 36 h 42"/>
                <a:gd name="T18" fmla="*/ 28 w 40"/>
                <a:gd name="T19" fmla="*/ 40 h 42"/>
                <a:gd name="T20" fmla="*/ 20 w 40"/>
                <a:gd name="T21" fmla="*/ 42 h 42"/>
                <a:gd name="T22" fmla="*/ 20 w 40"/>
                <a:gd name="T23" fmla="*/ 42 h 42"/>
                <a:gd name="T24" fmla="*/ 12 w 40"/>
                <a:gd name="T25" fmla="*/ 40 h 42"/>
                <a:gd name="T26" fmla="*/ 6 w 40"/>
                <a:gd name="T27" fmla="*/ 36 h 42"/>
                <a:gd name="T28" fmla="*/ 0 w 40"/>
                <a:gd name="T29" fmla="*/ 28 h 42"/>
                <a:gd name="T30" fmla="*/ 0 w 40"/>
                <a:gd name="T31" fmla="*/ 20 h 42"/>
                <a:gd name="T32" fmla="*/ 0 w 40"/>
                <a:gd name="T33" fmla="*/ 20 h 42"/>
                <a:gd name="T34" fmla="*/ 0 w 40"/>
                <a:gd name="T35" fmla="*/ 12 h 42"/>
                <a:gd name="T36" fmla="*/ 6 w 40"/>
                <a:gd name="T37" fmla="*/ 6 h 42"/>
                <a:gd name="T38" fmla="*/ 12 w 40"/>
                <a:gd name="T39" fmla="*/ 2 h 42"/>
                <a:gd name="T40" fmla="*/ 20 w 40"/>
                <a:gd name="T41" fmla="*/ 0 h 42"/>
                <a:gd name="T42" fmla="*/ 20 w 40"/>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2">
                  <a:moveTo>
                    <a:pt x="20" y="0"/>
                  </a:moveTo>
                  <a:lnTo>
                    <a:pt x="20" y="0"/>
                  </a:lnTo>
                  <a:lnTo>
                    <a:pt x="28" y="2"/>
                  </a:lnTo>
                  <a:lnTo>
                    <a:pt x="34" y="6"/>
                  </a:lnTo>
                  <a:lnTo>
                    <a:pt x="38" y="12"/>
                  </a:lnTo>
                  <a:lnTo>
                    <a:pt x="40" y="20"/>
                  </a:lnTo>
                  <a:lnTo>
                    <a:pt x="38" y="28"/>
                  </a:lnTo>
                  <a:lnTo>
                    <a:pt x="34" y="36"/>
                  </a:lnTo>
                  <a:lnTo>
                    <a:pt x="28" y="40"/>
                  </a:lnTo>
                  <a:lnTo>
                    <a:pt x="20" y="42"/>
                  </a:lnTo>
                  <a:lnTo>
                    <a:pt x="12" y="40"/>
                  </a:lnTo>
                  <a:lnTo>
                    <a:pt x="6" y="36"/>
                  </a:lnTo>
                  <a:lnTo>
                    <a:pt x="0" y="28"/>
                  </a:lnTo>
                  <a:lnTo>
                    <a:pt x="0" y="20"/>
                  </a:lnTo>
                  <a:lnTo>
                    <a:pt x="0" y="12"/>
                  </a:lnTo>
                  <a:lnTo>
                    <a:pt x="6" y="6"/>
                  </a:lnTo>
                  <a:lnTo>
                    <a:pt x="12" y="2"/>
                  </a:lnTo>
                  <a:lnTo>
                    <a:pt x="20" y="0"/>
                  </a:lnTo>
                  <a:close/>
                </a:path>
              </a:pathLst>
            </a:custGeom>
            <a:grpFill/>
            <a:ln w="9525">
              <a:solidFill>
                <a:schemeClr val="bg1"/>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42" name="Freeform 43"/>
            <p:cNvSpPr>
              <a:spLocks/>
            </p:cNvSpPr>
            <p:nvPr/>
          </p:nvSpPr>
          <p:spPr bwMode="auto">
            <a:xfrm>
              <a:off x="4495800" y="5581651"/>
              <a:ext cx="66675" cy="63500"/>
            </a:xfrm>
            <a:custGeom>
              <a:avLst/>
              <a:gdLst>
                <a:gd name="T0" fmla="*/ 22 w 42"/>
                <a:gd name="T1" fmla="*/ 0 h 40"/>
                <a:gd name="T2" fmla="*/ 22 w 42"/>
                <a:gd name="T3" fmla="*/ 0 h 40"/>
                <a:gd name="T4" fmla="*/ 30 w 42"/>
                <a:gd name="T5" fmla="*/ 2 h 40"/>
                <a:gd name="T6" fmla="*/ 36 w 42"/>
                <a:gd name="T7" fmla="*/ 6 h 40"/>
                <a:gd name="T8" fmla="*/ 40 w 42"/>
                <a:gd name="T9" fmla="*/ 12 h 40"/>
                <a:gd name="T10" fmla="*/ 42 w 42"/>
                <a:gd name="T11" fmla="*/ 20 h 40"/>
                <a:gd name="T12" fmla="*/ 42 w 42"/>
                <a:gd name="T13" fmla="*/ 20 h 40"/>
                <a:gd name="T14" fmla="*/ 40 w 42"/>
                <a:gd name="T15" fmla="*/ 28 h 40"/>
                <a:gd name="T16" fmla="*/ 36 w 42"/>
                <a:gd name="T17" fmla="*/ 34 h 40"/>
                <a:gd name="T18" fmla="*/ 30 w 42"/>
                <a:gd name="T19" fmla="*/ 38 h 40"/>
                <a:gd name="T20" fmla="*/ 22 w 42"/>
                <a:gd name="T21" fmla="*/ 40 h 40"/>
                <a:gd name="T22" fmla="*/ 22 w 42"/>
                <a:gd name="T23" fmla="*/ 40 h 40"/>
                <a:gd name="T24" fmla="*/ 14 w 42"/>
                <a:gd name="T25" fmla="*/ 38 h 40"/>
                <a:gd name="T26" fmla="*/ 6 w 42"/>
                <a:gd name="T27" fmla="*/ 34 h 40"/>
                <a:gd name="T28" fmla="*/ 2 w 42"/>
                <a:gd name="T29" fmla="*/ 28 h 40"/>
                <a:gd name="T30" fmla="*/ 0 w 42"/>
                <a:gd name="T31" fmla="*/ 20 h 40"/>
                <a:gd name="T32" fmla="*/ 0 w 42"/>
                <a:gd name="T33" fmla="*/ 20 h 40"/>
                <a:gd name="T34" fmla="*/ 2 w 42"/>
                <a:gd name="T35" fmla="*/ 12 h 40"/>
                <a:gd name="T36" fmla="*/ 6 w 42"/>
                <a:gd name="T37" fmla="*/ 6 h 40"/>
                <a:gd name="T38" fmla="*/ 14 w 42"/>
                <a:gd name="T39" fmla="*/ 2 h 40"/>
                <a:gd name="T40" fmla="*/ 22 w 42"/>
                <a:gd name="T41" fmla="*/ 0 h 40"/>
                <a:gd name="T42" fmla="*/ 22 w 42"/>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2" h="40">
                  <a:moveTo>
                    <a:pt x="22" y="0"/>
                  </a:moveTo>
                  <a:lnTo>
                    <a:pt x="22" y="0"/>
                  </a:lnTo>
                  <a:lnTo>
                    <a:pt x="30" y="2"/>
                  </a:lnTo>
                  <a:lnTo>
                    <a:pt x="36" y="6"/>
                  </a:lnTo>
                  <a:lnTo>
                    <a:pt x="40" y="12"/>
                  </a:lnTo>
                  <a:lnTo>
                    <a:pt x="42" y="20"/>
                  </a:lnTo>
                  <a:lnTo>
                    <a:pt x="40" y="28"/>
                  </a:lnTo>
                  <a:lnTo>
                    <a:pt x="36" y="34"/>
                  </a:lnTo>
                  <a:lnTo>
                    <a:pt x="30" y="38"/>
                  </a:lnTo>
                  <a:lnTo>
                    <a:pt x="22" y="40"/>
                  </a:lnTo>
                  <a:lnTo>
                    <a:pt x="14" y="38"/>
                  </a:lnTo>
                  <a:lnTo>
                    <a:pt x="6" y="34"/>
                  </a:lnTo>
                  <a:lnTo>
                    <a:pt x="2" y="28"/>
                  </a:lnTo>
                  <a:lnTo>
                    <a:pt x="0" y="20"/>
                  </a:lnTo>
                  <a:lnTo>
                    <a:pt x="2" y="12"/>
                  </a:lnTo>
                  <a:lnTo>
                    <a:pt x="6" y="6"/>
                  </a:lnTo>
                  <a:lnTo>
                    <a:pt x="14" y="2"/>
                  </a:lnTo>
                  <a:lnTo>
                    <a:pt x="22" y="0"/>
                  </a:lnTo>
                  <a:close/>
                </a:path>
              </a:pathLst>
            </a:custGeom>
            <a:grpFill/>
            <a:ln w="9525">
              <a:solidFill>
                <a:schemeClr val="bg1"/>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43" name="Freeform 44"/>
            <p:cNvSpPr>
              <a:spLocks/>
            </p:cNvSpPr>
            <p:nvPr/>
          </p:nvSpPr>
          <p:spPr bwMode="auto">
            <a:xfrm>
              <a:off x="2736850" y="4533901"/>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40 h 40"/>
                <a:gd name="T20" fmla="*/ 20 w 40"/>
                <a:gd name="T21" fmla="*/ 40 h 40"/>
                <a:gd name="T22" fmla="*/ 20 w 40"/>
                <a:gd name="T23" fmla="*/ 40 h 40"/>
                <a:gd name="T24" fmla="*/ 12 w 40"/>
                <a:gd name="T25" fmla="*/ 40 h 40"/>
                <a:gd name="T26" fmla="*/ 4 w 40"/>
                <a:gd name="T27" fmla="*/ 34 h 40"/>
                <a:gd name="T28" fmla="*/ 0 w 40"/>
                <a:gd name="T29" fmla="*/ 28 h 40"/>
                <a:gd name="T30" fmla="*/ 0 w 40"/>
                <a:gd name="T31" fmla="*/ 20 h 40"/>
                <a:gd name="T32" fmla="*/ 0 w 40"/>
                <a:gd name="T33" fmla="*/ 20 h 40"/>
                <a:gd name="T34" fmla="*/ 0 w 40"/>
                <a:gd name="T35" fmla="*/ 12 h 40"/>
                <a:gd name="T36" fmla="*/ 4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4"/>
                  </a:lnTo>
                  <a:lnTo>
                    <a:pt x="28" y="40"/>
                  </a:lnTo>
                  <a:lnTo>
                    <a:pt x="20" y="40"/>
                  </a:lnTo>
                  <a:lnTo>
                    <a:pt x="12" y="40"/>
                  </a:lnTo>
                  <a:lnTo>
                    <a:pt x="4" y="34"/>
                  </a:lnTo>
                  <a:lnTo>
                    <a:pt x="0" y="28"/>
                  </a:lnTo>
                  <a:lnTo>
                    <a:pt x="0" y="20"/>
                  </a:lnTo>
                  <a:lnTo>
                    <a:pt x="0" y="12"/>
                  </a:lnTo>
                  <a:lnTo>
                    <a:pt x="4" y="6"/>
                  </a:lnTo>
                  <a:lnTo>
                    <a:pt x="12" y="2"/>
                  </a:lnTo>
                  <a:lnTo>
                    <a:pt x="20" y="0"/>
                  </a:lnTo>
                  <a:close/>
                </a:path>
              </a:pathLst>
            </a:custGeom>
            <a:grpFill/>
            <a:ln w="9525">
              <a:solidFill>
                <a:schemeClr val="bg1"/>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44" name="Freeform 45"/>
            <p:cNvSpPr>
              <a:spLocks/>
            </p:cNvSpPr>
            <p:nvPr/>
          </p:nvSpPr>
          <p:spPr bwMode="auto">
            <a:xfrm>
              <a:off x="5451475" y="5978526"/>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40 h 40"/>
                <a:gd name="T20" fmla="*/ 20 w 40"/>
                <a:gd name="T21" fmla="*/ 40 h 40"/>
                <a:gd name="T22" fmla="*/ 20 w 40"/>
                <a:gd name="T23" fmla="*/ 40 h 40"/>
                <a:gd name="T24" fmla="*/ 12 w 40"/>
                <a:gd name="T25" fmla="*/ 40 h 40"/>
                <a:gd name="T26" fmla="*/ 6 w 40"/>
                <a:gd name="T27" fmla="*/ 34 h 40"/>
                <a:gd name="T28" fmla="*/ 0 w 40"/>
                <a:gd name="T29" fmla="*/ 28 h 40"/>
                <a:gd name="T30" fmla="*/ 0 w 40"/>
                <a:gd name="T31" fmla="*/ 20 h 40"/>
                <a:gd name="T32" fmla="*/ 0 w 40"/>
                <a:gd name="T33" fmla="*/ 20 h 40"/>
                <a:gd name="T34" fmla="*/ 0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4"/>
                  </a:lnTo>
                  <a:lnTo>
                    <a:pt x="28" y="40"/>
                  </a:lnTo>
                  <a:lnTo>
                    <a:pt x="20" y="40"/>
                  </a:lnTo>
                  <a:lnTo>
                    <a:pt x="12" y="40"/>
                  </a:lnTo>
                  <a:lnTo>
                    <a:pt x="6" y="34"/>
                  </a:lnTo>
                  <a:lnTo>
                    <a:pt x="0" y="28"/>
                  </a:lnTo>
                  <a:lnTo>
                    <a:pt x="0" y="20"/>
                  </a:lnTo>
                  <a:lnTo>
                    <a:pt x="0" y="12"/>
                  </a:lnTo>
                  <a:lnTo>
                    <a:pt x="6" y="6"/>
                  </a:lnTo>
                  <a:lnTo>
                    <a:pt x="12" y="2"/>
                  </a:lnTo>
                  <a:lnTo>
                    <a:pt x="20" y="0"/>
                  </a:lnTo>
                  <a:close/>
                </a:path>
              </a:pathLst>
            </a:custGeom>
            <a:grpFill/>
            <a:ln w="9525">
              <a:solidFill>
                <a:schemeClr val="bg1"/>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45" name="Freeform 46"/>
            <p:cNvSpPr>
              <a:spLocks/>
            </p:cNvSpPr>
            <p:nvPr/>
          </p:nvSpPr>
          <p:spPr bwMode="auto">
            <a:xfrm>
              <a:off x="5181600" y="5302251"/>
              <a:ext cx="66675" cy="66675"/>
            </a:xfrm>
            <a:custGeom>
              <a:avLst/>
              <a:gdLst>
                <a:gd name="T0" fmla="*/ 20 w 42"/>
                <a:gd name="T1" fmla="*/ 0 h 42"/>
                <a:gd name="T2" fmla="*/ 20 w 42"/>
                <a:gd name="T3" fmla="*/ 0 h 42"/>
                <a:gd name="T4" fmla="*/ 28 w 42"/>
                <a:gd name="T5" fmla="*/ 2 h 42"/>
                <a:gd name="T6" fmla="*/ 36 w 42"/>
                <a:gd name="T7" fmla="*/ 6 h 42"/>
                <a:gd name="T8" fmla="*/ 40 w 42"/>
                <a:gd name="T9" fmla="*/ 14 h 42"/>
                <a:gd name="T10" fmla="*/ 42 w 42"/>
                <a:gd name="T11" fmla="*/ 22 h 42"/>
                <a:gd name="T12" fmla="*/ 42 w 42"/>
                <a:gd name="T13" fmla="*/ 22 h 42"/>
                <a:gd name="T14" fmla="*/ 40 w 42"/>
                <a:gd name="T15" fmla="*/ 30 h 42"/>
                <a:gd name="T16" fmla="*/ 36 w 42"/>
                <a:gd name="T17" fmla="*/ 36 h 42"/>
                <a:gd name="T18" fmla="*/ 28 w 42"/>
                <a:gd name="T19" fmla="*/ 40 h 42"/>
                <a:gd name="T20" fmla="*/ 20 w 42"/>
                <a:gd name="T21" fmla="*/ 42 h 42"/>
                <a:gd name="T22" fmla="*/ 20 w 42"/>
                <a:gd name="T23" fmla="*/ 42 h 42"/>
                <a:gd name="T24" fmla="*/ 12 w 42"/>
                <a:gd name="T25" fmla="*/ 40 h 42"/>
                <a:gd name="T26" fmla="*/ 6 w 42"/>
                <a:gd name="T27" fmla="*/ 36 h 42"/>
                <a:gd name="T28" fmla="*/ 2 w 42"/>
                <a:gd name="T29" fmla="*/ 30 h 42"/>
                <a:gd name="T30" fmla="*/ 0 w 42"/>
                <a:gd name="T31" fmla="*/ 22 h 42"/>
                <a:gd name="T32" fmla="*/ 0 w 42"/>
                <a:gd name="T33" fmla="*/ 22 h 42"/>
                <a:gd name="T34" fmla="*/ 2 w 42"/>
                <a:gd name="T35" fmla="*/ 14 h 42"/>
                <a:gd name="T36" fmla="*/ 6 w 42"/>
                <a:gd name="T37" fmla="*/ 6 h 42"/>
                <a:gd name="T38" fmla="*/ 12 w 42"/>
                <a:gd name="T39" fmla="*/ 2 h 42"/>
                <a:gd name="T40" fmla="*/ 20 w 42"/>
                <a:gd name="T41" fmla="*/ 0 h 42"/>
                <a:gd name="T42" fmla="*/ 20 w 42"/>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2" h="42">
                  <a:moveTo>
                    <a:pt x="20" y="0"/>
                  </a:moveTo>
                  <a:lnTo>
                    <a:pt x="20" y="0"/>
                  </a:lnTo>
                  <a:lnTo>
                    <a:pt x="28" y="2"/>
                  </a:lnTo>
                  <a:lnTo>
                    <a:pt x="36" y="6"/>
                  </a:lnTo>
                  <a:lnTo>
                    <a:pt x="40" y="14"/>
                  </a:lnTo>
                  <a:lnTo>
                    <a:pt x="42" y="22"/>
                  </a:lnTo>
                  <a:lnTo>
                    <a:pt x="40" y="30"/>
                  </a:lnTo>
                  <a:lnTo>
                    <a:pt x="36" y="36"/>
                  </a:lnTo>
                  <a:lnTo>
                    <a:pt x="28" y="40"/>
                  </a:lnTo>
                  <a:lnTo>
                    <a:pt x="20" y="42"/>
                  </a:lnTo>
                  <a:lnTo>
                    <a:pt x="12" y="40"/>
                  </a:lnTo>
                  <a:lnTo>
                    <a:pt x="6" y="36"/>
                  </a:lnTo>
                  <a:lnTo>
                    <a:pt x="2" y="30"/>
                  </a:lnTo>
                  <a:lnTo>
                    <a:pt x="0" y="22"/>
                  </a:lnTo>
                  <a:lnTo>
                    <a:pt x="2" y="14"/>
                  </a:lnTo>
                  <a:lnTo>
                    <a:pt x="6" y="6"/>
                  </a:lnTo>
                  <a:lnTo>
                    <a:pt x="12" y="2"/>
                  </a:lnTo>
                  <a:lnTo>
                    <a:pt x="20" y="0"/>
                  </a:lnTo>
                  <a:close/>
                </a:path>
              </a:pathLst>
            </a:custGeom>
            <a:grpFill/>
            <a:ln w="9525">
              <a:solidFill>
                <a:schemeClr val="bg1"/>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46" name="Freeform 47"/>
            <p:cNvSpPr>
              <a:spLocks/>
            </p:cNvSpPr>
            <p:nvPr/>
          </p:nvSpPr>
          <p:spPr bwMode="auto">
            <a:xfrm>
              <a:off x="6146800" y="4956176"/>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40 h 40"/>
                <a:gd name="T20" fmla="*/ 20 w 40"/>
                <a:gd name="T21" fmla="*/ 40 h 40"/>
                <a:gd name="T22" fmla="*/ 20 w 40"/>
                <a:gd name="T23" fmla="*/ 40 h 40"/>
                <a:gd name="T24" fmla="*/ 12 w 40"/>
                <a:gd name="T25" fmla="*/ 40 h 40"/>
                <a:gd name="T26" fmla="*/ 4 w 40"/>
                <a:gd name="T27" fmla="*/ 34 h 40"/>
                <a:gd name="T28" fmla="*/ 0 w 40"/>
                <a:gd name="T29" fmla="*/ 28 h 40"/>
                <a:gd name="T30" fmla="*/ 0 w 40"/>
                <a:gd name="T31" fmla="*/ 20 h 40"/>
                <a:gd name="T32" fmla="*/ 0 w 40"/>
                <a:gd name="T33" fmla="*/ 20 h 40"/>
                <a:gd name="T34" fmla="*/ 0 w 40"/>
                <a:gd name="T35" fmla="*/ 12 h 40"/>
                <a:gd name="T36" fmla="*/ 4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4"/>
                  </a:lnTo>
                  <a:lnTo>
                    <a:pt x="28" y="40"/>
                  </a:lnTo>
                  <a:lnTo>
                    <a:pt x="20" y="40"/>
                  </a:lnTo>
                  <a:lnTo>
                    <a:pt x="12" y="40"/>
                  </a:lnTo>
                  <a:lnTo>
                    <a:pt x="4" y="34"/>
                  </a:lnTo>
                  <a:lnTo>
                    <a:pt x="0" y="28"/>
                  </a:lnTo>
                  <a:lnTo>
                    <a:pt x="0" y="20"/>
                  </a:lnTo>
                  <a:lnTo>
                    <a:pt x="0" y="12"/>
                  </a:lnTo>
                  <a:lnTo>
                    <a:pt x="4" y="6"/>
                  </a:lnTo>
                  <a:lnTo>
                    <a:pt x="12" y="2"/>
                  </a:lnTo>
                  <a:lnTo>
                    <a:pt x="20" y="0"/>
                  </a:lnTo>
                  <a:close/>
                </a:path>
              </a:pathLst>
            </a:custGeom>
            <a:grpFill/>
            <a:ln w="9525">
              <a:solidFill>
                <a:schemeClr val="bg1"/>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47" name="Freeform 48"/>
            <p:cNvSpPr>
              <a:spLocks/>
            </p:cNvSpPr>
            <p:nvPr/>
          </p:nvSpPr>
          <p:spPr bwMode="auto">
            <a:xfrm>
              <a:off x="6308725" y="5861051"/>
              <a:ext cx="63500" cy="63500"/>
            </a:xfrm>
            <a:custGeom>
              <a:avLst/>
              <a:gdLst>
                <a:gd name="T0" fmla="*/ 20 w 40"/>
                <a:gd name="T1" fmla="*/ 0 h 40"/>
                <a:gd name="T2" fmla="*/ 20 w 40"/>
                <a:gd name="T3" fmla="*/ 0 h 40"/>
                <a:gd name="T4" fmla="*/ 28 w 40"/>
                <a:gd name="T5" fmla="*/ 0 h 40"/>
                <a:gd name="T6" fmla="*/ 34 w 40"/>
                <a:gd name="T7" fmla="*/ 4 h 40"/>
                <a:gd name="T8" fmla="*/ 40 w 40"/>
                <a:gd name="T9" fmla="*/ 12 h 40"/>
                <a:gd name="T10" fmla="*/ 40 w 40"/>
                <a:gd name="T11" fmla="*/ 20 h 40"/>
                <a:gd name="T12" fmla="*/ 40 w 40"/>
                <a:gd name="T13" fmla="*/ 20 h 40"/>
                <a:gd name="T14" fmla="*/ 40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2 w 40"/>
                <a:gd name="T29" fmla="*/ 28 h 40"/>
                <a:gd name="T30" fmla="*/ 0 w 40"/>
                <a:gd name="T31" fmla="*/ 20 h 40"/>
                <a:gd name="T32" fmla="*/ 0 w 40"/>
                <a:gd name="T33" fmla="*/ 20 h 40"/>
                <a:gd name="T34" fmla="*/ 2 w 40"/>
                <a:gd name="T35" fmla="*/ 12 h 40"/>
                <a:gd name="T36" fmla="*/ 6 w 40"/>
                <a:gd name="T37" fmla="*/ 4 h 40"/>
                <a:gd name="T38" fmla="*/ 12 w 40"/>
                <a:gd name="T39" fmla="*/ 0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0"/>
                  </a:lnTo>
                  <a:lnTo>
                    <a:pt x="34" y="4"/>
                  </a:lnTo>
                  <a:lnTo>
                    <a:pt x="40" y="12"/>
                  </a:lnTo>
                  <a:lnTo>
                    <a:pt x="40" y="20"/>
                  </a:lnTo>
                  <a:lnTo>
                    <a:pt x="40" y="28"/>
                  </a:lnTo>
                  <a:lnTo>
                    <a:pt x="34" y="34"/>
                  </a:lnTo>
                  <a:lnTo>
                    <a:pt x="28" y="38"/>
                  </a:lnTo>
                  <a:lnTo>
                    <a:pt x="20" y="40"/>
                  </a:lnTo>
                  <a:lnTo>
                    <a:pt x="12" y="38"/>
                  </a:lnTo>
                  <a:lnTo>
                    <a:pt x="6" y="34"/>
                  </a:lnTo>
                  <a:lnTo>
                    <a:pt x="2" y="28"/>
                  </a:lnTo>
                  <a:lnTo>
                    <a:pt x="0" y="20"/>
                  </a:lnTo>
                  <a:lnTo>
                    <a:pt x="2" y="12"/>
                  </a:lnTo>
                  <a:lnTo>
                    <a:pt x="6" y="4"/>
                  </a:lnTo>
                  <a:lnTo>
                    <a:pt x="12" y="0"/>
                  </a:lnTo>
                  <a:lnTo>
                    <a:pt x="20" y="0"/>
                  </a:lnTo>
                  <a:close/>
                </a:path>
              </a:pathLst>
            </a:custGeom>
            <a:grpFill/>
            <a:ln w="9525">
              <a:solidFill>
                <a:schemeClr val="bg1"/>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48" name="Freeform 49"/>
            <p:cNvSpPr>
              <a:spLocks/>
            </p:cNvSpPr>
            <p:nvPr/>
          </p:nvSpPr>
          <p:spPr bwMode="auto">
            <a:xfrm>
              <a:off x="6642100" y="4851401"/>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6 h 40"/>
                <a:gd name="T18" fmla="*/ 28 w 40"/>
                <a:gd name="T19" fmla="*/ 40 h 40"/>
                <a:gd name="T20" fmla="*/ 20 w 40"/>
                <a:gd name="T21" fmla="*/ 40 h 40"/>
                <a:gd name="T22" fmla="*/ 20 w 40"/>
                <a:gd name="T23" fmla="*/ 40 h 40"/>
                <a:gd name="T24" fmla="*/ 12 w 40"/>
                <a:gd name="T25" fmla="*/ 40 h 40"/>
                <a:gd name="T26" fmla="*/ 6 w 40"/>
                <a:gd name="T27" fmla="*/ 36 h 40"/>
                <a:gd name="T28" fmla="*/ 2 w 40"/>
                <a:gd name="T29" fmla="*/ 28 h 40"/>
                <a:gd name="T30" fmla="*/ 0 w 40"/>
                <a:gd name="T31" fmla="*/ 20 h 40"/>
                <a:gd name="T32" fmla="*/ 0 w 40"/>
                <a:gd name="T33" fmla="*/ 20 h 40"/>
                <a:gd name="T34" fmla="*/ 2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6"/>
                  </a:lnTo>
                  <a:lnTo>
                    <a:pt x="28" y="40"/>
                  </a:lnTo>
                  <a:lnTo>
                    <a:pt x="20" y="40"/>
                  </a:lnTo>
                  <a:lnTo>
                    <a:pt x="12" y="40"/>
                  </a:lnTo>
                  <a:lnTo>
                    <a:pt x="6" y="36"/>
                  </a:lnTo>
                  <a:lnTo>
                    <a:pt x="2" y="28"/>
                  </a:lnTo>
                  <a:lnTo>
                    <a:pt x="0" y="20"/>
                  </a:lnTo>
                  <a:lnTo>
                    <a:pt x="2" y="12"/>
                  </a:lnTo>
                  <a:lnTo>
                    <a:pt x="6" y="6"/>
                  </a:lnTo>
                  <a:lnTo>
                    <a:pt x="12" y="2"/>
                  </a:lnTo>
                  <a:lnTo>
                    <a:pt x="20" y="0"/>
                  </a:lnTo>
                  <a:close/>
                </a:path>
              </a:pathLst>
            </a:custGeom>
            <a:grpFill/>
            <a:ln w="9525">
              <a:solidFill>
                <a:schemeClr val="bg1"/>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49" name="Freeform 50"/>
            <p:cNvSpPr>
              <a:spLocks/>
            </p:cNvSpPr>
            <p:nvPr/>
          </p:nvSpPr>
          <p:spPr bwMode="auto">
            <a:xfrm>
              <a:off x="7213600" y="5254626"/>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0 w 40"/>
                <a:gd name="T29" fmla="*/ 28 h 40"/>
                <a:gd name="T30" fmla="*/ 0 w 40"/>
                <a:gd name="T31" fmla="*/ 20 h 40"/>
                <a:gd name="T32" fmla="*/ 0 w 40"/>
                <a:gd name="T33" fmla="*/ 20 h 40"/>
                <a:gd name="T34" fmla="*/ 0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4"/>
                  </a:lnTo>
                  <a:lnTo>
                    <a:pt x="28" y="38"/>
                  </a:lnTo>
                  <a:lnTo>
                    <a:pt x="20" y="40"/>
                  </a:lnTo>
                  <a:lnTo>
                    <a:pt x="12" y="38"/>
                  </a:lnTo>
                  <a:lnTo>
                    <a:pt x="6" y="34"/>
                  </a:lnTo>
                  <a:lnTo>
                    <a:pt x="0" y="28"/>
                  </a:lnTo>
                  <a:lnTo>
                    <a:pt x="0" y="20"/>
                  </a:lnTo>
                  <a:lnTo>
                    <a:pt x="0" y="12"/>
                  </a:lnTo>
                  <a:lnTo>
                    <a:pt x="6" y="6"/>
                  </a:lnTo>
                  <a:lnTo>
                    <a:pt x="12" y="2"/>
                  </a:lnTo>
                  <a:lnTo>
                    <a:pt x="20" y="0"/>
                  </a:lnTo>
                  <a:close/>
                </a:path>
              </a:pathLst>
            </a:custGeom>
            <a:grpFill/>
            <a:ln w="9525">
              <a:solidFill>
                <a:schemeClr val="bg1"/>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50" name="Freeform 51"/>
            <p:cNvSpPr>
              <a:spLocks/>
            </p:cNvSpPr>
            <p:nvPr/>
          </p:nvSpPr>
          <p:spPr bwMode="auto">
            <a:xfrm>
              <a:off x="7216775" y="4473576"/>
              <a:ext cx="66675" cy="66675"/>
            </a:xfrm>
            <a:custGeom>
              <a:avLst/>
              <a:gdLst>
                <a:gd name="T0" fmla="*/ 20 w 42"/>
                <a:gd name="T1" fmla="*/ 0 h 42"/>
                <a:gd name="T2" fmla="*/ 20 w 42"/>
                <a:gd name="T3" fmla="*/ 0 h 42"/>
                <a:gd name="T4" fmla="*/ 28 w 42"/>
                <a:gd name="T5" fmla="*/ 2 h 42"/>
                <a:gd name="T6" fmla="*/ 36 w 42"/>
                <a:gd name="T7" fmla="*/ 6 h 42"/>
                <a:gd name="T8" fmla="*/ 40 w 42"/>
                <a:gd name="T9" fmla="*/ 14 h 42"/>
                <a:gd name="T10" fmla="*/ 42 w 42"/>
                <a:gd name="T11" fmla="*/ 22 h 42"/>
                <a:gd name="T12" fmla="*/ 42 w 42"/>
                <a:gd name="T13" fmla="*/ 22 h 42"/>
                <a:gd name="T14" fmla="*/ 40 w 42"/>
                <a:gd name="T15" fmla="*/ 28 h 42"/>
                <a:gd name="T16" fmla="*/ 36 w 42"/>
                <a:gd name="T17" fmla="*/ 36 h 42"/>
                <a:gd name="T18" fmla="*/ 28 w 42"/>
                <a:gd name="T19" fmla="*/ 40 h 42"/>
                <a:gd name="T20" fmla="*/ 20 w 42"/>
                <a:gd name="T21" fmla="*/ 42 h 42"/>
                <a:gd name="T22" fmla="*/ 20 w 42"/>
                <a:gd name="T23" fmla="*/ 42 h 42"/>
                <a:gd name="T24" fmla="*/ 12 w 42"/>
                <a:gd name="T25" fmla="*/ 40 h 42"/>
                <a:gd name="T26" fmla="*/ 6 w 42"/>
                <a:gd name="T27" fmla="*/ 36 h 42"/>
                <a:gd name="T28" fmla="*/ 2 w 42"/>
                <a:gd name="T29" fmla="*/ 28 h 42"/>
                <a:gd name="T30" fmla="*/ 0 w 42"/>
                <a:gd name="T31" fmla="*/ 22 h 42"/>
                <a:gd name="T32" fmla="*/ 0 w 42"/>
                <a:gd name="T33" fmla="*/ 22 h 42"/>
                <a:gd name="T34" fmla="*/ 2 w 42"/>
                <a:gd name="T35" fmla="*/ 14 h 42"/>
                <a:gd name="T36" fmla="*/ 6 w 42"/>
                <a:gd name="T37" fmla="*/ 6 h 42"/>
                <a:gd name="T38" fmla="*/ 12 w 42"/>
                <a:gd name="T39" fmla="*/ 2 h 42"/>
                <a:gd name="T40" fmla="*/ 20 w 42"/>
                <a:gd name="T41" fmla="*/ 0 h 42"/>
                <a:gd name="T42" fmla="*/ 20 w 42"/>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2" h="42">
                  <a:moveTo>
                    <a:pt x="20" y="0"/>
                  </a:moveTo>
                  <a:lnTo>
                    <a:pt x="20" y="0"/>
                  </a:lnTo>
                  <a:lnTo>
                    <a:pt x="28" y="2"/>
                  </a:lnTo>
                  <a:lnTo>
                    <a:pt x="36" y="6"/>
                  </a:lnTo>
                  <a:lnTo>
                    <a:pt x="40" y="14"/>
                  </a:lnTo>
                  <a:lnTo>
                    <a:pt x="42" y="22"/>
                  </a:lnTo>
                  <a:lnTo>
                    <a:pt x="40" y="28"/>
                  </a:lnTo>
                  <a:lnTo>
                    <a:pt x="36" y="36"/>
                  </a:lnTo>
                  <a:lnTo>
                    <a:pt x="28" y="40"/>
                  </a:lnTo>
                  <a:lnTo>
                    <a:pt x="20" y="42"/>
                  </a:lnTo>
                  <a:lnTo>
                    <a:pt x="12" y="40"/>
                  </a:lnTo>
                  <a:lnTo>
                    <a:pt x="6" y="36"/>
                  </a:lnTo>
                  <a:lnTo>
                    <a:pt x="2" y="28"/>
                  </a:lnTo>
                  <a:lnTo>
                    <a:pt x="0" y="22"/>
                  </a:lnTo>
                  <a:lnTo>
                    <a:pt x="2" y="14"/>
                  </a:lnTo>
                  <a:lnTo>
                    <a:pt x="6" y="6"/>
                  </a:lnTo>
                  <a:lnTo>
                    <a:pt x="12" y="2"/>
                  </a:lnTo>
                  <a:lnTo>
                    <a:pt x="20" y="0"/>
                  </a:lnTo>
                  <a:close/>
                </a:path>
              </a:pathLst>
            </a:custGeom>
            <a:grpFill/>
            <a:ln w="9525">
              <a:solidFill>
                <a:schemeClr val="bg1"/>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51" name="Freeform 52"/>
            <p:cNvSpPr>
              <a:spLocks/>
            </p:cNvSpPr>
            <p:nvPr/>
          </p:nvSpPr>
          <p:spPr bwMode="auto">
            <a:xfrm>
              <a:off x="6791325" y="4206876"/>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2 w 40"/>
                <a:gd name="T29" fmla="*/ 28 h 40"/>
                <a:gd name="T30" fmla="*/ 0 w 40"/>
                <a:gd name="T31" fmla="*/ 20 h 40"/>
                <a:gd name="T32" fmla="*/ 0 w 40"/>
                <a:gd name="T33" fmla="*/ 20 h 40"/>
                <a:gd name="T34" fmla="*/ 2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4"/>
                  </a:lnTo>
                  <a:lnTo>
                    <a:pt x="28" y="38"/>
                  </a:lnTo>
                  <a:lnTo>
                    <a:pt x="20" y="40"/>
                  </a:lnTo>
                  <a:lnTo>
                    <a:pt x="12" y="38"/>
                  </a:lnTo>
                  <a:lnTo>
                    <a:pt x="6" y="34"/>
                  </a:lnTo>
                  <a:lnTo>
                    <a:pt x="2" y="28"/>
                  </a:lnTo>
                  <a:lnTo>
                    <a:pt x="0" y="20"/>
                  </a:lnTo>
                  <a:lnTo>
                    <a:pt x="2" y="12"/>
                  </a:lnTo>
                  <a:lnTo>
                    <a:pt x="6" y="6"/>
                  </a:lnTo>
                  <a:lnTo>
                    <a:pt x="12" y="2"/>
                  </a:lnTo>
                  <a:lnTo>
                    <a:pt x="20" y="0"/>
                  </a:lnTo>
                  <a:close/>
                </a:path>
              </a:pathLst>
            </a:custGeom>
            <a:grpFill/>
            <a:ln w="9525">
              <a:solidFill>
                <a:schemeClr val="bg1"/>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52" name="Freeform 53"/>
            <p:cNvSpPr>
              <a:spLocks/>
            </p:cNvSpPr>
            <p:nvPr/>
          </p:nvSpPr>
          <p:spPr bwMode="auto">
            <a:xfrm>
              <a:off x="7073900" y="4206876"/>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2 w 40"/>
                <a:gd name="T29" fmla="*/ 28 h 40"/>
                <a:gd name="T30" fmla="*/ 0 w 40"/>
                <a:gd name="T31" fmla="*/ 20 h 40"/>
                <a:gd name="T32" fmla="*/ 0 w 40"/>
                <a:gd name="T33" fmla="*/ 20 h 40"/>
                <a:gd name="T34" fmla="*/ 2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4"/>
                  </a:lnTo>
                  <a:lnTo>
                    <a:pt x="28" y="38"/>
                  </a:lnTo>
                  <a:lnTo>
                    <a:pt x="20" y="40"/>
                  </a:lnTo>
                  <a:lnTo>
                    <a:pt x="12" y="38"/>
                  </a:lnTo>
                  <a:lnTo>
                    <a:pt x="6" y="34"/>
                  </a:lnTo>
                  <a:lnTo>
                    <a:pt x="2" y="28"/>
                  </a:lnTo>
                  <a:lnTo>
                    <a:pt x="0" y="20"/>
                  </a:lnTo>
                  <a:lnTo>
                    <a:pt x="2" y="12"/>
                  </a:lnTo>
                  <a:lnTo>
                    <a:pt x="6" y="6"/>
                  </a:lnTo>
                  <a:lnTo>
                    <a:pt x="12" y="2"/>
                  </a:lnTo>
                  <a:lnTo>
                    <a:pt x="20" y="0"/>
                  </a:lnTo>
                  <a:close/>
                </a:path>
              </a:pathLst>
            </a:custGeom>
            <a:grpFill/>
            <a:ln w="9525">
              <a:solidFill>
                <a:schemeClr val="bg1"/>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53" name="Freeform 54"/>
            <p:cNvSpPr>
              <a:spLocks/>
            </p:cNvSpPr>
            <p:nvPr/>
          </p:nvSpPr>
          <p:spPr bwMode="auto">
            <a:xfrm>
              <a:off x="6165850" y="3759201"/>
              <a:ext cx="63500" cy="66675"/>
            </a:xfrm>
            <a:custGeom>
              <a:avLst/>
              <a:gdLst>
                <a:gd name="T0" fmla="*/ 20 w 40"/>
                <a:gd name="T1" fmla="*/ 0 h 42"/>
                <a:gd name="T2" fmla="*/ 20 w 40"/>
                <a:gd name="T3" fmla="*/ 0 h 42"/>
                <a:gd name="T4" fmla="*/ 28 w 40"/>
                <a:gd name="T5" fmla="*/ 2 h 42"/>
                <a:gd name="T6" fmla="*/ 34 w 40"/>
                <a:gd name="T7" fmla="*/ 6 h 42"/>
                <a:gd name="T8" fmla="*/ 38 w 40"/>
                <a:gd name="T9" fmla="*/ 12 h 42"/>
                <a:gd name="T10" fmla="*/ 40 w 40"/>
                <a:gd name="T11" fmla="*/ 20 h 42"/>
                <a:gd name="T12" fmla="*/ 40 w 40"/>
                <a:gd name="T13" fmla="*/ 20 h 42"/>
                <a:gd name="T14" fmla="*/ 38 w 40"/>
                <a:gd name="T15" fmla="*/ 28 h 42"/>
                <a:gd name="T16" fmla="*/ 34 w 40"/>
                <a:gd name="T17" fmla="*/ 36 h 42"/>
                <a:gd name="T18" fmla="*/ 28 w 40"/>
                <a:gd name="T19" fmla="*/ 40 h 42"/>
                <a:gd name="T20" fmla="*/ 20 w 40"/>
                <a:gd name="T21" fmla="*/ 42 h 42"/>
                <a:gd name="T22" fmla="*/ 20 w 40"/>
                <a:gd name="T23" fmla="*/ 42 h 42"/>
                <a:gd name="T24" fmla="*/ 12 w 40"/>
                <a:gd name="T25" fmla="*/ 40 h 42"/>
                <a:gd name="T26" fmla="*/ 6 w 40"/>
                <a:gd name="T27" fmla="*/ 36 h 42"/>
                <a:gd name="T28" fmla="*/ 2 w 40"/>
                <a:gd name="T29" fmla="*/ 28 h 42"/>
                <a:gd name="T30" fmla="*/ 0 w 40"/>
                <a:gd name="T31" fmla="*/ 20 h 42"/>
                <a:gd name="T32" fmla="*/ 0 w 40"/>
                <a:gd name="T33" fmla="*/ 20 h 42"/>
                <a:gd name="T34" fmla="*/ 2 w 40"/>
                <a:gd name="T35" fmla="*/ 12 h 42"/>
                <a:gd name="T36" fmla="*/ 6 w 40"/>
                <a:gd name="T37" fmla="*/ 6 h 42"/>
                <a:gd name="T38" fmla="*/ 12 w 40"/>
                <a:gd name="T39" fmla="*/ 2 h 42"/>
                <a:gd name="T40" fmla="*/ 20 w 40"/>
                <a:gd name="T41" fmla="*/ 0 h 42"/>
                <a:gd name="T42" fmla="*/ 20 w 40"/>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2">
                  <a:moveTo>
                    <a:pt x="20" y="0"/>
                  </a:moveTo>
                  <a:lnTo>
                    <a:pt x="20" y="0"/>
                  </a:lnTo>
                  <a:lnTo>
                    <a:pt x="28" y="2"/>
                  </a:lnTo>
                  <a:lnTo>
                    <a:pt x="34" y="6"/>
                  </a:lnTo>
                  <a:lnTo>
                    <a:pt x="38" y="12"/>
                  </a:lnTo>
                  <a:lnTo>
                    <a:pt x="40" y="20"/>
                  </a:lnTo>
                  <a:lnTo>
                    <a:pt x="38" y="28"/>
                  </a:lnTo>
                  <a:lnTo>
                    <a:pt x="34" y="36"/>
                  </a:lnTo>
                  <a:lnTo>
                    <a:pt x="28" y="40"/>
                  </a:lnTo>
                  <a:lnTo>
                    <a:pt x="20" y="42"/>
                  </a:lnTo>
                  <a:lnTo>
                    <a:pt x="12" y="40"/>
                  </a:lnTo>
                  <a:lnTo>
                    <a:pt x="6" y="36"/>
                  </a:lnTo>
                  <a:lnTo>
                    <a:pt x="2" y="28"/>
                  </a:lnTo>
                  <a:lnTo>
                    <a:pt x="0" y="20"/>
                  </a:lnTo>
                  <a:lnTo>
                    <a:pt x="2" y="12"/>
                  </a:lnTo>
                  <a:lnTo>
                    <a:pt x="6" y="6"/>
                  </a:lnTo>
                  <a:lnTo>
                    <a:pt x="12" y="2"/>
                  </a:lnTo>
                  <a:lnTo>
                    <a:pt x="20" y="0"/>
                  </a:lnTo>
                  <a:close/>
                </a:path>
              </a:pathLst>
            </a:custGeom>
            <a:grpFill/>
            <a:ln w="9525">
              <a:solidFill>
                <a:schemeClr val="bg1"/>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54" name="Freeform 55"/>
            <p:cNvSpPr>
              <a:spLocks/>
            </p:cNvSpPr>
            <p:nvPr/>
          </p:nvSpPr>
          <p:spPr bwMode="auto">
            <a:xfrm>
              <a:off x="5464175" y="3879851"/>
              <a:ext cx="66675" cy="63500"/>
            </a:xfrm>
            <a:custGeom>
              <a:avLst/>
              <a:gdLst>
                <a:gd name="T0" fmla="*/ 20 w 42"/>
                <a:gd name="T1" fmla="*/ 0 h 40"/>
                <a:gd name="T2" fmla="*/ 20 w 42"/>
                <a:gd name="T3" fmla="*/ 0 h 40"/>
                <a:gd name="T4" fmla="*/ 28 w 42"/>
                <a:gd name="T5" fmla="*/ 2 h 40"/>
                <a:gd name="T6" fmla="*/ 36 w 42"/>
                <a:gd name="T7" fmla="*/ 6 h 40"/>
                <a:gd name="T8" fmla="*/ 40 w 42"/>
                <a:gd name="T9" fmla="*/ 12 h 40"/>
                <a:gd name="T10" fmla="*/ 42 w 42"/>
                <a:gd name="T11" fmla="*/ 20 h 40"/>
                <a:gd name="T12" fmla="*/ 42 w 42"/>
                <a:gd name="T13" fmla="*/ 20 h 40"/>
                <a:gd name="T14" fmla="*/ 40 w 42"/>
                <a:gd name="T15" fmla="*/ 28 h 40"/>
                <a:gd name="T16" fmla="*/ 36 w 42"/>
                <a:gd name="T17" fmla="*/ 34 h 40"/>
                <a:gd name="T18" fmla="*/ 28 w 42"/>
                <a:gd name="T19" fmla="*/ 38 h 40"/>
                <a:gd name="T20" fmla="*/ 20 w 42"/>
                <a:gd name="T21" fmla="*/ 40 h 40"/>
                <a:gd name="T22" fmla="*/ 20 w 42"/>
                <a:gd name="T23" fmla="*/ 40 h 40"/>
                <a:gd name="T24" fmla="*/ 14 w 42"/>
                <a:gd name="T25" fmla="*/ 38 h 40"/>
                <a:gd name="T26" fmla="*/ 6 w 42"/>
                <a:gd name="T27" fmla="*/ 34 h 40"/>
                <a:gd name="T28" fmla="*/ 2 w 42"/>
                <a:gd name="T29" fmla="*/ 28 h 40"/>
                <a:gd name="T30" fmla="*/ 0 w 42"/>
                <a:gd name="T31" fmla="*/ 20 h 40"/>
                <a:gd name="T32" fmla="*/ 0 w 42"/>
                <a:gd name="T33" fmla="*/ 20 h 40"/>
                <a:gd name="T34" fmla="*/ 2 w 42"/>
                <a:gd name="T35" fmla="*/ 12 h 40"/>
                <a:gd name="T36" fmla="*/ 6 w 42"/>
                <a:gd name="T37" fmla="*/ 6 h 40"/>
                <a:gd name="T38" fmla="*/ 14 w 42"/>
                <a:gd name="T39" fmla="*/ 2 h 40"/>
                <a:gd name="T40" fmla="*/ 20 w 42"/>
                <a:gd name="T41" fmla="*/ 0 h 40"/>
                <a:gd name="T42" fmla="*/ 20 w 42"/>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2" h="40">
                  <a:moveTo>
                    <a:pt x="20" y="0"/>
                  </a:moveTo>
                  <a:lnTo>
                    <a:pt x="20" y="0"/>
                  </a:lnTo>
                  <a:lnTo>
                    <a:pt x="28" y="2"/>
                  </a:lnTo>
                  <a:lnTo>
                    <a:pt x="36" y="6"/>
                  </a:lnTo>
                  <a:lnTo>
                    <a:pt x="40" y="12"/>
                  </a:lnTo>
                  <a:lnTo>
                    <a:pt x="42" y="20"/>
                  </a:lnTo>
                  <a:lnTo>
                    <a:pt x="40" y="28"/>
                  </a:lnTo>
                  <a:lnTo>
                    <a:pt x="36" y="34"/>
                  </a:lnTo>
                  <a:lnTo>
                    <a:pt x="28" y="38"/>
                  </a:lnTo>
                  <a:lnTo>
                    <a:pt x="20" y="40"/>
                  </a:lnTo>
                  <a:lnTo>
                    <a:pt x="14" y="38"/>
                  </a:lnTo>
                  <a:lnTo>
                    <a:pt x="6" y="34"/>
                  </a:lnTo>
                  <a:lnTo>
                    <a:pt x="2" y="28"/>
                  </a:lnTo>
                  <a:lnTo>
                    <a:pt x="0" y="20"/>
                  </a:lnTo>
                  <a:lnTo>
                    <a:pt x="2" y="12"/>
                  </a:lnTo>
                  <a:lnTo>
                    <a:pt x="6" y="6"/>
                  </a:lnTo>
                  <a:lnTo>
                    <a:pt x="14" y="2"/>
                  </a:lnTo>
                  <a:lnTo>
                    <a:pt x="20" y="0"/>
                  </a:lnTo>
                  <a:close/>
                </a:path>
              </a:pathLst>
            </a:custGeom>
            <a:grpFill/>
            <a:ln w="9525">
              <a:solidFill>
                <a:schemeClr val="bg1"/>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55" name="Freeform 56"/>
            <p:cNvSpPr>
              <a:spLocks/>
            </p:cNvSpPr>
            <p:nvPr/>
          </p:nvSpPr>
          <p:spPr bwMode="auto">
            <a:xfrm>
              <a:off x="5972175" y="3184526"/>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2 w 40"/>
                <a:gd name="T29" fmla="*/ 28 h 40"/>
                <a:gd name="T30" fmla="*/ 0 w 40"/>
                <a:gd name="T31" fmla="*/ 20 h 40"/>
                <a:gd name="T32" fmla="*/ 0 w 40"/>
                <a:gd name="T33" fmla="*/ 20 h 40"/>
                <a:gd name="T34" fmla="*/ 2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4"/>
                  </a:lnTo>
                  <a:lnTo>
                    <a:pt x="28" y="38"/>
                  </a:lnTo>
                  <a:lnTo>
                    <a:pt x="20" y="40"/>
                  </a:lnTo>
                  <a:lnTo>
                    <a:pt x="12" y="38"/>
                  </a:lnTo>
                  <a:lnTo>
                    <a:pt x="6" y="34"/>
                  </a:lnTo>
                  <a:lnTo>
                    <a:pt x="2" y="28"/>
                  </a:lnTo>
                  <a:lnTo>
                    <a:pt x="0" y="20"/>
                  </a:lnTo>
                  <a:lnTo>
                    <a:pt x="2" y="12"/>
                  </a:lnTo>
                  <a:lnTo>
                    <a:pt x="6" y="6"/>
                  </a:lnTo>
                  <a:lnTo>
                    <a:pt x="12" y="2"/>
                  </a:lnTo>
                  <a:lnTo>
                    <a:pt x="20" y="0"/>
                  </a:lnTo>
                  <a:close/>
                </a:path>
              </a:pathLst>
            </a:custGeom>
            <a:grpFill/>
            <a:ln w="9525">
              <a:solidFill>
                <a:schemeClr val="bg1"/>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56" name="Freeform 57"/>
            <p:cNvSpPr>
              <a:spLocks/>
            </p:cNvSpPr>
            <p:nvPr/>
          </p:nvSpPr>
          <p:spPr bwMode="auto">
            <a:xfrm>
              <a:off x="6254750" y="3089276"/>
              <a:ext cx="63500" cy="66675"/>
            </a:xfrm>
            <a:custGeom>
              <a:avLst/>
              <a:gdLst>
                <a:gd name="T0" fmla="*/ 20 w 40"/>
                <a:gd name="T1" fmla="*/ 0 h 42"/>
                <a:gd name="T2" fmla="*/ 20 w 40"/>
                <a:gd name="T3" fmla="*/ 0 h 42"/>
                <a:gd name="T4" fmla="*/ 28 w 40"/>
                <a:gd name="T5" fmla="*/ 2 h 42"/>
                <a:gd name="T6" fmla="*/ 34 w 40"/>
                <a:gd name="T7" fmla="*/ 6 h 42"/>
                <a:gd name="T8" fmla="*/ 38 w 40"/>
                <a:gd name="T9" fmla="*/ 12 h 42"/>
                <a:gd name="T10" fmla="*/ 40 w 40"/>
                <a:gd name="T11" fmla="*/ 20 h 42"/>
                <a:gd name="T12" fmla="*/ 40 w 40"/>
                <a:gd name="T13" fmla="*/ 20 h 42"/>
                <a:gd name="T14" fmla="*/ 38 w 40"/>
                <a:gd name="T15" fmla="*/ 28 h 42"/>
                <a:gd name="T16" fmla="*/ 34 w 40"/>
                <a:gd name="T17" fmla="*/ 36 h 42"/>
                <a:gd name="T18" fmla="*/ 28 w 40"/>
                <a:gd name="T19" fmla="*/ 40 h 42"/>
                <a:gd name="T20" fmla="*/ 20 w 40"/>
                <a:gd name="T21" fmla="*/ 42 h 42"/>
                <a:gd name="T22" fmla="*/ 20 w 40"/>
                <a:gd name="T23" fmla="*/ 42 h 42"/>
                <a:gd name="T24" fmla="*/ 12 w 40"/>
                <a:gd name="T25" fmla="*/ 40 h 42"/>
                <a:gd name="T26" fmla="*/ 6 w 40"/>
                <a:gd name="T27" fmla="*/ 36 h 42"/>
                <a:gd name="T28" fmla="*/ 2 w 40"/>
                <a:gd name="T29" fmla="*/ 28 h 42"/>
                <a:gd name="T30" fmla="*/ 0 w 40"/>
                <a:gd name="T31" fmla="*/ 20 h 42"/>
                <a:gd name="T32" fmla="*/ 0 w 40"/>
                <a:gd name="T33" fmla="*/ 20 h 42"/>
                <a:gd name="T34" fmla="*/ 2 w 40"/>
                <a:gd name="T35" fmla="*/ 12 h 42"/>
                <a:gd name="T36" fmla="*/ 6 w 40"/>
                <a:gd name="T37" fmla="*/ 6 h 42"/>
                <a:gd name="T38" fmla="*/ 12 w 40"/>
                <a:gd name="T39" fmla="*/ 2 h 42"/>
                <a:gd name="T40" fmla="*/ 20 w 40"/>
                <a:gd name="T41" fmla="*/ 0 h 42"/>
                <a:gd name="T42" fmla="*/ 20 w 40"/>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2">
                  <a:moveTo>
                    <a:pt x="20" y="0"/>
                  </a:moveTo>
                  <a:lnTo>
                    <a:pt x="20" y="0"/>
                  </a:lnTo>
                  <a:lnTo>
                    <a:pt x="28" y="2"/>
                  </a:lnTo>
                  <a:lnTo>
                    <a:pt x="34" y="6"/>
                  </a:lnTo>
                  <a:lnTo>
                    <a:pt x="38" y="12"/>
                  </a:lnTo>
                  <a:lnTo>
                    <a:pt x="40" y="20"/>
                  </a:lnTo>
                  <a:lnTo>
                    <a:pt x="38" y="28"/>
                  </a:lnTo>
                  <a:lnTo>
                    <a:pt x="34" y="36"/>
                  </a:lnTo>
                  <a:lnTo>
                    <a:pt x="28" y="40"/>
                  </a:lnTo>
                  <a:lnTo>
                    <a:pt x="20" y="42"/>
                  </a:lnTo>
                  <a:lnTo>
                    <a:pt x="12" y="40"/>
                  </a:lnTo>
                  <a:lnTo>
                    <a:pt x="6" y="36"/>
                  </a:lnTo>
                  <a:lnTo>
                    <a:pt x="2" y="28"/>
                  </a:lnTo>
                  <a:lnTo>
                    <a:pt x="0" y="20"/>
                  </a:lnTo>
                  <a:lnTo>
                    <a:pt x="2" y="12"/>
                  </a:lnTo>
                  <a:lnTo>
                    <a:pt x="6" y="6"/>
                  </a:lnTo>
                  <a:lnTo>
                    <a:pt x="12" y="2"/>
                  </a:lnTo>
                  <a:lnTo>
                    <a:pt x="20" y="0"/>
                  </a:lnTo>
                  <a:close/>
                </a:path>
              </a:pathLst>
            </a:custGeom>
            <a:grpFill/>
            <a:ln w="9525">
              <a:solidFill>
                <a:schemeClr val="bg1"/>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57" name="Freeform 58"/>
            <p:cNvSpPr>
              <a:spLocks/>
            </p:cNvSpPr>
            <p:nvPr/>
          </p:nvSpPr>
          <p:spPr bwMode="auto">
            <a:xfrm>
              <a:off x="6667500" y="3346451"/>
              <a:ext cx="63500" cy="66675"/>
            </a:xfrm>
            <a:custGeom>
              <a:avLst/>
              <a:gdLst>
                <a:gd name="T0" fmla="*/ 20 w 40"/>
                <a:gd name="T1" fmla="*/ 0 h 42"/>
                <a:gd name="T2" fmla="*/ 20 w 40"/>
                <a:gd name="T3" fmla="*/ 0 h 42"/>
                <a:gd name="T4" fmla="*/ 28 w 40"/>
                <a:gd name="T5" fmla="*/ 2 h 42"/>
                <a:gd name="T6" fmla="*/ 34 w 40"/>
                <a:gd name="T7" fmla="*/ 6 h 42"/>
                <a:gd name="T8" fmla="*/ 38 w 40"/>
                <a:gd name="T9" fmla="*/ 14 h 42"/>
                <a:gd name="T10" fmla="*/ 40 w 40"/>
                <a:gd name="T11" fmla="*/ 22 h 42"/>
                <a:gd name="T12" fmla="*/ 40 w 40"/>
                <a:gd name="T13" fmla="*/ 22 h 42"/>
                <a:gd name="T14" fmla="*/ 38 w 40"/>
                <a:gd name="T15" fmla="*/ 30 h 42"/>
                <a:gd name="T16" fmla="*/ 34 w 40"/>
                <a:gd name="T17" fmla="*/ 36 h 42"/>
                <a:gd name="T18" fmla="*/ 28 w 40"/>
                <a:gd name="T19" fmla="*/ 40 h 42"/>
                <a:gd name="T20" fmla="*/ 20 w 40"/>
                <a:gd name="T21" fmla="*/ 42 h 42"/>
                <a:gd name="T22" fmla="*/ 20 w 40"/>
                <a:gd name="T23" fmla="*/ 42 h 42"/>
                <a:gd name="T24" fmla="*/ 12 w 40"/>
                <a:gd name="T25" fmla="*/ 40 h 42"/>
                <a:gd name="T26" fmla="*/ 6 w 40"/>
                <a:gd name="T27" fmla="*/ 36 h 42"/>
                <a:gd name="T28" fmla="*/ 0 w 40"/>
                <a:gd name="T29" fmla="*/ 30 h 42"/>
                <a:gd name="T30" fmla="*/ 0 w 40"/>
                <a:gd name="T31" fmla="*/ 22 h 42"/>
                <a:gd name="T32" fmla="*/ 0 w 40"/>
                <a:gd name="T33" fmla="*/ 22 h 42"/>
                <a:gd name="T34" fmla="*/ 0 w 40"/>
                <a:gd name="T35" fmla="*/ 14 h 42"/>
                <a:gd name="T36" fmla="*/ 6 w 40"/>
                <a:gd name="T37" fmla="*/ 6 h 42"/>
                <a:gd name="T38" fmla="*/ 12 w 40"/>
                <a:gd name="T39" fmla="*/ 2 h 42"/>
                <a:gd name="T40" fmla="*/ 20 w 40"/>
                <a:gd name="T41" fmla="*/ 0 h 42"/>
                <a:gd name="T42" fmla="*/ 20 w 40"/>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2">
                  <a:moveTo>
                    <a:pt x="20" y="0"/>
                  </a:moveTo>
                  <a:lnTo>
                    <a:pt x="20" y="0"/>
                  </a:lnTo>
                  <a:lnTo>
                    <a:pt x="28" y="2"/>
                  </a:lnTo>
                  <a:lnTo>
                    <a:pt x="34" y="6"/>
                  </a:lnTo>
                  <a:lnTo>
                    <a:pt x="38" y="14"/>
                  </a:lnTo>
                  <a:lnTo>
                    <a:pt x="40" y="22"/>
                  </a:lnTo>
                  <a:lnTo>
                    <a:pt x="38" y="30"/>
                  </a:lnTo>
                  <a:lnTo>
                    <a:pt x="34" y="36"/>
                  </a:lnTo>
                  <a:lnTo>
                    <a:pt x="28" y="40"/>
                  </a:lnTo>
                  <a:lnTo>
                    <a:pt x="20" y="42"/>
                  </a:lnTo>
                  <a:lnTo>
                    <a:pt x="12" y="40"/>
                  </a:lnTo>
                  <a:lnTo>
                    <a:pt x="6" y="36"/>
                  </a:lnTo>
                  <a:lnTo>
                    <a:pt x="0" y="30"/>
                  </a:lnTo>
                  <a:lnTo>
                    <a:pt x="0" y="22"/>
                  </a:lnTo>
                  <a:lnTo>
                    <a:pt x="0" y="14"/>
                  </a:lnTo>
                  <a:lnTo>
                    <a:pt x="6" y="6"/>
                  </a:lnTo>
                  <a:lnTo>
                    <a:pt x="12" y="2"/>
                  </a:lnTo>
                  <a:lnTo>
                    <a:pt x="20" y="0"/>
                  </a:lnTo>
                  <a:close/>
                </a:path>
              </a:pathLst>
            </a:custGeom>
            <a:grpFill/>
            <a:ln w="9525">
              <a:solidFill>
                <a:schemeClr val="bg1"/>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58" name="Freeform 59"/>
            <p:cNvSpPr>
              <a:spLocks/>
            </p:cNvSpPr>
            <p:nvPr/>
          </p:nvSpPr>
          <p:spPr bwMode="auto">
            <a:xfrm>
              <a:off x="5054600" y="3079751"/>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40 h 40"/>
                <a:gd name="T20" fmla="*/ 20 w 40"/>
                <a:gd name="T21" fmla="*/ 40 h 40"/>
                <a:gd name="T22" fmla="*/ 20 w 40"/>
                <a:gd name="T23" fmla="*/ 40 h 40"/>
                <a:gd name="T24" fmla="*/ 12 w 40"/>
                <a:gd name="T25" fmla="*/ 40 h 40"/>
                <a:gd name="T26" fmla="*/ 6 w 40"/>
                <a:gd name="T27" fmla="*/ 34 h 40"/>
                <a:gd name="T28" fmla="*/ 0 w 40"/>
                <a:gd name="T29" fmla="*/ 28 h 40"/>
                <a:gd name="T30" fmla="*/ 0 w 40"/>
                <a:gd name="T31" fmla="*/ 20 h 40"/>
                <a:gd name="T32" fmla="*/ 0 w 40"/>
                <a:gd name="T33" fmla="*/ 20 h 40"/>
                <a:gd name="T34" fmla="*/ 0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4"/>
                  </a:lnTo>
                  <a:lnTo>
                    <a:pt x="28" y="40"/>
                  </a:lnTo>
                  <a:lnTo>
                    <a:pt x="20" y="40"/>
                  </a:lnTo>
                  <a:lnTo>
                    <a:pt x="12" y="40"/>
                  </a:lnTo>
                  <a:lnTo>
                    <a:pt x="6" y="34"/>
                  </a:lnTo>
                  <a:lnTo>
                    <a:pt x="0" y="28"/>
                  </a:lnTo>
                  <a:lnTo>
                    <a:pt x="0" y="20"/>
                  </a:lnTo>
                  <a:lnTo>
                    <a:pt x="0" y="12"/>
                  </a:lnTo>
                  <a:lnTo>
                    <a:pt x="6" y="6"/>
                  </a:lnTo>
                  <a:lnTo>
                    <a:pt x="12" y="2"/>
                  </a:lnTo>
                  <a:lnTo>
                    <a:pt x="20" y="0"/>
                  </a:lnTo>
                  <a:close/>
                </a:path>
              </a:pathLst>
            </a:custGeom>
            <a:grpFill/>
            <a:ln w="9525">
              <a:solidFill>
                <a:schemeClr val="bg1"/>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59" name="Freeform 60"/>
            <p:cNvSpPr>
              <a:spLocks/>
            </p:cNvSpPr>
            <p:nvPr/>
          </p:nvSpPr>
          <p:spPr bwMode="auto">
            <a:xfrm>
              <a:off x="5803900" y="2654301"/>
              <a:ext cx="63500" cy="63500"/>
            </a:xfrm>
            <a:custGeom>
              <a:avLst/>
              <a:gdLst>
                <a:gd name="T0" fmla="*/ 20 w 40"/>
                <a:gd name="T1" fmla="*/ 0 h 40"/>
                <a:gd name="T2" fmla="*/ 20 w 40"/>
                <a:gd name="T3" fmla="*/ 0 h 40"/>
                <a:gd name="T4" fmla="*/ 28 w 40"/>
                <a:gd name="T5" fmla="*/ 0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0 w 40"/>
                <a:gd name="T29" fmla="*/ 28 h 40"/>
                <a:gd name="T30" fmla="*/ 0 w 40"/>
                <a:gd name="T31" fmla="*/ 20 h 40"/>
                <a:gd name="T32" fmla="*/ 0 w 40"/>
                <a:gd name="T33" fmla="*/ 20 h 40"/>
                <a:gd name="T34" fmla="*/ 0 w 40"/>
                <a:gd name="T35" fmla="*/ 12 h 40"/>
                <a:gd name="T36" fmla="*/ 6 w 40"/>
                <a:gd name="T37" fmla="*/ 6 h 40"/>
                <a:gd name="T38" fmla="*/ 12 w 40"/>
                <a:gd name="T39" fmla="*/ 0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0"/>
                  </a:lnTo>
                  <a:lnTo>
                    <a:pt x="34" y="6"/>
                  </a:lnTo>
                  <a:lnTo>
                    <a:pt x="38" y="12"/>
                  </a:lnTo>
                  <a:lnTo>
                    <a:pt x="40" y="20"/>
                  </a:lnTo>
                  <a:lnTo>
                    <a:pt x="38" y="28"/>
                  </a:lnTo>
                  <a:lnTo>
                    <a:pt x="34" y="34"/>
                  </a:lnTo>
                  <a:lnTo>
                    <a:pt x="28" y="38"/>
                  </a:lnTo>
                  <a:lnTo>
                    <a:pt x="20" y="40"/>
                  </a:lnTo>
                  <a:lnTo>
                    <a:pt x="12" y="38"/>
                  </a:lnTo>
                  <a:lnTo>
                    <a:pt x="6" y="34"/>
                  </a:lnTo>
                  <a:lnTo>
                    <a:pt x="0" y="28"/>
                  </a:lnTo>
                  <a:lnTo>
                    <a:pt x="0" y="20"/>
                  </a:lnTo>
                  <a:lnTo>
                    <a:pt x="0" y="12"/>
                  </a:lnTo>
                  <a:lnTo>
                    <a:pt x="6" y="6"/>
                  </a:lnTo>
                  <a:lnTo>
                    <a:pt x="12" y="0"/>
                  </a:lnTo>
                  <a:lnTo>
                    <a:pt x="20" y="0"/>
                  </a:lnTo>
                  <a:close/>
                </a:path>
              </a:pathLst>
            </a:custGeom>
            <a:grpFill/>
            <a:ln w="9525">
              <a:solidFill>
                <a:schemeClr val="bg1"/>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60" name="Freeform 61"/>
            <p:cNvSpPr>
              <a:spLocks/>
            </p:cNvSpPr>
            <p:nvPr/>
          </p:nvSpPr>
          <p:spPr bwMode="auto">
            <a:xfrm>
              <a:off x="6645275" y="2870201"/>
              <a:ext cx="66675" cy="66675"/>
            </a:xfrm>
            <a:custGeom>
              <a:avLst/>
              <a:gdLst>
                <a:gd name="T0" fmla="*/ 22 w 42"/>
                <a:gd name="T1" fmla="*/ 0 h 42"/>
                <a:gd name="T2" fmla="*/ 22 w 42"/>
                <a:gd name="T3" fmla="*/ 0 h 42"/>
                <a:gd name="T4" fmla="*/ 30 w 42"/>
                <a:gd name="T5" fmla="*/ 2 h 42"/>
                <a:gd name="T6" fmla="*/ 36 w 42"/>
                <a:gd name="T7" fmla="*/ 6 h 42"/>
                <a:gd name="T8" fmla="*/ 40 w 42"/>
                <a:gd name="T9" fmla="*/ 14 h 42"/>
                <a:gd name="T10" fmla="*/ 42 w 42"/>
                <a:gd name="T11" fmla="*/ 22 h 42"/>
                <a:gd name="T12" fmla="*/ 42 w 42"/>
                <a:gd name="T13" fmla="*/ 22 h 42"/>
                <a:gd name="T14" fmla="*/ 40 w 42"/>
                <a:gd name="T15" fmla="*/ 30 h 42"/>
                <a:gd name="T16" fmla="*/ 36 w 42"/>
                <a:gd name="T17" fmla="*/ 36 h 42"/>
                <a:gd name="T18" fmla="*/ 30 w 42"/>
                <a:gd name="T19" fmla="*/ 40 h 42"/>
                <a:gd name="T20" fmla="*/ 22 w 42"/>
                <a:gd name="T21" fmla="*/ 42 h 42"/>
                <a:gd name="T22" fmla="*/ 22 w 42"/>
                <a:gd name="T23" fmla="*/ 42 h 42"/>
                <a:gd name="T24" fmla="*/ 14 w 42"/>
                <a:gd name="T25" fmla="*/ 40 h 42"/>
                <a:gd name="T26" fmla="*/ 6 w 42"/>
                <a:gd name="T27" fmla="*/ 36 h 42"/>
                <a:gd name="T28" fmla="*/ 2 w 42"/>
                <a:gd name="T29" fmla="*/ 30 h 42"/>
                <a:gd name="T30" fmla="*/ 0 w 42"/>
                <a:gd name="T31" fmla="*/ 22 h 42"/>
                <a:gd name="T32" fmla="*/ 0 w 42"/>
                <a:gd name="T33" fmla="*/ 22 h 42"/>
                <a:gd name="T34" fmla="*/ 2 w 42"/>
                <a:gd name="T35" fmla="*/ 14 h 42"/>
                <a:gd name="T36" fmla="*/ 6 w 42"/>
                <a:gd name="T37" fmla="*/ 6 h 42"/>
                <a:gd name="T38" fmla="*/ 14 w 42"/>
                <a:gd name="T39" fmla="*/ 2 h 42"/>
                <a:gd name="T40" fmla="*/ 22 w 42"/>
                <a:gd name="T41" fmla="*/ 0 h 42"/>
                <a:gd name="T42" fmla="*/ 22 w 42"/>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2" h="42">
                  <a:moveTo>
                    <a:pt x="22" y="0"/>
                  </a:moveTo>
                  <a:lnTo>
                    <a:pt x="22" y="0"/>
                  </a:lnTo>
                  <a:lnTo>
                    <a:pt x="30" y="2"/>
                  </a:lnTo>
                  <a:lnTo>
                    <a:pt x="36" y="6"/>
                  </a:lnTo>
                  <a:lnTo>
                    <a:pt x="40" y="14"/>
                  </a:lnTo>
                  <a:lnTo>
                    <a:pt x="42" y="22"/>
                  </a:lnTo>
                  <a:lnTo>
                    <a:pt x="40" y="30"/>
                  </a:lnTo>
                  <a:lnTo>
                    <a:pt x="36" y="36"/>
                  </a:lnTo>
                  <a:lnTo>
                    <a:pt x="30" y="40"/>
                  </a:lnTo>
                  <a:lnTo>
                    <a:pt x="22" y="42"/>
                  </a:lnTo>
                  <a:lnTo>
                    <a:pt x="14" y="40"/>
                  </a:lnTo>
                  <a:lnTo>
                    <a:pt x="6" y="36"/>
                  </a:lnTo>
                  <a:lnTo>
                    <a:pt x="2" y="30"/>
                  </a:lnTo>
                  <a:lnTo>
                    <a:pt x="0" y="22"/>
                  </a:lnTo>
                  <a:lnTo>
                    <a:pt x="2" y="14"/>
                  </a:lnTo>
                  <a:lnTo>
                    <a:pt x="6" y="6"/>
                  </a:lnTo>
                  <a:lnTo>
                    <a:pt x="14" y="2"/>
                  </a:lnTo>
                  <a:lnTo>
                    <a:pt x="22" y="0"/>
                  </a:lnTo>
                  <a:close/>
                </a:path>
              </a:pathLst>
            </a:custGeom>
            <a:grpFill/>
            <a:ln w="9525">
              <a:solidFill>
                <a:schemeClr val="bg1"/>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61" name="Freeform 62"/>
            <p:cNvSpPr>
              <a:spLocks/>
            </p:cNvSpPr>
            <p:nvPr/>
          </p:nvSpPr>
          <p:spPr bwMode="auto">
            <a:xfrm>
              <a:off x="7394575" y="2266951"/>
              <a:ext cx="66675" cy="63500"/>
            </a:xfrm>
            <a:custGeom>
              <a:avLst/>
              <a:gdLst>
                <a:gd name="T0" fmla="*/ 22 w 42"/>
                <a:gd name="T1" fmla="*/ 0 h 40"/>
                <a:gd name="T2" fmla="*/ 22 w 42"/>
                <a:gd name="T3" fmla="*/ 0 h 40"/>
                <a:gd name="T4" fmla="*/ 30 w 42"/>
                <a:gd name="T5" fmla="*/ 0 h 40"/>
                <a:gd name="T6" fmla="*/ 36 w 42"/>
                <a:gd name="T7" fmla="*/ 6 h 40"/>
                <a:gd name="T8" fmla="*/ 40 w 42"/>
                <a:gd name="T9" fmla="*/ 12 h 40"/>
                <a:gd name="T10" fmla="*/ 42 w 42"/>
                <a:gd name="T11" fmla="*/ 20 h 40"/>
                <a:gd name="T12" fmla="*/ 42 w 42"/>
                <a:gd name="T13" fmla="*/ 20 h 40"/>
                <a:gd name="T14" fmla="*/ 40 w 42"/>
                <a:gd name="T15" fmla="*/ 28 h 40"/>
                <a:gd name="T16" fmla="*/ 36 w 42"/>
                <a:gd name="T17" fmla="*/ 34 h 40"/>
                <a:gd name="T18" fmla="*/ 30 w 42"/>
                <a:gd name="T19" fmla="*/ 38 h 40"/>
                <a:gd name="T20" fmla="*/ 22 w 42"/>
                <a:gd name="T21" fmla="*/ 40 h 40"/>
                <a:gd name="T22" fmla="*/ 22 w 42"/>
                <a:gd name="T23" fmla="*/ 40 h 40"/>
                <a:gd name="T24" fmla="*/ 14 w 42"/>
                <a:gd name="T25" fmla="*/ 38 h 40"/>
                <a:gd name="T26" fmla="*/ 6 w 42"/>
                <a:gd name="T27" fmla="*/ 34 h 40"/>
                <a:gd name="T28" fmla="*/ 2 w 42"/>
                <a:gd name="T29" fmla="*/ 28 h 40"/>
                <a:gd name="T30" fmla="*/ 0 w 42"/>
                <a:gd name="T31" fmla="*/ 20 h 40"/>
                <a:gd name="T32" fmla="*/ 0 w 42"/>
                <a:gd name="T33" fmla="*/ 20 h 40"/>
                <a:gd name="T34" fmla="*/ 2 w 42"/>
                <a:gd name="T35" fmla="*/ 12 h 40"/>
                <a:gd name="T36" fmla="*/ 6 w 42"/>
                <a:gd name="T37" fmla="*/ 6 h 40"/>
                <a:gd name="T38" fmla="*/ 14 w 42"/>
                <a:gd name="T39" fmla="*/ 0 h 40"/>
                <a:gd name="T40" fmla="*/ 22 w 42"/>
                <a:gd name="T41" fmla="*/ 0 h 40"/>
                <a:gd name="T42" fmla="*/ 22 w 42"/>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2" h="40">
                  <a:moveTo>
                    <a:pt x="22" y="0"/>
                  </a:moveTo>
                  <a:lnTo>
                    <a:pt x="22" y="0"/>
                  </a:lnTo>
                  <a:lnTo>
                    <a:pt x="30" y="0"/>
                  </a:lnTo>
                  <a:lnTo>
                    <a:pt x="36" y="6"/>
                  </a:lnTo>
                  <a:lnTo>
                    <a:pt x="40" y="12"/>
                  </a:lnTo>
                  <a:lnTo>
                    <a:pt x="42" y="20"/>
                  </a:lnTo>
                  <a:lnTo>
                    <a:pt x="40" y="28"/>
                  </a:lnTo>
                  <a:lnTo>
                    <a:pt x="36" y="34"/>
                  </a:lnTo>
                  <a:lnTo>
                    <a:pt x="30" y="38"/>
                  </a:lnTo>
                  <a:lnTo>
                    <a:pt x="22" y="40"/>
                  </a:lnTo>
                  <a:lnTo>
                    <a:pt x="14" y="38"/>
                  </a:lnTo>
                  <a:lnTo>
                    <a:pt x="6" y="34"/>
                  </a:lnTo>
                  <a:lnTo>
                    <a:pt x="2" y="28"/>
                  </a:lnTo>
                  <a:lnTo>
                    <a:pt x="0" y="20"/>
                  </a:lnTo>
                  <a:lnTo>
                    <a:pt x="2" y="12"/>
                  </a:lnTo>
                  <a:lnTo>
                    <a:pt x="6" y="6"/>
                  </a:lnTo>
                  <a:lnTo>
                    <a:pt x="14" y="0"/>
                  </a:lnTo>
                  <a:lnTo>
                    <a:pt x="22" y="0"/>
                  </a:lnTo>
                  <a:close/>
                </a:path>
              </a:pathLst>
            </a:custGeom>
            <a:grpFill/>
            <a:ln w="9525">
              <a:solidFill>
                <a:schemeClr val="bg1"/>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62" name="Freeform 63"/>
            <p:cNvSpPr>
              <a:spLocks/>
            </p:cNvSpPr>
            <p:nvPr/>
          </p:nvSpPr>
          <p:spPr bwMode="auto">
            <a:xfrm>
              <a:off x="7559675" y="1882776"/>
              <a:ext cx="63500" cy="66675"/>
            </a:xfrm>
            <a:custGeom>
              <a:avLst/>
              <a:gdLst>
                <a:gd name="T0" fmla="*/ 20 w 40"/>
                <a:gd name="T1" fmla="*/ 0 h 42"/>
                <a:gd name="T2" fmla="*/ 20 w 40"/>
                <a:gd name="T3" fmla="*/ 0 h 42"/>
                <a:gd name="T4" fmla="*/ 28 w 40"/>
                <a:gd name="T5" fmla="*/ 2 h 42"/>
                <a:gd name="T6" fmla="*/ 34 w 40"/>
                <a:gd name="T7" fmla="*/ 6 h 42"/>
                <a:gd name="T8" fmla="*/ 40 w 40"/>
                <a:gd name="T9" fmla="*/ 14 h 42"/>
                <a:gd name="T10" fmla="*/ 40 w 40"/>
                <a:gd name="T11" fmla="*/ 20 h 42"/>
                <a:gd name="T12" fmla="*/ 40 w 40"/>
                <a:gd name="T13" fmla="*/ 20 h 42"/>
                <a:gd name="T14" fmla="*/ 40 w 40"/>
                <a:gd name="T15" fmla="*/ 28 h 42"/>
                <a:gd name="T16" fmla="*/ 34 w 40"/>
                <a:gd name="T17" fmla="*/ 36 h 42"/>
                <a:gd name="T18" fmla="*/ 28 w 40"/>
                <a:gd name="T19" fmla="*/ 40 h 42"/>
                <a:gd name="T20" fmla="*/ 20 w 40"/>
                <a:gd name="T21" fmla="*/ 42 h 42"/>
                <a:gd name="T22" fmla="*/ 20 w 40"/>
                <a:gd name="T23" fmla="*/ 42 h 42"/>
                <a:gd name="T24" fmla="*/ 12 w 40"/>
                <a:gd name="T25" fmla="*/ 40 h 42"/>
                <a:gd name="T26" fmla="*/ 6 w 40"/>
                <a:gd name="T27" fmla="*/ 36 h 42"/>
                <a:gd name="T28" fmla="*/ 2 w 40"/>
                <a:gd name="T29" fmla="*/ 28 h 42"/>
                <a:gd name="T30" fmla="*/ 0 w 40"/>
                <a:gd name="T31" fmla="*/ 20 h 42"/>
                <a:gd name="T32" fmla="*/ 0 w 40"/>
                <a:gd name="T33" fmla="*/ 20 h 42"/>
                <a:gd name="T34" fmla="*/ 2 w 40"/>
                <a:gd name="T35" fmla="*/ 14 h 42"/>
                <a:gd name="T36" fmla="*/ 6 w 40"/>
                <a:gd name="T37" fmla="*/ 6 h 42"/>
                <a:gd name="T38" fmla="*/ 12 w 40"/>
                <a:gd name="T39" fmla="*/ 2 h 42"/>
                <a:gd name="T40" fmla="*/ 20 w 40"/>
                <a:gd name="T41" fmla="*/ 0 h 42"/>
                <a:gd name="T42" fmla="*/ 20 w 40"/>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2">
                  <a:moveTo>
                    <a:pt x="20" y="0"/>
                  </a:moveTo>
                  <a:lnTo>
                    <a:pt x="20" y="0"/>
                  </a:lnTo>
                  <a:lnTo>
                    <a:pt x="28" y="2"/>
                  </a:lnTo>
                  <a:lnTo>
                    <a:pt x="34" y="6"/>
                  </a:lnTo>
                  <a:lnTo>
                    <a:pt x="40" y="14"/>
                  </a:lnTo>
                  <a:lnTo>
                    <a:pt x="40" y="20"/>
                  </a:lnTo>
                  <a:lnTo>
                    <a:pt x="40" y="28"/>
                  </a:lnTo>
                  <a:lnTo>
                    <a:pt x="34" y="36"/>
                  </a:lnTo>
                  <a:lnTo>
                    <a:pt x="28" y="40"/>
                  </a:lnTo>
                  <a:lnTo>
                    <a:pt x="20" y="42"/>
                  </a:lnTo>
                  <a:lnTo>
                    <a:pt x="12" y="40"/>
                  </a:lnTo>
                  <a:lnTo>
                    <a:pt x="6" y="36"/>
                  </a:lnTo>
                  <a:lnTo>
                    <a:pt x="2" y="28"/>
                  </a:lnTo>
                  <a:lnTo>
                    <a:pt x="0" y="20"/>
                  </a:lnTo>
                  <a:lnTo>
                    <a:pt x="2" y="14"/>
                  </a:lnTo>
                  <a:lnTo>
                    <a:pt x="6" y="6"/>
                  </a:lnTo>
                  <a:lnTo>
                    <a:pt x="12" y="2"/>
                  </a:lnTo>
                  <a:lnTo>
                    <a:pt x="20" y="0"/>
                  </a:lnTo>
                  <a:close/>
                </a:path>
              </a:pathLst>
            </a:custGeom>
            <a:grpFill/>
            <a:ln w="9525">
              <a:solidFill>
                <a:schemeClr val="bg1"/>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63" name="Freeform 64"/>
            <p:cNvSpPr>
              <a:spLocks/>
            </p:cNvSpPr>
            <p:nvPr/>
          </p:nvSpPr>
          <p:spPr bwMode="auto">
            <a:xfrm>
              <a:off x="7645400" y="1539876"/>
              <a:ext cx="63500" cy="66675"/>
            </a:xfrm>
            <a:custGeom>
              <a:avLst/>
              <a:gdLst>
                <a:gd name="T0" fmla="*/ 20 w 40"/>
                <a:gd name="T1" fmla="*/ 0 h 42"/>
                <a:gd name="T2" fmla="*/ 20 w 40"/>
                <a:gd name="T3" fmla="*/ 0 h 42"/>
                <a:gd name="T4" fmla="*/ 28 w 40"/>
                <a:gd name="T5" fmla="*/ 2 h 42"/>
                <a:gd name="T6" fmla="*/ 34 w 40"/>
                <a:gd name="T7" fmla="*/ 6 h 42"/>
                <a:gd name="T8" fmla="*/ 38 w 40"/>
                <a:gd name="T9" fmla="*/ 14 h 42"/>
                <a:gd name="T10" fmla="*/ 40 w 40"/>
                <a:gd name="T11" fmla="*/ 22 h 42"/>
                <a:gd name="T12" fmla="*/ 40 w 40"/>
                <a:gd name="T13" fmla="*/ 22 h 42"/>
                <a:gd name="T14" fmla="*/ 38 w 40"/>
                <a:gd name="T15" fmla="*/ 30 h 42"/>
                <a:gd name="T16" fmla="*/ 34 w 40"/>
                <a:gd name="T17" fmla="*/ 36 h 42"/>
                <a:gd name="T18" fmla="*/ 28 w 40"/>
                <a:gd name="T19" fmla="*/ 40 h 42"/>
                <a:gd name="T20" fmla="*/ 20 w 40"/>
                <a:gd name="T21" fmla="*/ 42 h 42"/>
                <a:gd name="T22" fmla="*/ 20 w 40"/>
                <a:gd name="T23" fmla="*/ 42 h 42"/>
                <a:gd name="T24" fmla="*/ 12 w 40"/>
                <a:gd name="T25" fmla="*/ 40 h 42"/>
                <a:gd name="T26" fmla="*/ 6 w 40"/>
                <a:gd name="T27" fmla="*/ 36 h 42"/>
                <a:gd name="T28" fmla="*/ 0 w 40"/>
                <a:gd name="T29" fmla="*/ 30 h 42"/>
                <a:gd name="T30" fmla="*/ 0 w 40"/>
                <a:gd name="T31" fmla="*/ 22 h 42"/>
                <a:gd name="T32" fmla="*/ 0 w 40"/>
                <a:gd name="T33" fmla="*/ 22 h 42"/>
                <a:gd name="T34" fmla="*/ 0 w 40"/>
                <a:gd name="T35" fmla="*/ 14 h 42"/>
                <a:gd name="T36" fmla="*/ 6 w 40"/>
                <a:gd name="T37" fmla="*/ 6 h 42"/>
                <a:gd name="T38" fmla="*/ 12 w 40"/>
                <a:gd name="T39" fmla="*/ 2 h 42"/>
                <a:gd name="T40" fmla="*/ 20 w 40"/>
                <a:gd name="T41" fmla="*/ 0 h 42"/>
                <a:gd name="T42" fmla="*/ 20 w 40"/>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2">
                  <a:moveTo>
                    <a:pt x="20" y="0"/>
                  </a:moveTo>
                  <a:lnTo>
                    <a:pt x="20" y="0"/>
                  </a:lnTo>
                  <a:lnTo>
                    <a:pt x="28" y="2"/>
                  </a:lnTo>
                  <a:lnTo>
                    <a:pt x="34" y="6"/>
                  </a:lnTo>
                  <a:lnTo>
                    <a:pt x="38" y="14"/>
                  </a:lnTo>
                  <a:lnTo>
                    <a:pt x="40" y="22"/>
                  </a:lnTo>
                  <a:lnTo>
                    <a:pt x="38" y="30"/>
                  </a:lnTo>
                  <a:lnTo>
                    <a:pt x="34" y="36"/>
                  </a:lnTo>
                  <a:lnTo>
                    <a:pt x="28" y="40"/>
                  </a:lnTo>
                  <a:lnTo>
                    <a:pt x="20" y="42"/>
                  </a:lnTo>
                  <a:lnTo>
                    <a:pt x="12" y="40"/>
                  </a:lnTo>
                  <a:lnTo>
                    <a:pt x="6" y="36"/>
                  </a:lnTo>
                  <a:lnTo>
                    <a:pt x="0" y="30"/>
                  </a:lnTo>
                  <a:lnTo>
                    <a:pt x="0" y="22"/>
                  </a:lnTo>
                  <a:lnTo>
                    <a:pt x="0" y="14"/>
                  </a:lnTo>
                  <a:lnTo>
                    <a:pt x="6" y="6"/>
                  </a:lnTo>
                  <a:lnTo>
                    <a:pt x="12" y="2"/>
                  </a:lnTo>
                  <a:lnTo>
                    <a:pt x="20" y="0"/>
                  </a:lnTo>
                  <a:close/>
                </a:path>
              </a:pathLst>
            </a:custGeom>
            <a:grpFill/>
            <a:ln w="9525">
              <a:solidFill>
                <a:schemeClr val="bg1"/>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64" name="Freeform 65"/>
            <p:cNvSpPr>
              <a:spLocks/>
            </p:cNvSpPr>
            <p:nvPr/>
          </p:nvSpPr>
          <p:spPr bwMode="auto">
            <a:xfrm>
              <a:off x="4708525" y="3597276"/>
              <a:ext cx="82550" cy="82550"/>
            </a:xfrm>
            <a:custGeom>
              <a:avLst/>
              <a:gdLst>
                <a:gd name="T0" fmla="*/ 26 w 52"/>
                <a:gd name="T1" fmla="*/ 0 h 52"/>
                <a:gd name="T2" fmla="*/ 26 w 52"/>
                <a:gd name="T3" fmla="*/ 0 h 52"/>
                <a:gd name="T4" fmla="*/ 36 w 52"/>
                <a:gd name="T5" fmla="*/ 4 h 52"/>
                <a:gd name="T6" fmla="*/ 44 w 52"/>
                <a:gd name="T7" fmla="*/ 8 h 52"/>
                <a:gd name="T8" fmla="*/ 50 w 52"/>
                <a:gd name="T9" fmla="*/ 16 h 52"/>
                <a:gd name="T10" fmla="*/ 52 w 52"/>
                <a:gd name="T11" fmla="*/ 26 h 52"/>
                <a:gd name="T12" fmla="*/ 52 w 52"/>
                <a:gd name="T13" fmla="*/ 26 h 52"/>
                <a:gd name="T14" fmla="*/ 50 w 52"/>
                <a:gd name="T15" fmla="*/ 36 h 52"/>
                <a:gd name="T16" fmla="*/ 44 w 52"/>
                <a:gd name="T17" fmla="*/ 44 h 52"/>
                <a:gd name="T18" fmla="*/ 36 w 52"/>
                <a:gd name="T19" fmla="*/ 50 h 52"/>
                <a:gd name="T20" fmla="*/ 26 w 52"/>
                <a:gd name="T21" fmla="*/ 52 h 52"/>
                <a:gd name="T22" fmla="*/ 26 w 52"/>
                <a:gd name="T23" fmla="*/ 52 h 52"/>
                <a:gd name="T24" fmla="*/ 16 w 52"/>
                <a:gd name="T25" fmla="*/ 50 h 52"/>
                <a:gd name="T26" fmla="*/ 8 w 52"/>
                <a:gd name="T27" fmla="*/ 44 h 52"/>
                <a:gd name="T28" fmla="*/ 2 w 52"/>
                <a:gd name="T29" fmla="*/ 36 h 52"/>
                <a:gd name="T30" fmla="*/ 0 w 52"/>
                <a:gd name="T31" fmla="*/ 26 h 52"/>
                <a:gd name="T32" fmla="*/ 0 w 52"/>
                <a:gd name="T33" fmla="*/ 26 h 52"/>
                <a:gd name="T34" fmla="*/ 2 w 52"/>
                <a:gd name="T35" fmla="*/ 16 h 52"/>
                <a:gd name="T36" fmla="*/ 8 w 52"/>
                <a:gd name="T37" fmla="*/ 8 h 52"/>
                <a:gd name="T38" fmla="*/ 16 w 52"/>
                <a:gd name="T39" fmla="*/ 4 h 52"/>
                <a:gd name="T40" fmla="*/ 26 w 52"/>
                <a:gd name="T41" fmla="*/ 0 h 52"/>
                <a:gd name="T42" fmla="*/ 26 w 52"/>
                <a:gd name="T43" fmla="*/ 0 h 5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2" h="52">
                  <a:moveTo>
                    <a:pt x="26" y="0"/>
                  </a:moveTo>
                  <a:lnTo>
                    <a:pt x="26" y="0"/>
                  </a:lnTo>
                  <a:lnTo>
                    <a:pt x="36" y="4"/>
                  </a:lnTo>
                  <a:lnTo>
                    <a:pt x="44" y="8"/>
                  </a:lnTo>
                  <a:lnTo>
                    <a:pt x="50" y="16"/>
                  </a:lnTo>
                  <a:lnTo>
                    <a:pt x="52" y="26"/>
                  </a:lnTo>
                  <a:lnTo>
                    <a:pt x="50" y="36"/>
                  </a:lnTo>
                  <a:lnTo>
                    <a:pt x="44" y="44"/>
                  </a:lnTo>
                  <a:lnTo>
                    <a:pt x="36" y="50"/>
                  </a:lnTo>
                  <a:lnTo>
                    <a:pt x="26" y="52"/>
                  </a:lnTo>
                  <a:lnTo>
                    <a:pt x="16" y="50"/>
                  </a:lnTo>
                  <a:lnTo>
                    <a:pt x="8" y="44"/>
                  </a:lnTo>
                  <a:lnTo>
                    <a:pt x="2" y="36"/>
                  </a:lnTo>
                  <a:lnTo>
                    <a:pt x="0" y="26"/>
                  </a:lnTo>
                  <a:lnTo>
                    <a:pt x="2" y="16"/>
                  </a:lnTo>
                  <a:lnTo>
                    <a:pt x="8" y="8"/>
                  </a:lnTo>
                  <a:lnTo>
                    <a:pt x="16" y="4"/>
                  </a:lnTo>
                  <a:lnTo>
                    <a:pt x="26" y="0"/>
                  </a:lnTo>
                  <a:close/>
                </a:path>
              </a:pathLst>
            </a:custGeom>
            <a:grpFill/>
            <a:ln w="9525">
              <a:solidFill>
                <a:schemeClr val="bg1"/>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65" name="Freeform 66"/>
            <p:cNvSpPr>
              <a:spLocks/>
            </p:cNvSpPr>
            <p:nvPr/>
          </p:nvSpPr>
          <p:spPr bwMode="auto">
            <a:xfrm>
              <a:off x="5759450" y="6537326"/>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0 w 40"/>
                <a:gd name="T29" fmla="*/ 28 h 40"/>
                <a:gd name="T30" fmla="*/ 0 w 40"/>
                <a:gd name="T31" fmla="*/ 20 h 40"/>
                <a:gd name="T32" fmla="*/ 0 w 40"/>
                <a:gd name="T33" fmla="*/ 20 h 40"/>
                <a:gd name="T34" fmla="*/ 0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4"/>
                  </a:lnTo>
                  <a:lnTo>
                    <a:pt x="28" y="38"/>
                  </a:lnTo>
                  <a:lnTo>
                    <a:pt x="20" y="40"/>
                  </a:lnTo>
                  <a:lnTo>
                    <a:pt x="12" y="38"/>
                  </a:lnTo>
                  <a:lnTo>
                    <a:pt x="6" y="34"/>
                  </a:lnTo>
                  <a:lnTo>
                    <a:pt x="0" y="28"/>
                  </a:lnTo>
                  <a:lnTo>
                    <a:pt x="0" y="20"/>
                  </a:lnTo>
                  <a:lnTo>
                    <a:pt x="0" y="12"/>
                  </a:lnTo>
                  <a:lnTo>
                    <a:pt x="6" y="6"/>
                  </a:lnTo>
                  <a:lnTo>
                    <a:pt x="12" y="2"/>
                  </a:lnTo>
                  <a:lnTo>
                    <a:pt x="20" y="0"/>
                  </a:lnTo>
                  <a:close/>
                </a:path>
              </a:pathLst>
            </a:custGeom>
            <a:grpFill/>
            <a:ln w="9525">
              <a:solidFill>
                <a:schemeClr val="bg1"/>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66" name="Freeform 67"/>
            <p:cNvSpPr>
              <a:spLocks/>
            </p:cNvSpPr>
            <p:nvPr/>
          </p:nvSpPr>
          <p:spPr bwMode="auto">
            <a:xfrm>
              <a:off x="6429375" y="6045201"/>
              <a:ext cx="66675" cy="63500"/>
            </a:xfrm>
            <a:custGeom>
              <a:avLst/>
              <a:gdLst>
                <a:gd name="T0" fmla="*/ 22 w 42"/>
                <a:gd name="T1" fmla="*/ 0 h 40"/>
                <a:gd name="T2" fmla="*/ 22 w 42"/>
                <a:gd name="T3" fmla="*/ 0 h 40"/>
                <a:gd name="T4" fmla="*/ 30 w 42"/>
                <a:gd name="T5" fmla="*/ 2 h 40"/>
                <a:gd name="T6" fmla="*/ 36 w 42"/>
                <a:gd name="T7" fmla="*/ 6 h 40"/>
                <a:gd name="T8" fmla="*/ 40 w 42"/>
                <a:gd name="T9" fmla="*/ 12 h 40"/>
                <a:gd name="T10" fmla="*/ 42 w 42"/>
                <a:gd name="T11" fmla="*/ 20 h 40"/>
                <a:gd name="T12" fmla="*/ 42 w 42"/>
                <a:gd name="T13" fmla="*/ 20 h 40"/>
                <a:gd name="T14" fmla="*/ 40 w 42"/>
                <a:gd name="T15" fmla="*/ 28 h 40"/>
                <a:gd name="T16" fmla="*/ 36 w 42"/>
                <a:gd name="T17" fmla="*/ 34 h 40"/>
                <a:gd name="T18" fmla="*/ 30 w 42"/>
                <a:gd name="T19" fmla="*/ 40 h 40"/>
                <a:gd name="T20" fmla="*/ 22 w 42"/>
                <a:gd name="T21" fmla="*/ 40 h 40"/>
                <a:gd name="T22" fmla="*/ 22 w 42"/>
                <a:gd name="T23" fmla="*/ 40 h 40"/>
                <a:gd name="T24" fmla="*/ 14 w 42"/>
                <a:gd name="T25" fmla="*/ 40 h 40"/>
                <a:gd name="T26" fmla="*/ 6 w 42"/>
                <a:gd name="T27" fmla="*/ 34 h 40"/>
                <a:gd name="T28" fmla="*/ 2 w 42"/>
                <a:gd name="T29" fmla="*/ 28 h 40"/>
                <a:gd name="T30" fmla="*/ 0 w 42"/>
                <a:gd name="T31" fmla="*/ 20 h 40"/>
                <a:gd name="T32" fmla="*/ 0 w 42"/>
                <a:gd name="T33" fmla="*/ 20 h 40"/>
                <a:gd name="T34" fmla="*/ 2 w 42"/>
                <a:gd name="T35" fmla="*/ 12 h 40"/>
                <a:gd name="T36" fmla="*/ 6 w 42"/>
                <a:gd name="T37" fmla="*/ 6 h 40"/>
                <a:gd name="T38" fmla="*/ 14 w 42"/>
                <a:gd name="T39" fmla="*/ 2 h 40"/>
                <a:gd name="T40" fmla="*/ 22 w 42"/>
                <a:gd name="T41" fmla="*/ 0 h 40"/>
                <a:gd name="T42" fmla="*/ 22 w 42"/>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2" h="40">
                  <a:moveTo>
                    <a:pt x="22" y="0"/>
                  </a:moveTo>
                  <a:lnTo>
                    <a:pt x="22" y="0"/>
                  </a:lnTo>
                  <a:lnTo>
                    <a:pt x="30" y="2"/>
                  </a:lnTo>
                  <a:lnTo>
                    <a:pt x="36" y="6"/>
                  </a:lnTo>
                  <a:lnTo>
                    <a:pt x="40" y="12"/>
                  </a:lnTo>
                  <a:lnTo>
                    <a:pt x="42" y="20"/>
                  </a:lnTo>
                  <a:lnTo>
                    <a:pt x="40" y="28"/>
                  </a:lnTo>
                  <a:lnTo>
                    <a:pt x="36" y="34"/>
                  </a:lnTo>
                  <a:lnTo>
                    <a:pt x="30" y="40"/>
                  </a:lnTo>
                  <a:lnTo>
                    <a:pt x="22" y="40"/>
                  </a:lnTo>
                  <a:lnTo>
                    <a:pt x="14" y="40"/>
                  </a:lnTo>
                  <a:lnTo>
                    <a:pt x="6" y="34"/>
                  </a:lnTo>
                  <a:lnTo>
                    <a:pt x="2" y="28"/>
                  </a:lnTo>
                  <a:lnTo>
                    <a:pt x="0" y="20"/>
                  </a:lnTo>
                  <a:lnTo>
                    <a:pt x="2" y="12"/>
                  </a:lnTo>
                  <a:lnTo>
                    <a:pt x="6" y="6"/>
                  </a:lnTo>
                  <a:lnTo>
                    <a:pt x="14" y="2"/>
                  </a:lnTo>
                  <a:lnTo>
                    <a:pt x="22" y="0"/>
                  </a:lnTo>
                  <a:close/>
                </a:path>
              </a:pathLst>
            </a:custGeom>
            <a:grpFill/>
            <a:ln w="9525">
              <a:solidFill>
                <a:schemeClr val="bg1"/>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67" name="Freeform 68"/>
            <p:cNvSpPr>
              <a:spLocks/>
            </p:cNvSpPr>
            <p:nvPr/>
          </p:nvSpPr>
          <p:spPr bwMode="auto">
            <a:xfrm>
              <a:off x="7600950" y="5419726"/>
              <a:ext cx="63500" cy="63500"/>
            </a:xfrm>
            <a:custGeom>
              <a:avLst/>
              <a:gdLst>
                <a:gd name="T0" fmla="*/ 20 w 40"/>
                <a:gd name="T1" fmla="*/ 0 h 40"/>
                <a:gd name="T2" fmla="*/ 20 w 40"/>
                <a:gd name="T3" fmla="*/ 0 h 40"/>
                <a:gd name="T4" fmla="*/ 28 w 40"/>
                <a:gd name="T5" fmla="*/ 2 h 40"/>
                <a:gd name="T6" fmla="*/ 34 w 40"/>
                <a:gd name="T7" fmla="*/ 6 h 40"/>
                <a:gd name="T8" fmla="*/ 40 w 40"/>
                <a:gd name="T9" fmla="*/ 12 h 40"/>
                <a:gd name="T10" fmla="*/ 40 w 40"/>
                <a:gd name="T11" fmla="*/ 20 h 40"/>
                <a:gd name="T12" fmla="*/ 40 w 40"/>
                <a:gd name="T13" fmla="*/ 20 h 40"/>
                <a:gd name="T14" fmla="*/ 40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2 w 40"/>
                <a:gd name="T29" fmla="*/ 28 h 40"/>
                <a:gd name="T30" fmla="*/ 0 w 40"/>
                <a:gd name="T31" fmla="*/ 20 h 40"/>
                <a:gd name="T32" fmla="*/ 0 w 40"/>
                <a:gd name="T33" fmla="*/ 20 h 40"/>
                <a:gd name="T34" fmla="*/ 2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40" y="12"/>
                  </a:lnTo>
                  <a:lnTo>
                    <a:pt x="40" y="20"/>
                  </a:lnTo>
                  <a:lnTo>
                    <a:pt x="40" y="28"/>
                  </a:lnTo>
                  <a:lnTo>
                    <a:pt x="34" y="34"/>
                  </a:lnTo>
                  <a:lnTo>
                    <a:pt x="28" y="38"/>
                  </a:lnTo>
                  <a:lnTo>
                    <a:pt x="20" y="40"/>
                  </a:lnTo>
                  <a:lnTo>
                    <a:pt x="12" y="38"/>
                  </a:lnTo>
                  <a:lnTo>
                    <a:pt x="6" y="34"/>
                  </a:lnTo>
                  <a:lnTo>
                    <a:pt x="2" y="28"/>
                  </a:lnTo>
                  <a:lnTo>
                    <a:pt x="0" y="20"/>
                  </a:lnTo>
                  <a:lnTo>
                    <a:pt x="2" y="12"/>
                  </a:lnTo>
                  <a:lnTo>
                    <a:pt x="6" y="6"/>
                  </a:lnTo>
                  <a:lnTo>
                    <a:pt x="12" y="2"/>
                  </a:lnTo>
                  <a:lnTo>
                    <a:pt x="20" y="0"/>
                  </a:lnTo>
                  <a:close/>
                </a:path>
              </a:pathLst>
            </a:custGeom>
            <a:grpFill/>
            <a:ln w="9525">
              <a:solidFill>
                <a:schemeClr val="bg1"/>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68" name="Freeform 69"/>
            <p:cNvSpPr>
              <a:spLocks/>
            </p:cNvSpPr>
            <p:nvPr/>
          </p:nvSpPr>
          <p:spPr bwMode="auto">
            <a:xfrm>
              <a:off x="7426325" y="4251326"/>
              <a:ext cx="95250" cy="95250"/>
            </a:xfrm>
            <a:custGeom>
              <a:avLst/>
              <a:gdLst>
                <a:gd name="T0" fmla="*/ 30 w 60"/>
                <a:gd name="T1" fmla="*/ 0 h 60"/>
                <a:gd name="T2" fmla="*/ 30 w 60"/>
                <a:gd name="T3" fmla="*/ 0 h 60"/>
                <a:gd name="T4" fmla="*/ 36 w 60"/>
                <a:gd name="T5" fmla="*/ 2 h 60"/>
                <a:gd name="T6" fmla="*/ 42 w 60"/>
                <a:gd name="T7" fmla="*/ 2 h 60"/>
                <a:gd name="T8" fmla="*/ 52 w 60"/>
                <a:gd name="T9" fmla="*/ 10 h 60"/>
                <a:gd name="T10" fmla="*/ 58 w 60"/>
                <a:gd name="T11" fmla="*/ 20 h 60"/>
                <a:gd name="T12" fmla="*/ 60 w 60"/>
                <a:gd name="T13" fmla="*/ 24 h 60"/>
                <a:gd name="T14" fmla="*/ 60 w 60"/>
                <a:gd name="T15" fmla="*/ 30 h 60"/>
                <a:gd name="T16" fmla="*/ 60 w 60"/>
                <a:gd name="T17" fmla="*/ 30 h 60"/>
                <a:gd name="T18" fmla="*/ 60 w 60"/>
                <a:gd name="T19" fmla="*/ 36 h 60"/>
                <a:gd name="T20" fmla="*/ 58 w 60"/>
                <a:gd name="T21" fmla="*/ 42 h 60"/>
                <a:gd name="T22" fmla="*/ 52 w 60"/>
                <a:gd name="T23" fmla="*/ 52 h 60"/>
                <a:gd name="T24" fmla="*/ 42 w 60"/>
                <a:gd name="T25" fmla="*/ 58 h 60"/>
                <a:gd name="T26" fmla="*/ 36 w 60"/>
                <a:gd name="T27" fmla="*/ 60 h 60"/>
                <a:gd name="T28" fmla="*/ 30 w 60"/>
                <a:gd name="T29" fmla="*/ 60 h 60"/>
                <a:gd name="T30" fmla="*/ 30 w 60"/>
                <a:gd name="T31" fmla="*/ 60 h 60"/>
                <a:gd name="T32" fmla="*/ 24 w 60"/>
                <a:gd name="T33" fmla="*/ 60 h 60"/>
                <a:gd name="T34" fmla="*/ 18 w 60"/>
                <a:gd name="T35" fmla="*/ 58 h 60"/>
                <a:gd name="T36" fmla="*/ 8 w 60"/>
                <a:gd name="T37" fmla="*/ 52 h 60"/>
                <a:gd name="T38" fmla="*/ 2 w 60"/>
                <a:gd name="T39" fmla="*/ 42 h 60"/>
                <a:gd name="T40" fmla="*/ 0 w 60"/>
                <a:gd name="T41" fmla="*/ 36 h 60"/>
                <a:gd name="T42" fmla="*/ 0 w 60"/>
                <a:gd name="T43" fmla="*/ 30 h 60"/>
                <a:gd name="T44" fmla="*/ 0 w 60"/>
                <a:gd name="T45" fmla="*/ 30 h 60"/>
                <a:gd name="T46" fmla="*/ 0 w 60"/>
                <a:gd name="T47" fmla="*/ 24 h 60"/>
                <a:gd name="T48" fmla="*/ 2 w 60"/>
                <a:gd name="T49" fmla="*/ 20 h 60"/>
                <a:gd name="T50" fmla="*/ 8 w 60"/>
                <a:gd name="T51" fmla="*/ 10 h 60"/>
                <a:gd name="T52" fmla="*/ 18 w 60"/>
                <a:gd name="T53" fmla="*/ 2 h 60"/>
                <a:gd name="T54" fmla="*/ 24 w 60"/>
                <a:gd name="T55" fmla="*/ 2 h 60"/>
                <a:gd name="T56" fmla="*/ 30 w 60"/>
                <a:gd name="T57" fmla="*/ 0 h 60"/>
                <a:gd name="T58" fmla="*/ 30 w 60"/>
                <a:gd name="T59" fmla="*/ 0 h 6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60" h="60">
                  <a:moveTo>
                    <a:pt x="30" y="0"/>
                  </a:moveTo>
                  <a:lnTo>
                    <a:pt x="30" y="0"/>
                  </a:lnTo>
                  <a:lnTo>
                    <a:pt x="36" y="2"/>
                  </a:lnTo>
                  <a:lnTo>
                    <a:pt x="42" y="2"/>
                  </a:lnTo>
                  <a:lnTo>
                    <a:pt x="52" y="10"/>
                  </a:lnTo>
                  <a:lnTo>
                    <a:pt x="58" y="20"/>
                  </a:lnTo>
                  <a:lnTo>
                    <a:pt x="60" y="24"/>
                  </a:lnTo>
                  <a:lnTo>
                    <a:pt x="60" y="30"/>
                  </a:lnTo>
                  <a:lnTo>
                    <a:pt x="60" y="36"/>
                  </a:lnTo>
                  <a:lnTo>
                    <a:pt x="58" y="42"/>
                  </a:lnTo>
                  <a:lnTo>
                    <a:pt x="52" y="52"/>
                  </a:lnTo>
                  <a:lnTo>
                    <a:pt x="42" y="58"/>
                  </a:lnTo>
                  <a:lnTo>
                    <a:pt x="36" y="60"/>
                  </a:lnTo>
                  <a:lnTo>
                    <a:pt x="30" y="60"/>
                  </a:lnTo>
                  <a:lnTo>
                    <a:pt x="24" y="60"/>
                  </a:lnTo>
                  <a:lnTo>
                    <a:pt x="18" y="58"/>
                  </a:lnTo>
                  <a:lnTo>
                    <a:pt x="8" y="52"/>
                  </a:lnTo>
                  <a:lnTo>
                    <a:pt x="2" y="42"/>
                  </a:lnTo>
                  <a:lnTo>
                    <a:pt x="0" y="36"/>
                  </a:lnTo>
                  <a:lnTo>
                    <a:pt x="0" y="30"/>
                  </a:lnTo>
                  <a:lnTo>
                    <a:pt x="0" y="24"/>
                  </a:lnTo>
                  <a:lnTo>
                    <a:pt x="2" y="20"/>
                  </a:lnTo>
                  <a:lnTo>
                    <a:pt x="8" y="10"/>
                  </a:lnTo>
                  <a:lnTo>
                    <a:pt x="18" y="2"/>
                  </a:lnTo>
                  <a:lnTo>
                    <a:pt x="24" y="2"/>
                  </a:lnTo>
                  <a:lnTo>
                    <a:pt x="30" y="0"/>
                  </a:lnTo>
                  <a:close/>
                </a:path>
              </a:pathLst>
            </a:custGeom>
            <a:grpFill/>
            <a:ln w="9525">
              <a:solidFill>
                <a:schemeClr val="bg1"/>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69" name="Freeform 70"/>
            <p:cNvSpPr>
              <a:spLocks/>
            </p:cNvSpPr>
            <p:nvPr/>
          </p:nvSpPr>
          <p:spPr bwMode="auto">
            <a:xfrm>
              <a:off x="6362700" y="4521201"/>
              <a:ext cx="66675" cy="63500"/>
            </a:xfrm>
            <a:custGeom>
              <a:avLst/>
              <a:gdLst>
                <a:gd name="T0" fmla="*/ 22 w 42"/>
                <a:gd name="T1" fmla="*/ 0 h 40"/>
                <a:gd name="T2" fmla="*/ 22 w 42"/>
                <a:gd name="T3" fmla="*/ 0 h 40"/>
                <a:gd name="T4" fmla="*/ 28 w 42"/>
                <a:gd name="T5" fmla="*/ 2 h 40"/>
                <a:gd name="T6" fmla="*/ 36 w 42"/>
                <a:gd name="T7" fmla="*/ 6 h 40"/>
                <a:gd name="T8" fmla="*/ 40 w 42"/>
                <a:gd name="T9" fmla="*/ 12 h 40"/>
                <a:gd name="T10" fmla="*/ 42 w 42"/>
                <a:gd name="T11" fmla="*/ 20 h 40"/>
                <a:gd name="T12" fmla="*/ 42 w 42"/>
                <a:gd name="T13" fmla="*/ 20 h 40"/>
                <a:gd name="T14" fmla="*/ 40 w 42"/>
                <a:gd name="T15" fmla="*/ 28 h 40"/>
                <a:gd name="T16" fmla="*/ 36 w 42"/>
                <a:gd name="T17" fmla="*/ 34 h 40"/>
                <a:gd name="T18" fmla="*/ 28 w 42"/>
                <a:gd name="T19" fmla="*/ 38 h 40"/>
                <a:gd name="T20" fmla="*/ 22 w 42"/>
                <a:gd name="T21" fmla="*/ 40 h 40"/>
                <a:gd name="T22" fmla="*/ 22 w 42"/>
                <a:gd name="T23" fmla="*/ 40 h 40"/>
                <a:gd name="T24" fmla="*/ 14 w 42"/>
                <a:gd name="T25" fmla="*/ 38 h 40"/>
                <a:gd name="T26" fmla="*/ 6 w 42"/>
                <a:gd name="T27" fmla="*/ 34 h 40"/>
                <a:gd name="T28" fmla="*/ 2 w 42"/>
                <a:gd name="T29" fmla="*/ 28 h 40"/>
                <a:gd name="T30" fmla="*/ 0 w 42"/>
                <a:gd name="T31" fmla="*/ 20 h 40"/>
                <a:gd name="T32" fmla="*/ 0 w 42"/>
                <a:gd name="T33" fmla="*/ 20 h 40"/>
                <a:gd name="T34" fmla="*/ 2 w 42"/>
                <a:gd name="T35" fmla="*/ 12 h 40"/>
                <a:gd name="T36" fmla="*/ 6 w 42"/>
                <a:gd name="T37" fmla="*/ 6 h 40"/>
                <a:gd name="T38" fmla="*/ 14 w 42"/>
                <a:gd name="T39" fmla="*/ 2 h 40"/>
                <a:gd name="T40" fmla="*/ 22 w 42"/>
                <a:gd name="T41" fmla="*/ 0 h 40"/>
                <a:gd name="T42" fmla="*/ 22 w 42"/>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2" h="40">
                  <a:moveTo>
                    <a:pt x="22" y="0"/>
                  </a:moveTo>
                  <a:lnTo>
                    <a:pt x="22" y="0"/>
                  </a:lnTo>
                  <a:lnTo>
                    <a:pt x="28" y="2"/>
                  </a:lnTo>
                  <a:lnTo>
                    <a:pt x="36" y="6"/>
                  </a:lnTo>
                  <a:lnTo>
                    <a:pt x="40" y="12"/>
                  </a:lnTo>
                  <a:lnTo>
                    <a:pt x="42" y="20"/>
                  </a:lnTo>
                  <a:lnTo>
                    <a:pt x="40" y="28"/>
                  </a:lnTo>
                  <a:lnTo>
                    <a:pt x="36" y="34"/>
                  </a:lnTo>
                  <a:lnTo>
                    <a:pt x="28" y="38"/>
                  </a:lnTo>
                  <a:lnTo>
                    <a:pt x="22" y="40"/>
                  </a:lnTo>
                  <a:lnTo>
                    <a:pt x="14" y="38"/>
                  </a:lnTo>
                  <a:lnTo>
                    <a:pt x="6" y="34"/>
                  </a:lnTo>
                  <a:lnTo>
                    <a:pt x="2" y="28"/>
                  </a:lnTo>
                  <a:lnTo>
                    <a:pt x="0" y="20"/>
                  </a:lnTo>
                  <a:lnTo>
                    <a:pt x="2" y="12"/>
                  </a:lnTo>
                  <a:lnTo>
                    <a:pt x="6" y="6"/>
                  </a:lnTo>
                  <a:lnTo>
                    <a:pt x="14" y="2"/>
                  </a:lnTo>
                  <a:lnTo>
                    <a:pt x="22" y="0"/>
                  </a:lnTo>
                  <a:close/>
                </a:path>
              </a:pathLst>
            </a:custGeom>
            <a:grpFill/>
            <a:ln w="9525">
              <a:solidFill>
                <a:schemeClr val="bg1"/>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70" name="Freeform 71"/>
            <p:cNvSpPr>
              <a:spLocks/>
            </p:cNvSpPr>
            <p:nvPr/>
          </p:nvSpPr>
          <p:spPr bwMode="auto">
            <a:xfrm>
              <a:off x="6416675" y="2724151"/>
              <a:ext cx="123825" cy="120650"/>
            </a:xfrm>
            <a:custGeom>
              <a:avLst/>
              <a:gdLst>
                <a:gd name="T0" fmla="*/ 40 w 78"/>
                <a:gd name="T1" fmla="*/ 0 h 76"/>
                <a:gd name="T2" fmla="*/ 48 w 78"/>
                <a:gd name="T3" fmla="*/ 32 h 76"/>
                <a:gd name="T4" fmla="*/ 78 w 78"/>
                <a:gd name="T5" fmla="*/ 28 h 76"/>
                <a:gd name="T6" fmla="*/ 52 w 78"/>
                <a:gd name="T7" fmla="*/ 46 h 76"/>
                <a:gd name="T8" fmla="*/ 64 w 78"/>
                <a:gd name="T9" fmla="*/ 76 h 76"/>
                <a:gd name="T10" fmla="*/ 40 w 78"/>
                <a:gd name="T11" fmla="*/ 54 h 76"/>
                <a:gd name="T12" fmla="*/ 16 w 78"/>
                <a:gd name="T13" fmla="*/ 76 h 76"/>
                <a:gd name="T14" fmla="*/ 28 w 78"/>
                <a:gd name="T15" fmla="*/ 46 h 76"/>
                <a:gd name="T16" fmla="*/ 0 w 78"/>
                <a:gd name="T17" fmla="*/ 28 h 76"/>
                <a:gd name="T18" fmla="*/ 32 w 78"/>
                <a:gd name="T19" fmla="*/ 32 h 76"/>
                <a:gd name="T20" fmla="*/ 40 w 78"/>
                <a:gd name="T21" fmla="*/ 0 h 76"/>
                <a:gd name="T22" fmla="*/ 40 w 78"/>
                <a:gd name="T23" fmla="*/ 0 h 7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78" h="76">
                  <a:moveTo>
                    <a:pt x="40" y="0"/>
                  </a:moveTo>
                  <a:lnTo>
                    <a:pt x="48" y="32"/>
                  </a:lnTo>
                  <a:lnTo>
                    <a:pt x="78" y="28"/>
                  </a:lnTo>
                  <a:lnTo>
                    <a:pt x="52" y="46"/>
                  </a:lnTo>
                  <a:lnTo>
                    <a:pt x="64" y="76"/>
                  </a:lnTo>
                  <a:lnTo>
                    <a:pt x="40" y="54"/>
                  </a:lnTo>
                  <a:lnTo>
                    <a:pt x="16" y="76"/>
                  </a:lnTo>
                  <a:lnTo>
                    <a:pt x="28" y="46"/>
                  </a:lnTo>
                  <a:lnTo>
                    <a:pt x="0" y="28"/>
                  </a:lnTo>
                  <a:lnTo>
                    <a:pt x="32" y="32"/>
                  </a:lnTo>
                  <a:lnTo>
                    <a:pt x="40" y="0"/>
                  </a:lnTo>
                  <a:close/>
                </a:path>
              </a:pathLst>
            </a:custGeom>
            <a:grpFill/>
            <a:ln w="9525">
              <a:solidFill>
                <a:srgbClr val="FF0000"/>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71" name="Freeform 72"/>
            <p:cNvSpPr>
              <a:spLocks/>
            </p:cNvSpPr>
            <p:nvPr/>
          </p:nvSpPr>
          <p:spPr bwMode="auto">
            <a:xfrm>
              <a:off x="6210300" y="6080126"/>
              <a:ext cx="66675" cy="66675"/>
            </a:xfrm>
            <a:custGeom>
              <a:avLst/>
              <a:gdLst>
                <a:gd name="T0" fmla="*/ 20 w 42"/>
                <a:gd name="T1" fmla="*/ 0 h 42"/>
                <a:gd name="T2" fmla="*/ 20 w 42"/>
                <a:gd name="T3" fmla="*/ 0 h 42"/>
                <a:gd name="T4" fmla="*/ 28 w 42"/>
                <a:gd name="T5" fmla="*/ 2 h 42"/>
                <a:gd name="T6" fmla="*/ 36 w 42"/>
                <a:gd name="T7" fmla="*/ 6 h 42"/>
                <a:gd name="T8" fmla="*/ 40 w 42"/>
                <a:gd name="T9" fmla="*/ 14 h 42"/>
                <a:gd name="T10" fmla="*/ 42 w 42"/>
                <a:gd name="T11" fmla="*/ 20 h 42"/>
                <a:gd name="T12" fmla="*/ 42 w 42"/>
                <a:gd name="T13" fmla="*/ 20 h 42"/>
                <a:gd name="T14" fmla="*/ 40 w 42"/>
                <a:gd name="T15" fmla="*/ 28 h 42"/>
                <a:gd name="T16" fmla="*/ 36 w 42"/>
                <a:gd name="T17" fmla="*/ 36 h 42"/>
                <a:gd name="T18" fmla="*/ 28 w 42"/>
                <a:gd name="T19" fmla="*/ 40 h 42"/>
                <a:gd name="T20" fmla="*/ 20 w 42"/>
                <a:gd name="T21" fmla="*/ 42 h 42"/>
                <a:gd name="T22" fmla="*/ 20 w 42"/>
                <a:gd name="T23" fmla="*/ 42 h 42"/>
                <a:gd name="T24" fmla="*/ 14 w 42"/>
                <a:gd name="T25" fmla="*/ 40 h 42"/>
                <a:gd name="T26" fmla="*/ 6 w 42"/>
                <a:gd name="T27" fmla="*/ 36 h 42"/>
                <a:gd name="T28" fmla="*/ 2 w 42"/>
                <a:gd name="T29" fmla="*/ 28 h 42"/>
                <a:gd name="T30" fmla="*/ 0 w 42"/>
                <a:gd name="T31" fmla="*/ 20 h 42"/>
                <a:gd name="T32" fmla="*/ 0 w 42"/>
                <a:gd name="T33" fmla="*/ 20 h 42"/>
                <a:gd name="T34" fmla="*/ 2 w 42"/>
                <a:gd name="T35" fmla="*/ 14 h 42"/>
                <a:gd name="T36" fmla="*/ 6 w 42"/>
                <a:gd name="T37" fmla="*/ 6 h 42"/>
                <a:gd name="T38" fmla="*/ 14 w 42"/>
                <a:gd name="T39" fmla="*/ 2 h 42"/>
                <a:gd name="T40" fmla="*/ 20 w 42"/>
                <a:gd name="T41" fmla="*/ 0 h 42"/>
                <a:gd name="T42" fmla="*/ 20 w 42"/>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2" h="42">
                  <a:moveTo>
                    <a:pt x="20" y="0"/>
                  </a:moveTo>
                  <a:lnTo>
                    <a:pt x="20" y="0"/>
                  </a:lnTo>
                  <a:lnTo>
                    <a:pt x="28" y="2"/>
                  </a:lnTo>
                  <a:lnTo>
                    <a:pt x="36" y="6"/>
                  </a:lnTo>
                  <a:lnTo>
                    <a:pt x="40" y="14"/>
                  </a:lnTo>
                  <a:lnTo>
                    <a:pt x="42" y="20"/>
                  </a:lnTo>
                  <a:lnTo>
                    <a:pt x="40" y="28"/>
                  </a:lnTo>
                  <a:lnTo>
                    <a:pt x="36" y="36"/>
                  </a:lnTo>
                  <a:lnTo>
                    <a:pt x="28" y="40"/>
                  </a:lnTo>
                  <a:lnTo>
                    <a:pt x="20" y="42"/>
                  </a:lnTo>
                  <a:lnTo>
                    <a:pt x="14" y="40"/>
                  </a:lnTo>
                  <a:lnTo>
                    <a:pt x="6" y="36"/>
                  </a:lnTo>
                  <a:lnTo>
                    <a:pt x="2" y="28"/>
                  </a:lnTo>
                  <a:lnTo>
                    <a:pt x="0" y="20"/>
                  </a:lnTo>
                  <a:lnTo>
                    <a:pt x="2" y="14"/>
                  </a:lnTo>
                  <a:lnTo>
                    <a:pt x="6" y="6"/>
                  </a:lnTo>
                  <a:lnTo>
                    <a:pt x="14" y="2"/>
                  </a:lnTo>
                  <a:lnTo>
                    <a:pt x="20" y="0"/>
                  </a:lnTo>
                  <a:close/>
                </a:path>
              </a:pathLst>
            </a:custGeom>
            <a:grpFill/>
            <a:ln w="9525">
              <a:solidFill>
                <a:schemeClr val="bg1"/>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72" name="Freeform 73"/>
            <p:cNvSpPr>
              <a:spLocks/>
            </p:cNvSpPr>
            <p:nvPr/>
          </p:nvSpPr>
          <p:spPr bwMode="auto">
            <a:xfrm>
              <a:off x="5130800" y="4695826"/>
              <a:ext cx="63500" cy="63500"/>
            </a:xfrm>
            <a:custGeom>
              <a:avLst/>
              <a:gdLst>
                <a:gd name="T0" fmla="*/ 20 w 40"/>
                <a:gd name="T1" fmla="*/ 0 h 40"/>
                <a:gd name="T2" fmla="*/ 20 w 40"/>
                <a:gd name="T3" fmla="*/ 0 h 40"/>
                <a:gd name="T4" fmla="*/ 28 w 40"/>
                <a:gd name="T5" fmla="*/ 0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2 w 40"/>
                <a:gd name="T29" fmla="*/ 28 h 40"/>
                <a:gd name="T30" fmla="*/ 0 w 40"/>
                <a:gd name="T31" fmla="*/ 20 h 40"/>
                <a:gd name="T32" fmla="*/ 0 w 40"/>
                <a:gd name="T33" fmla="*/ 20 h 40"/>
                <a:gd name="T34" fmla="*/ 2 w 40"/>
                <a:gd name="T35" fmla="*/ 12 h 40"/>
                <a:gd name="T36" fmla="*/ 6 w 40"/>
                <a:gd name="T37" fmla="*/ 6 h 40"/>
                <a:gd name="T38" fmla="*/ 12 w 40"/>
                <a:gd name="T39" fmla="*/ 0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0"/>
                  </a:lnTo>
                  <a:lnTo>
                    <a:pt x="34" y="6"/>
                  </a:lnTo>
                  <a:lnTo>
                    <a:pt x="38" y="12"/>
                  </a:lnTo>
                  <a:lnTo>
                    <a:pt x="40" y="20"/>
                  </a:lnTo>
                  <a:lnTo>
                    <a:pt x="38" y="28"/>
                  </a:lnTo>
                  <a:lnTo>
                    <a:pt x="34" y="34"/>
                  </a:lnTo>
                  <a:lnTo>
                    <a:pt x="28" y="38"/>
                  </a:lnTo>
                  <a:lnTo>
                    <a:pt x="20" y="40"/>
                  </a:lnTo>
                  <a:lnTo>
                    <a:pt x="12" y="38"/>
                  </a:lnTo>
                  <a:lnTo>
                    <a:pt x="6" y="34"/>
                  </a:lnTo>
                  <a:lnTo>
                    <a:pt x="2" y="28"/>
                  </a:lnTo>
                  <a:lnTo>
                    <a:pt x="0" y="20"/>
                  </a:lnTo>
                  <a:lnTo>
                    <a:pt x="2" y="12"/>
                  </a:lnTo>
                  <a:lnTo>
                    <a:pt x="6" y="6"/>
                  </a:lnTo>
                  <a:lnTo>
                    <a:pt x="12" y="0"/>
                  </a:lnTo>
                  <a:lnTo>
                    <a:pt x="20" y="0"/>
                  </a:lnTo>
                  <a:close/>
                </a:path>
              </a:pathLst>
            </a:custGeom>
            <a:grpFill/>
            <a:ln w="9525">
              <a:solidFill>
                <a:schemeClr val="bg1"/>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grpSp>
      <p:grpSp>
        <p:nvGrpSpPr>
          <p:cNvPr id="73" name="组合 72"/>
          <p:cNvGrpSpPr>
            <a:grpSpLocks/>
          </p:cNvGrpSpPr>
          <p:nvPr/>
        </p:nvGrpSpPr>
        <p:grpSpPr bwMode="auto">
          <a:xfrm>
            <a:off x="4629150" y="2682875"/>
            <a:ext cx="3759200" cy="1612900"/>
            <a:chOff x="4413674" y="2466775"/>
            <a:chExt cx="3758726" cy="1613459"/>
          </a:xfrm>
        </p:grpSpPr>
        <p:cxnSp>
          <p:nvCxnSpPr>
            <p:cNvPr id="74" name="直接连接符 73"/>
            <p:cNvCxnSpPr>
              <a:stCxn id="57" idx="8"/>
              <a:endCxn id="75" idx="1"/>
            </p:cNvCxnSpPr>
            <p:nvPr/>
          </p:nvCxnSpPr>
          <p:spPr>
            <a:xfrm>
              <a:off x="4413674" y="2601760"/>
              <a:ext cx="1166666" cy="671745"/>
            </a:xfrm>
            <a:prstGeom prst="line">
              <a:avLst/>
            </a:prstGeom>
            <a:ln w="19050">
              <a:solidFill>
                <a:srgbClr val="0070C0"/>
              </a:solidFill>
              <a:prstDash val="sysDash"/>
              <a:headEnd type="oval"/>
            </a:ln>
          </p:spPr>
          <p:style>
            <a:lnRef idx="1">
              <a:schemeClr val="accent1"/>
            </a:lnRef>
            <a:fillRef idx="0">
              <a:schemeClr val="accent1"/>
            </a:fillRef>
            <a:effectRef idx="0">
              <a:schemeClr val="accent1"/>
            </a:effectRef>
            <a:fontRef idx="minor">
              <a:schemeClr val="tx1"/>
            </a:fontRef>
          </p:style>
        </p:cxnSp>
        <p:sp>
          <p:nvSpPr>
            <p:cNvPr id="75" name="圆角矩形 74"/>
            <p:cNvSpPr/>
            <p:nvPr/>
          </p:nvSpPr>
          <p:spPr>
            <a:xfrm>
              <a:off x="5580340" y="2466775"/>
              <a:ext cx="2592060" cy="1613459"/>
            </a:xfrm>
            <a:prstGeom prst="roundRect">
              <a:avLst>
                <a:gd name="adj" fmla="val 0"/>
              </a:avLst>
            </a:prstGeom>
            <a:solidFill>
              <a:schemeClr val="bg1">
                <a:lumMod val="50000"/>
                <a:alpha val="30000"/>
              </a:schemeClr>
            </a:solidFill>
            <a:ln w="19050">
              <a:noFill/>
              <a:prstDash val="sysDash"/>
              <a:headEnd type="oval"/>
            </a:ln>
            <a:effectLst/>
          </p:spPr>
          <p:style>
            <a:lnRef idx="1">
              <a:schemeClr val="accent1"/>
            </a:lnRef>
            <a:fillRef idx="0">
              <a:schemeClr val="accent1"/>
            </a:fillRef>
            <a:effectRef idx="0">
              <a:schemeClr val="accent1"/>
            </a:effectRef>
            <a:fontRef idx="minor">
              <a:schemeClr val="tx1"/>
            </a:fontRef>
          </p:style>
          <p:txBody>
            <a:bodyPr anchor="ctr"/>
            <a:lstStyle/>
            <a:p>
              <a:pPr algn="ctr" fontAlgn="auto">
                <a:lnSpc>
                  <a:spcPct val="130000"/>
                </a:lnSpc>
                <a:spcBef>
                  <a:spcPts val="0"/>
                </a:spcBef>
                <a:spcAft>
                  <a:spcPts val="0"/>
                </a:spcAft>
                <a:defRPr/>
              </a:pPr>
              <a:r>
                <a:rPr lang="zh-CN" altLang="en-US" sz="1500" dirty="0">
                  <a:solidFill>
                    <a:sysClr val="windowText" lastClr="000000"/>
                  </a:solidFill>
                  <a:latin typeface="微软雅黑" panose="020B0503020204020204" pitchFamily="34" charset="-122"/>
                  <a:ea typeface="微软雅黑" panose="020B0503020204020204" pitchFamily="34" charset="-122"/>
                </a:rPr>
                <a:t>单击此处添加文本，</a:t>
              </a:r>
              <a:endParaRPr lang="en-US" altLang="zh-CN" sz="1500" dirty="0">
                <a:solidFill>
                  <a:sysClr val="windowText" lastClr="000000"/>
                </a:solidFill>
                <a:latin typeface="微软雅黑" panose="020B0503020204020204" pitchFamily="34" charset="-122"/>
                <a:ea typeface="微软雅黑" panose="020B0503020204020204" pitchFamily="34" charset="-122"/>
              </a:endParaRPr>
            </a:p>
            <a:p>
              <a:pPr algn="ctr" fontAlgn="auto">
                <a:lnSpc>
                  <a:spcPct val="130000"/>
                </a:lnSpc>
                <a:spcBef>
                  <a:spcPts val="0"/>
                </a:spcBef>
                <a:spcAft>
                  <a:spcPts val="0"/>
                </a:spcAft>
                <a:defRPr/>
              </a:pPr>
              <a:r>
                <a:rPr lang="zh-CN" altLang="en-US" sz="1500" dirty="0">
                  <a:solidFill>
                    <a:sysClr val="windowText" lastClr="000000"/>
                  </a:solidFill>
                  <a:latin typeface="微软雅黑" panose="020B0503020204020204" pitchFamily="34" charset="-122"/>
                  <a:ea typeface="微软雅黑" panose="020B0503020204020204" pitchFamily="34" charset="-122"/>
                </a:rPr>
                <a:t>单击</a:t>
              </a:r>
              <a:r>
                <a:rPr lang="zh-CN" altLang="en-US" sz="1500" dirty="0">
                  <a:solidFill>
                    <a:sysClr val="windowText" lastClr="000000"/>
                  </a:solidFill>
                  <a:latin typeface="微软雅黑" panose="020B0503020204020204" pitchFamily="34" charset="-122"/>
                  <a:ea typeface="微软雅黑" panose="020B0503020204020204" pitchFamily="34" charset="-122"/>
                </a:rPr>
                <a:t>此处添加文本</a:t>
              </a:r>
              <a:r>
                <a:rPr lang="zh-CN" altLang="en-US" sz="1500" dirty="0">
                  <a:solidFill>
                    <a:sysClr val="windowText" lastClr="000000"/>
                  </a:solidFill>
                  <a:latin typeface="微软雅黑" panose="020B0503020204020204" pitchFamily="34" charset="-122"/>
                  <a:ea typeface="微软雅黑" panose="020B0503020204020204" pitchFamily="34" charset="-122"/>
                </a:rPr>
                <a:t>，</a:t>
              </a:r>
              <a:endParaRPr lang="en-US" altLang="zh-CN" sz="1500" dirty="0">
                <a:solidFill>
                  <a:sysClr val="windowText" lastClr="000000"/>
                </a:solidFill>
                <a:latin typeface="微软雅黑" panose="020B0503020204020204" pitchFamily="34" charset="-122"/>
                <a:ea typeface="微软雅黑" panose="020B0503020204020204" pitchFamily="34" charset="-122"/>
              </a:endParaRPr>
            </a:p>
            <a:p>
              <a:pPr algn="ctr" fontAlgn="auto">
                <a:lnSpc>
                  <a:spcPct val="130000"/>
                </a:lnSpc>
                <a:spcBef>
                  <a:spcPts val="0"/>
                </a:spcBef>
                <a:spcAft>
                  <a:spcPts val="0"/>
                </a:spcAft>
                <a:defRPr/>
              </a:pPr>
              <a:r>
                <a:rPr lang="zh-CN" altLang="en-US" sz="1500" dirty="0">
                  <a:solidFill>
                    <a:sysClr val="windowText" lastClr="000000"/>
                  </a:solidFill>
                  <a:latin typeface="微软雅黑" panose="020B0503020204020204" pitchFamily="34" charset="-122"/>
                  <a:ea typeface="微软雅黑" panose="020B0503020204020204" pitchFamily="34" charset="-122"/>
                </a:rPr>
                <a:t>单击此处添加文本，</a:t>
              </a:r>
            </a:p>
            <a:p>
              <a:pPr algn="ctr" fontAlgn="auto">
                <a:lnSpc>
                  <a:spcPct val="130000"/>
                </a:lnSpc>
                <a:spcBef>
                  <a:spcPts val="0"/>
                </a:spcBef>
                <a:spcAft>
                  <a:spcPts val="0"/>
                </a:spcAft>
                <a:defRPr/>
              </a:pPr>
              <a:r>
                <a:rPr lang="zh-CN" altLang="en-US" sz="1500" dirty="0">
                  <a:solidFill>
                    <a:sysClr val="windowText" lastClr="000000"/>
                  </a:solidFill>
                  <a:latin typeface="微软雅黑" panose="020B0503020204020204" pitchFamily="34" charset="-122"/>
                  <a:ea typeface="微软雅黑" panose="020B0503020204020204" pitchFamily="34" charset="-122"/>
                </a:rPr>
                <a:t>单击此处添加</a:t>
              </a:r>
              <a:r>
                <a:rPr lang="zh-CN" altLang="en-US" sz="1500" dirty="0">
                  <a:solidFill>
                    <a:sysClr val="windowText" lastClr="000000"/>
                  </a:solidFill>
                  <a:latin typeface="微软雅黑" panose="020B0503020204020204" pitchFamily="34" charset="-122"/>
                  <a:ea typeface="微软雅黑" panose="020B0503020204020204" pitchFamily="34" charset="-122"/>
                </a:rPr>
                <a:t>文本。</a:t>
              </a:r>
              <a:endParaRPr lang="zh-CN" altLang="en-US" sz="1500" dirty="0">
                <a:solidFill>
                  <a:sysClr val="windowText" lastClr="000000"/>
                </a:solidFill>
                <a:latin typeface="微软雅黑" panose="020B0503020204020204" pitchFamily="34" charset="-122"/>
                <a:ea typeface="微软雅黑" panose="020B0503020204020204" pitchFamily="34" charset="-122"/>
              </a:endParaRPr>
            </a:p>
          </p:txBody>
        </p:sp>
      </p:grpSp>
      <p:sp>
        <p:nvSpPr>
          <p:cNvPr id="76" name="矩形 75"/>
          <p:cNvSpPr/>
          <p:nvPr/>
        </p:nvSpPr>
        <p:spPr>
          <a:xfrm>
            <a:off x="6084888" y="2065338"/>
            <a:ext cx="1938337" cy="444500"/>
          </a:xfrm>
          <a:prstGeom prst="rect">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1700" b="1" dirty="0">
                <a:latin typeface="微软雅黑" panose="020B0503020204020204" pitchFamily="34" charset="-122"/>
                <a:ea typeface="微软雅黑" panose="020B0503020204020204" pitchFamily="34" charset="-122"/>
              </a:rPr>
              <a:t>单击添加标题</a:t>
            </a:r>
            <a:endParaRPr lang="zh-CN" altLang="en-US" sz="1700" b="1" dirty="0">
              <a:latin typeface="微软雅黑" panose="020B0503020204020204" pitchFamily="34" charset="-122"/>
              <a:ea typeface="微软雅黑" panose="020B0503020204020204" pitchFamily="34" charset="-122"/>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300" fill="hold"/>
                                        <p:tgtEl>
                                          <p:spTgt spid="2"/>
                                        </p:tgtEl>
                                        <p:attrNameLst>
                                          <p:attrName>ppt_w</p:attrName>
                                        </p:attrNameLst>
                                      </p:cBhvr>
                                      <p:tavLst>
                                        <p:tav tm="0">
                                          <p:val>
                                            <p:fltVal val="0"/>
                                          </p:val>
                                        </p:tav>
                                        <p:tav tm="100000">
                                          <p:val>
                                            <p:strVal val="#ppt_w"/>
                                          </p:val>
                                        </p:tav>
                                      </p:tavLst>
                                    </p:anim>
                                    <p:anim calcmode="lin" valueType="num">
                                      <p:cBhvr>
                                        <p:cTn id="8" dur="300" fill="hold"/>
                                        <p:tgtEl>
                                          <p:spTgt spid="2"/>
                                        </p:tgtEl>
                                        <p:attrNameLst>
                                          <p:attrName>ppt_h</p:attrName>
                                        </p:attrNameLst>
                                      </p:cBhvr>
                                      <p:tavLst>
                                        <p:tav tm="0">
                                          <p:val>
                                            <p:fltVal val="0"/>
                                          </p:val>
                                        </p:tav>
                                        <p:tav tm="100000">
                                          <p:val>
                                            <p:strVal val="#ppt_h"/>
                                          </p:val>
                                        </p:tav>
                                      </p:tavLst>
                                    </p:anim>
                                    <p:anim calcmode="lin" valueType="num">
                                      <p:cBhvr>
                                        <p:cTn id="9" dur="300" fill="hold"/>
                                        <p:tgtEl>
                                          <p:spTgt spid="2"/>
                                        </p:tgtEl>
                                        <p:attrNameLst>
                                          <p:attrName>style.rotation</p:attrName>
                                        </p:attrNameLst>
                                      </p:cBhvr>
                                      <p:tavLst>
                                        <p:tav tm="0">
                                          <p:val>
                                            <p:fltVal val="90"/>
                                          </p:val>
                                        </p:tav>
                                        <p:tav tm="100000">
                                          <p:val>
                                            <p:fltVal val="0"/>
                                          </p:val>
                                        </p:tav>
                                      </p:tavLst>
                                    </p:anim>
                                    <p:animEffect transition="in" filter="fade">
                                      <p:cBhvr>
                                        <p:cTn id="10" dur="300"/>
                                        <p:tgtEl>
                                          <p:spTgt spid="2"/>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300" fill="hold"/>
                                        <p:tgtEl>
                                          <p:spTgt spid="3"/>
                                        </p:tgtEl>
                                        <p:attrNameLst>
                                          <p:attrName>ppt_w</p:attrName>
                                        </p:attrNameLst>
                                      </p:cBhvr>
                                      <p:tavLst>
                                        <p:tav tm="0">
                                          <p:val>
                                            <p:fltVal val="0"/>
                                          </p:val>
                                        </p:tav>
                                        <p:tav tm="100000">
                                          <p:val>
                                            <p:strVal val="#ppt_w"/>
                                          </p:val>
                                        </p:tav>
                                      </p:tavLst>
                                    </p:anim>
                                    <p:anim calcmode="lin" valueType="num">
                                      <p:cBhvr>
                                        <p:cTn id="14" dur="300" fill="hold"/>
                                        <p:tgtEl>
                                          <p:spTgt spid="3"/>
                                        </p:tgtEl>
                                        <p:attrNameLst>
                                          <p:attrName>ppt_h</p:attrName>
                                        </p:attrNameLst>
                                      </p:cBhvr>
                                      <p:tavLst>
                                        <p:tav tm="0">
                                          <p:val>
                                            <p:fltVal val="0"/>
                                          </p:val>
                                        </p:tav>
                                        <p:tav tm="100000">
                                          <p:val>
                                            <p:strVal val="#ppt_h"/>
                                          </p:val>
                                        </p:tav>
                                      </p:tavLst>
                                    </p:anim>
                                    <p:anim calcmode="lin" valueType="num">
                                      <p:cBhvr>
                                        <p:cTn id="15" dur="300" fill="hold"/>
                                        <p:tgtEl>
                                          <p:spTgt spid="3"/>
                                        </p:tgtEl>
                                        <p:attrNameLst>
                                          <p:attrName>style.rotation</p:attrName>
                                        </p:attrNameLst>
                                      </p:cBhvr>
                                      <p:tavLst>
                                        <p:tav tm="0">
                                          <p:val>
                                            <p:fltVal val="90"/>
                                          </p:val>
                                        </p:tav>
                                        <p:tav tm="100000">
                                          <p:val>
                                            <p:fltVal val="0"/>
                                          </p:val>
                                        </p:tav>
                                      </p:tavLst>
                                    </p:anim>
                                    <p:animEffect transition="in" filter="fade">
                                      <p:cBhvr>
                                        <p:cTn id="16" dur="300"/>
                                        <p:tgtEl>
                                          <p:spTgt spid="3"/>
                                        </p:tgtEl>
                                      </p:cBhvr>
                                    </p:animEffect>
                                  </p:childTnLst>
                                </p:cTn>
                              </p:par>
                            </p:childTnLst>
                          </p:cTn>
                        </p:par>
                        <p:par>
                          <p:cTn id="17" fill="hold">
                            <p:stCondLst>
                              <p:cond delay="300"/>
                            </p:stCondLst>
                            <p:childTnLst>
                              <p:par>
                                <p:cTn id="18" presetID="22" presetClass="entr" presetSubtype="8"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left)">
                                      <p:cBhvr>
                                        <p:cTn id="20" dur="300"/>
                                        <p:tgtEl>
                                          <p:spTgt spid="4"/>
                                        </p:tgtEl>
                                      </p:cBhvr>
                                    </p:animEffect>
                                  </p:childTnLst>
                                </p:cTn>
                              </p:par>
                              <p:par>
                                <p:cTn id="21" presetID="41" presetClass="entr" presetSubtype="0" fill="hold" grpId="0" nodeType="withEffect">
                                  <p:stCondLst>
                                    <p:cond delay="0"/>
                                  </p:stCondLst>
                                  <p:iterate type="lt">
                                    <p:tmPct val="10000"/>
                                  </p:iterate>
                                  <p:childTnLst>
                                    <p:set>
                                      <p:cBhvr>
                                        <p:cTn id="22" dur="1" fill="hold">
                                          <p:stCondLst>
                                            <p:cond delay="0"/>
                                          </p:stCondLst>
                                        </p:cTn>
                                        <p:tgtEl>
                                          <p:spTgt spid="5"/>
                                        </p:tgtEl>
                                        <p:attrNameLst>
                                          <p:attrName>style.visibility</p:attrName>
                                        </p:attrNameLst>
                                      </p:cBhvr>
                                      <p:to>
                                        <p:strVal val="visible"/>
                                      </p:to>
                                    </p:set>
                                    <p:anim calcmode="lin" valueType="num">
                                      <p:cBhvr>
                                        <p:cTn id="23" dur="3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4" dur="300" fill="hold"/>
                                        <p:tgtEl>
                                          <p:spTgt spid="5"/>
                                        </p:tgtEl>
                                        <p:attrNameLst>
                                          <p:attrName>ppt_y</p:attrName>
                                        </p:attrNameLst>
                                      </p:cBhvr>
                                      <p:tavLst>
                                        <p:tav tm="0">
                                          <p:val>
                                            <p:strVal val="#ppt_y"/>
                                          </p:val>
                                        </p:tav>
                                        <p:tav tm="100000">
                                          <p:val>
                                            <p:strVal val="#ppt_y"/>
                                          </p:val>
                                        </p:tav>
                                      </p:tavLst>
                                    </p:anim>
                                    <p:anim calcmode="lin" valueType="num">
                                      <p:cBhvr>
                                        <p:cTn id="25" dur="3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6" dur="3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7" dur="300" tmFilter="0,0; .5, 1; 1, 1"/>
                                        <p:tgtEl>
                                          <p:spTgt spid="5"/>
                                        </p:tgtEl>
                                      </p:cBhvr>
                                    </p:animEffect>
                                  </p:childTnLst>
                                </p:cTn>
                              </p:par>
                            </p:childTnLst>
                          </p:cTn>
                        </p:par>
                        <p:par>
                          <p:cTn id="28" fill="hold">
                            <p:stCondLst>
                              <p:cond delay="810"/>
                            </p:stCondLst>
                            <p:childTnLst>
                              <p:par>
                                <p:cTn id="29" presetID="42" presetClass="entr" presetSubtype="0" fill="hold"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500"/>
                                        <p:tgtEl>
                                          <p:spTgt spid="6"/>
                                        </p:tgtEl>
                                      </p:cBhvr>
                                    </p:animEffect>
                                    <p:anim calcmode="lin" valueType="num">
                                      <p:cBhvr>
                                        <p:cTn id="32" dur="500" fill="hold"/>
                                        <p:tgtEl>
                                          <p:spTgt spid="6"/>
                                        </p:tgtEl>
                                        <p:attrNameLst>
                                          <p:attrName>ppt_x</p:attrName>
                                        </p:attrNameLst>
                                      </p:cBhvr>
                                      <p:tavLst>
                                        <p:tav tm="0">
                                          <p:val>
                                            <p:strVal val="#ppt_x"/>
                                          </p:val>
                                        </p:tav>
                                        <p:tav tm="100000">
                                          <p:val>
                                            <p:strVal val="#ppt_x"/>
                                          </p:val>
                                        </p:tav>
                                      </p:tavLst>
                                    </p:anim>
                                    <p:anim calcmode="lin" valueType="num">
                                      <p:cBhvr>
                                        <p:cTn id="33" dur="500" fill="hold"/>
                                        <p:tgtEl>
                                          <p:spTgt spid="6"/>
                                        </p:tgtEl>
                                        <p:attrNameLst>
                                          <p:attrName>ppt_y</p:attrName>
                                        </p:attrNameLst>
                                      </p:cBhvr>
                                      <p:tavLst>
                                        <p:tav tm="0">
                                          <p:val>
                                            <p:strVal val="#ppt_y+.1"/>
                                          </p:val>
                                        </p:tav>
                                        <p:tav tm="100000">
                                          <p:val>
                                            <p:strVal val="#ppt_y"/>
                                          </p:val>
                                        </p:tav>
                                      </p:tavLst>
                                    </p:anim>
                                  </p:childTnLst>
                                </p:cTn>
                              </p:par>
                            </p:childTnLst>
                          </p:cTn>
                        </p:par>
                        <p:par>
                          <p:cTn id="34" fill="hold">
                            <p:stCondLst>
                              <p:cond delay="1310"/>
                            </p:stCondLst>
                            <p:childTnLst>
                              <p:par>
                                <p:cTn id="35" presetID="22" presetClass="entr" presetSubtype="8" fill="hold" nodeType="afterEffect">
                                  <p:stCondLst>
                                    <p:cond delay="0"/>
                                  </p:stCondLst>
                                  <p:childTnLst>
                                    <p:set>
                                      <p:cBhvr>
                                        <p:cTn id="36" dur="1" fill="hold">
                                          <p:stCondLst>
                                            <p:cond delay="0"/>
                                          </p:stCondLst>
                                        </p:cTn>
                                        <p:tgtEl>
                                          <p:spTgt spid="73"/>
                                        </p:tgtEl>
                                        <p:attrNameLst>
                                          <p:attrName>style.visibility</p:attrName>
                                        </p:attrNameLst>
                                      </p:cBhvr>
                                      <p:to>
                                        <p:strVal val="visible"/>
                                      </p:to>
                                    </p:set>
                                    <p:animEffect transition="in" filter="wipe(left)">
                                      <p:cBhvr>
                                        <p:cTn id="37" dur="500"/>
                                        <p:tgtEl>
                                          <p:spTgt spid="73"/>
                                        </p:tgtEl>
                                      </p:cBhvr>
                                    </p:animEffect>
                                  </p:childTnLst>
                                </p:cTn>
                              </p:par>
                            </p:childTnLst>
                          </p:cTn>
                        </p:par>
                        <p:par>
                          <p:cTn id="38" fill="hold">
                            <p:stCondLst>
                              <p:cond delay="1810"/>
                            </p:stCondLst>
                            <p:childTnLst>
                              <p:par>
                                <p:cTn id="39" presetID="42" presetClass="entr" presetSubtype="0" fill="hold" grpId="0" nodeType="afterEffect">
                                  <p:stCondLst>
                                    <p:cond delay="0"/>
                                  </p:stCondLst>
                                  <p:childTnLst>
                                    <p:set>
                                      <p:cBhvr>
                                        <p:cTn id="40" dur="1" fill="hold">
                                          <p:stCondLst>
                                            <p:cond delay="0"/>
                                          </p:stCondLst>
                                        </p:cTn>
                                        <p:tgtEl>
                                          <p:spTgt spid="76"/>
                                        </p:tgtEl>
                                        <p:attrNameLst>
                                          <p:attrName>style.visibility</p:attrName>
                                        </p:attrNameLst>
                                      </p:cBhvr>
                                      <p:to>
                                        <p:strVal val="visible"/>
                                      </p:to>
                                    </p:set>
                                    <p:animEffect transition="in" filter="fade">
                                      <p:cBhvr>
                                        <p:cTn id="41" dur="500"/>
                                        <p:tgtEl>
                                          <p:spTgt spid="76"/>
                                        </p:tgtEl>
                                      </p:cBhvr>
                                    </p:animEffect>
                                    <p:anim calcmode="lin" valueType="num">
                                      <p:cBhvr>
                                        <p:cTn id="42" dur="500" fill="hold"/>
                                        <p:tgtEl>
                                          <p:spTgt spid="76"/>
                                        </p:tgtEl>
                                        <p:attrNameLst>
                                          <p:attrName>ppt_x</p:attrName>
                                        </p:attrNameLst>
                                      </p:cBhvr>
                                      <p:tavLst>
                                        <p:tav tm="0">
                                          <p:val>
                                            <p:strVal val="#ppt_x"/>
                                          </p:val>
                                        </p:tav>
                                        <p:tav tm="100000">
                                          <p:val>
                                            <p:strVal val="#ppt_x"/>
                                          </p:val>
                                        </p:tav>
                                      </p:tavLst>
                                    </p:anim>
                                    <p:anim calcmode="lin" valueType="num">
                                      <p:cBhvr>
                                        <p:cTn id="43" dur="500" fill="hold"/>
                                        <p:tgtEl>
                                          <p:spTgt spid="7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5" grpId="0"/>
      <p:bldP spid="7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bg>
      <p:bgPr>
        <a:pattFill prst="trellis">
          <a:fgClr>
            <a:schemeClr val="tx2">
              <a:lumMod val="20000"/>
              <a:lumOff val="80000"/>
            </a:schemeClr>
          </a:fgClr>
          <a:bgClr>
            <a:schemeClr val="bg1"/>
          </a:bgClr>
        </a:pattFill>
        <a:effectLst/>
      </p:bgPr>
    </p:bg>
    <p:spTree>
      <p:nvGrpSpPr>
        <p:cNvPr id="1" name=""/>
        <p:cNvGrpSpPr/>
        <p:nvPr/>
      </p:nvGrpSpPr>
      <p:grpSpPr>
        <a:xfrm>
          <a:off x="0" y="0"/>
          <a:ext cx="0" cy="0"/>
          <a:chOff x="0" y="0"/>
          <a:chExt cx="0" cy="0"/>
        </a:xfrm>
      </p:grpSpPr>
      <p:sp>
        <p:nvSpPr>
          <p:cNvPr id="2" name="矩形 1"/>
          <p:cNvSpPr/>
          <p:nvPr/>
        </p:nvSpPr>
        <p:spPr>
          <a:xfrm>
            <a:off x="360363" y="195263"/>
            <a:ext cx="360362" cy="360362"/>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 name="矩形 2"/>
          <p:cNvSpPr/>
          <p:nvPr/>
        </p:nvSpPr>
        <p:spPr>
          <a:xfrm>
            <a:off x="534988" y="342900"/>
            <a:ext cx="290512" cy="290513"/>
          </a:xfrm>
          <a:prstGeom prst="rect">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4" name="直接连接符 3"/>
          <p:cNvCxnSpPr/>
          <p:nvPr/>
        </p:nvCxnSpPr>
        <p:spPr>
          <a:xfrm>
            <a:off x="896938" y="608013"/>
            <a:ext cx="8212137"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标题 1"/>
          <p:cNvSpPr txBox="1">
            <a:spLocks/>
          </p:cNvSpPr>
          <p:nvPr/>
        </p:nvSpPr>
        <p:spPr bwMode="auto">
          <a:xfrm>
            <a:off x="1116013" y="95250"/>
            <a:ext cx="8229600" cy="565150"/>
          </a:xfrm>
          <a:prstGeom prst="rect">
            <a:avLst/>
          </a:prstGeom>
          <a:noFill/>
          <a:ln w="9525">
            <a:noFill/>
            <a:miter lim="800000"/>
            <a:headEnd/>
            <a:tailEnd/>
          </a:ln>
        </p:spPr>
        <p:txBody>
          <a:bodyPr/>
          <a:lstStyle/>
          <a:p>
            <a:r>
              <a:rPr lang="zh-CN" altLang="en-US" sz="2800" b="1">
                <a:solidFill>
                  <a:srgbClr val="0070C0"/>
                </a:solidFill>
                <a:latin typeface="微软雅黑" pitchFamily="34" charset="-122"/>
                <a:ea typeface="微软雅黑" pitchFamily="34" charset="-122"/>
              </a:rPr>
              <a:t>点击此处添加标题</a:t>
            </a:r>
          </a:p>
        </p:txBody>
      </p:sp>
      <p:grpSp>
        <p:nvGrpSpPr>
          <p:cNvPr id="6" name="组合 5"/>
          <p:cNvGrpSpPr>
            <a:grpSpLocks/>
          </p:cNvGrpSpPr>
          <p:nvPr/>
        </p:nvGrpSpPr>
        <p:grpSpPr bwMode="auto">
          <a:xfrm>
            <a:off x="938213" y="1203325"/>
            <a:ext cx="3798887" cy="879475"/>
            <a:chOff x="793545" y="1230614"/>
            <a:chExt cx="3799650" cy="878824"/>
          </a:xfrm>
        </p:grpSpPr>
        <p:sp>
          <p:nvSpPr>
            <p:cNvPr id="7" name="椭圆 6"/>
            <p:cNvSpPr/>
            <p:nvPr/>
          </p:nvSpPr>
          <p:spPr>
            <a:xfrm>
              <a:off x="823713" y="1230614"/>
              <a:ext cx="655770" cy="656739"/>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100">
                <a:solidFill>
                  <a:srgbClr val="000000"/>
                </a:solidFill>
              </a:endParaRPr>
            </a:p>
          </p:txBody>
        </p:sp>
        <p:sp>
          <p:nvSpPr>
            <p:cNvPr id="46118" name="文本框 11"/>
            <p:cNvSpPr txBox="1">
              <a:spLocks noChangeArrowheads="1"/>
            </p:cNvSpPr>
            <p:nvPr/>
          </p:nvSpPr>
          <p:spPr bwMode="auto">
            <a:xfrm>
              <a:off x="793545" y="1261551"/>
              <a:ext cx="745793" cy="584775"/>
            </a:xfrm>
            <a:prstGeom prst="rect">
              <a:avLst/>
            </a:prstGeom>
            <a:noFill/>
            <a:ln w="9525">
              <a:noFill/>
              <a:miter lim="800000"/>
              <a:headEnd/>
              <a:tailEnd/>
            </a:ln>
          </p:spPr>
          <p:txBody>
            <a:bodyPr>
              <a:spAutoFit/>
            </a:bodyPr>
            <a:lstStyle/>
            <a:p>
              <a:r>
                <a:rPr lang="en-US" altLang="zh-CN" sz="3200" b="1" i="1">
                  <a:solidFill>
                    <a:schemeClr val="bg1"/>
                  </a:solidFill>
                  <a:latin typeface="Arial Unicode MS"/>
                  <a:ea typeface="Arial Unicode MS"/>
                  <a:cs typeface="Arial Unicode MS"/>
                </a:rPr>
                <a:t>01</a:t>
              </a:r>
              <a:endParaRPr lang="zh-CN" altLang="en-US" sz="3200" b="1" i="1">
                <a:solidFill>
                  <a:schemeClr val="bg1"/>
                </a:solidFill>
                <a:latin typeface="Arial Unicode MS"/>
                <a:ea typeface="Arial Unicode MS"/>
                <a:cs typeface="Arial Unicode MS"/>
              </a:endParaRPr>
            </a:p>
          </p:txBody>
        </p:sp>
        <p:cxnSp>
          <p:nvCxnSpPr>
            <p:cNvPr id="9" name="直接连接符 8"/>
            <p:cNvCxnSpPr/>
            <p:nvPr/>
          </p:nvCxnSpPr>
          <p:spPr>
            <a:xfrm>
              <a:off x="1479483" y="2109438"/>
              <a:ext cx="3008916" cy="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sp>
          <p:nvSpPr>
            <p:cNvPr id="46120" name="文本框 18"/>
            <p:cNvSpPr txBox="1">
              <a:spLocks noChangeArrowheads="1"/>
            </p:cNvSpPr>
            <p:nvPr/>
          </p:nvSpPr>
          <p:spPr bwMode="auto">
            <a:xfrm>
              <a:off x="1570595" y="1266669"/>
              <a:ext cx="1139476" cy="276999"/>
            </a:xfrm>
            <a:prstGeom prst="rect">
              <a:avLst/>
            </a:prstGeom>
            <a:noFill/>
            <a:ln w="9525">
              <a:noFill/>
              <a:miter lim="800000"/>
              <a:headEnd/>
              <a:tailEnd/>
            </a:ln>
          </p:spPr>
          <p:txBody>
            <a:bodyPr>
              <a:spAutoFit/>
            </a:bodyPr>
            <a:lstStyle/>
            <a:p>
              <a:r>
                <a:rPr lang="zh-CN" altLang="en-US" sz="1200" b="1">
                  <a:solidFill>
                    <a:srgbClr val="000000"/>
                  </a:solidFill>
                  <a:latin typeface="微软雅黑" pitchFamily="34" charset="-122"/>
                  <a:ea typeface="微软雅黑" pitchFamily="34" charset="-122"/>
                </a:rPr>
                <a:t>写下小标题</a:t>
              </a:r>
            </a:p>
          </p:txBody>
        </p:sp>
        <p:sp>
          <p:nvSpPr>
            <p:cNvPr id="46121" name="文本框 19"/>
            <p:cNvSpPr txBox="1">
              <a:spLocks noChangeArrowheads="1"/>
            </p:cNvSpPr>
            <p:nvPr/>
          </p:nvSpPr>
          <p:spPr bwMode="auto">
            <a:xfrm>
              <a:off x="1575931" y="1588610"/>
              <a:ext cx="3017264" cy="461665"/>
            </a:xfrm>
            <a:prstGeom prst="rect">
              <a:avLst/>
            </a:prstGeom>
            <a:noFill/>
            <a:ln w="9525">
              <a:noFill/>
              <a:miter lim="800000"/>
              <a:headEnd/>
              <a:tailEnd/>
            </a:ln>
          </p:spPr>
          <p:txBody>
            <a:bodyPr>
              <a:spAutoFit/>
            </a:bodyPr>
            <a:lstStyle/>
            <a:p>
              <a:r>
                <a:rPr lang="zh-CN" altLang="en-US" sz="1200">
                  <a:solidFill>
                    <a:srgbClr val="000000"/>
                  </a:solidFill>
                  <a:latin typeface="微软雅黑" pitchFamily="34" charset="-122"/>
                  <a:ea typeface="微软雅黑" pitchFamily="34" charset="-122"/>
                </a:rPr>
                <a:t>点击添加文字点击添加文字点击添加文字</a:t>
              </a:r>
              <a:endParaRPr lang="en-US" altLang="zh-CN" sz="1200">
                <a:solidFill>
                  <a:srgbClr val="000000"/>
                </a:solidFill>
                <a:latin typeface="微软雅黑" pitchFamily="34" charset="-122"/>
                <a:ea typeface="微软雅黑" pitchFamily="34" charset="-122"/>
              </a:endParaRPr>
            </a:p>
            <a:p>
              <a:r>
                <a:rPr lang="zh-CN" altLang="en-US" sz="1200">
                  <a:solidFill>
                    <a:srgbClr val="000000"/>
                  </a:solidFill>
                  <a:latin typeface="微软雅黑" pitchFamily="34" charset="-122"/>
                  <a:ea typeface="微软雅黑" pitchFamily="34" charset="-122"/>
                </a:rPr>
                <a:t>点击添加文字点击添加文字点击添加文字</a:t>
              </a:r>
            </a:p>
          </p:txBody>
        </p:sp>
      </p:grpSp>
      <p:grpSp>
        <p:nvGrpSpPr>
          <p:cNvPr id="12" name="组合 11"/>
          <p:cNvGrpSpPr>
            <a:grpSpLocks/>
          </p:cNvGrpSpPr>
          <p:nvPr/>
        </p:nvGrpSpPr>
        <p:grpSpPr bwMode="auto">
          <a:xfrm>
            <a:off x="938213" y="2403475"/>
            <a:ext cx="3767137" cy="882650"/>
            <a:chOff x="721537" y="2546894"/>
            <a:chExt cx="3768394" cy="882808"/>
          </a:xfrm>
        </p:grpSpPr>
        <p:sp>
          <p:nvSpPr>
            <p:cNvPr id="13" name="椭圆 12"/>
            <p:cNvSpPr/>
            <p:nvPr/>
          </p:nvSpPr>
          <p:spPr>
            <a:xfrm>
              <a:off x="751709" y="2546894"/>
              <a:ext cx="655857" cy="655755"/>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100">
                <a:solidFill>
                  <a:srgbClr val="000000"/>
                </a:solidFill>
              </a:endParaRPr>
            </a:p>
          </p:txBody>
        </p:sp>
        <p:sp>
          <p:nvSpPr>
            <p:cNvPr id="46113" name="文本框 12"/>
            <p:cNvSpPr txBox="1">
              <a:spLocks noChangeArrowheads="1"/>
            </p:cNvSpPr>
            <p:nvPr/>
          </p:nvSpPr>
          <p:spPr bwMode="auto">
            <a:xfrm>
              <a:off x="721537" y="2582251"/>
              <a:ext cx="745793" cy="584775"/>
            </a:xfrm>
            <a:prstGeom prst="rect">
              <a:avLst/>
            </a:prstGeom>
            <a:noFill/>
            <a:ln w="9525">
              <a:noFill/>
              <a:miter lim="800000"/>
              <a:headEnd/>
              <a:tailEnd/>
            </a:ln>
          </p:spPr>
          <p:txBody>
            <a:bodyPr>
              <a:spAutoFit/>
            </a:bodyPr>
            <a:lstStyle/>
            <a:p>
              <a:r>
                <a:rPr lang="en-US" altLang="zh-CN" sz="3200" b="1" i="1">
                  <a:solidFill>
                    <a:schemeClr val="bg1"/>
                  </a:solidFill>
                  <a:latin typeface="Arial Unicode MS"/>
                  <a:ea typeface="Arial Unicode MS"/>
                  <a:cs typeface="Arial Unicode MS"/>
                </a:rPr>
                <a:t>02</a:t>
              </a:r>
              <a:endParaRPr lang="zh-CN" altLang="en-US" sz="3200" b="1" i="1">
                <a:solidFill>
                  <a:schemeClr val="bg1"/>
                </a:solidFill>
                <a:latin typeface="Arial Unicode MS"/>
                <a:ea typeface="Arial Unicode MS"/>
                <a:cs typeface="Arial Unicode MS"/>
              </a:endParaRPr>
            </a:p>
          </p:txBody>
        </p:sp>
        <p:cxnSp>
          <p:nvCxnSpPr>
            <p:cNvPr id="15" name="直接连接符 14"/>
            <p:cNvCxnSpPr/>
            <p:nvPr/>
          </p:nvCxnSpPr>
          <p:spPr>
            <a:xfrm>
              <a:off x="1407566" y="3429702"/>
              <a:ext cx="3009316" cy="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sp>
          <p:nvSpPr>
            <p:cNvPr id="46115" name="文本框 20"/>
            <p:cNvSpPr txBox="1">
              <a:spLocks noChangeArrowheads="1"/>
            </p:cNvSpPr>
            <p:nvPr/>
          </p:nvSpPr>
          <p:spPr bwMode="auto">
            <a:xfrm>
              <a:off x="1467330" y="2567862"/>
              <a:ext cx="1139476" cy="276999"/>
            </a:xfrm>
            <a:prstGeom prst="rect">
              <a:avLst/>
            </a:prstGeom>
            <a:noFill/>
            <a:ln w="9525">
              <a:noFill/>
              <a:miter lim="800000"/>
              <a:headEnd/>
              <a:tailEnd/>
            </a:ln>
          </p:spPr>
          <p:txBody>
            <a:bodyPr>
              <a:spAutoFit/>
            </a:bodyPr>
            <a:lstStyle/>
            <a:p>
              <a:r>
                <a:rPr lang="zh-CN" altLang="en-US" sz="1200" b="1">
                  <a:solidFill>
                    <a:srgbClr val="000000"/>
                  </a:solidFill>
                  <a:latin typeface="微软雅黑" pitchFamily="34" charset="-122"/>
                  <a:ea typeface="微软雅黑" pitchFamily="34" charset="-122"/>
                </a:rPr>
                <a:t>写下小标题</a:t>
              </a:r>
            </a:p>
          </p:txBody>
        </p:sp>
        <p:sp>
          <p:nvSpPr>
            <p:cNvPr id="46116" name="文本框 21"/>
            <p:cNvSpPr txBox="1">
              <a:spLocks noChangeArrowheads="1"/>
            </p:cNvSpPr>
            <p:nvPr/>
          </p:nvSpPr>
          <p:spPr bwMode="auto">
            <a:xfrm>
              <a:off x="1472667" y="2889804"/>
              <a:ext cx="3017264" cy="461665"/>
            </a:xfrm>
            <a:prstGeom prst="rect">
              <a:avLst/>
            </a:prstGeom>
            <a:noFill/>
            <a:ln w="9525">
              <a:noFill/>
              <a:miter lim="800000"/>
              <a:headEnd/>
              <a:tailEnd/>
            </a:ln>
          </p:spPr>
          <p:txBody>
            <a:bodyPr>
              <a:spAutoFit/>
            </a:bodyPr>
            <a:lstStyle/>
            <a:p>
              <a:r>
                <a:rPr lang="zh-CN" altLang="en-US" sz="1200">
                  <a:solidFill>
                    <a:srgbClr val="000000"/>
                  </a:solidFill>
                  <a:latin typeface="微软雅黑" pitchFamily="34" charset="-122"/>
                  <a:ea typeface="微软雅黑" pitchFamily="34" charset="-122"/>
                </a:rPr>
                <a:t>点击添加文字点击添加文字点击添加文字</a:t>
              </a:r>
              <a:endParaRPr lang="en-US" altLang="zh-CN" sz="1200">
                <a:solidFill>
                  <a:srgbClr val="000000"/>
                </a:solidFill>
                <a:latin typeface="微软雅黑" pitchFamily="34" charset="-122"/>
                <a:ea typeface="微软雅黑" pitchFamily="34" charset="-122"/>
              </a:endParaRPr>
            </a:p>
            <a:p>
              <a:r>
                <a:rPr lang="zh-CN" altLang="en-US" sz="1200">
                  <a:solidFill>
                    <a:srgbClr val="000000"/>
                  </a:solidFill>
                  <a:latin typeface="微软雅黑" pitchFamily="34" charset="-122"/>
                  <a:ea typeface="微软雅黑" pitchFamily="34" charset="-122"/>
                </a:rPr>
                <a:t>点击添加文字点击添加文字点击添加文字</a:t>
              </a:r>
            </a:p>
          </p:txBody>
        </p:sp>
      </p:grpSp>
      <p:grpSp>
        <p:nvGrpSpPr>
          <p:cNvPr id="18" name="组合 17"/>
          <p:cNvGrpSpPr>
            <a:grpSpLocks/>
          </p:cNvGrpSpPr>
          <p:nvPr/>
        </p:nvGrpSpPr>
        <p:grpSpPr bwMode="auto">
          <a:xfrm>
            <a:off x="938213" y="3602038"/>
            <a:ext cx="3767137" cy="887412"/>
            <a:chOff x="721537" y="3746172"/>
            <a:chExt cx="3768394" cy="886794"/>
          </a:xfrm>
        </p:grpSpPr>
        <p:sp>
          <p:nvSpPr>
            <p:cNvPr id="19" name="椭圆 18"/>
            <p:cNvSpPr/>
            <p:nvPr/>
          </p:nvSpPr>
          <p:spPr>
            <a:xfrm>
              <a:off x="751709" y="3746172"/>
              <a:ext cx="655857" cy="656767"/>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100">
                <a:solidFill>
                  <a:srgbClr val="000000"/>
                </a:solidFill>
              </a:endParaRPr>
            </a:p>
          </p:txBody>
        </p:sp>
        <p:sp>
          <p:nvSpPr>
            <p:cNvPr id="46108" name="文本框 13"/>
            <p:cNvSpPr txBox="1">
              <a:spLocks noChangeArrowheads="1"/>
            </p:cNvSpPr>
            <p:nvPr/>
          </p:nvSpPr>
          <p:spPr bwMode="auto">
            <a:xfrm>
              <a:off x="721537" y="3796999"/>
              <a:ext cx="745793" cy="584775"/>
            </a:xfrm>
            <a:prstGeom prst="rect">
              <a:avLst/>
            </a:prstGeom>
            <a:noFill/>
            <a:ln w="9525">
              <a:noFill/>
              <a:miter lim="800000"/>
              <a:headEnd/>
              <a:tailEnd/>
            </a:ln>
          </p:spPr>
          <p:txBody>
            <a:bodyPr>
              <a:spAutoFit/>
            </a:bodyPr>
            <a:lstStyle/>
            <a:p>
              <a:r>
                <a:rPr lang="en-US" altLang="zh-CN" sz="3200" b="1" i="1">
                  <a:solidFill>
                    <a:schemeClr val="bg1"/>
                  </a:solidFill>
                  <a:latin typeface="Arial Unicode MS"/>
                  <a:ea typeface="Arial Unicode MS"/>
                  <a:cs typeface="Arial Unicode MS"/>
                </a:rPr>
                <a:t>03</a:t>
              </a:r>
              <a:endParaRPr lang="zh-CN" altLang="en-US" sz="3200" b="1" i="1">
                <a:solidFill>
                  <a:schemeClr val="bg1"/>
                </a:solidFill>
                <a:latin typeface="Arial Unicode MS"/>
                <a:ea typeface="Arial Unicode MS"/>
                <a:cs typeface="Arial Unicode MS"/>
              </a:endParaRPr>
            </a:p>
          </p:txBody>
        </p:sp>
        <p:cxnSp>
          <p:nvCxnSpPr>
            <p:cNvPr id="21" name="直接连接符 20"/>
            <p:cNvCxnSpPr/>
            <p:nvPr/>
          </p:nvCxnSpPr>
          <p:spPr>
            <a:xfrm>
              <a:off x="1407566" y="4632966"/>
              <a:ext cx="3009316" cy="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sp>
          <p:nvSpPr>
            <p:cNvPr id="46110" name="文本框 22"/>
            <p:cNvSpPr txBox="1">
              <a:spLocks noChangeArrowheads="1"/>
            </p:cNvSpPr>
            <p:nvPr/>
          </p:nvSpPr>
          <p:spPr bwMode="auto">
            <a:xfrm>
              <a:off x="1467330" y="3762739"/>
              <a:ext cx="1139476" cy="276999"/>
            </a:xfrm>
            <a:prstGeom prst="rect">
              <a:avLst/>
            </a:prstGeom>
            <a:noFill/>
            <a:ln w="9525">
              <a:noFill/>
              <a:miter lim="800000"/>
              <a:headEnd/>
              <a:tailEnd/>
            </a:ln>
          </p:spPr>
          <p:txBody>
            <a:bodyPr>
              <a:spAutoFit/>
            </a:bodyPr>
            <a:lstStyle/>
            <a:p>
              <a:r>
                <a:rPr lang="zh-CN" altLang="en-US" sz="1200" b="1">
                  <a:solidFill>
                    <a:srgbClr val="000000"/>
                  </a:solidFill>
                  <a:latin typeface="微软雅黑" pitchFamily="34" charset="-122"/>
                  <a:ea typeface="微软雅黑" pitchFamily="34" charset="-122"/>
                </a:rPr>
                <a:t>写下小标题</a:t>
              </a:r>
            </a:p>
          </p:txBody>
        </p:sp>
        <p:sp>
          <p:nvSpPr>
            <p:cNvPr id="46111" name="文本框 23"/>
            <p:cNvSpPr txBox="1">
              <a:spLocks noChangeArrowheads="1"/>
            </p:cNvSpPr>
            <p:nvPr/>
          </p:nvSpPr>
          <p:spPr bwMode="auto">
            <a:xfrm>
              <a:off x="1472667" y="4084682"/>
              <a:ext cx="3017264" cy="461665"/>
            </a:xfrm>
            <a:prstGeom prst="rect">
              <a:avLst/>
            </a:prstGeom>
            <a:noFill/>
            <a:ln w="9525">
              <a:noFill/>
              <a:miter lim="800000"/>
              <a:headEnd/>
              <a:tailEnd/>
            </a:ln>
          </p:spPr>
          <p:txBody>
            <a:bodyPr>
              <a:spAutoFit/>
            </a:bodyPr>
            <a:lstStyle/>
            <a:p>
              <a:r>
                <a:rPr lang="zh-CN" altLang="en-US" sz="1200">
                  <a:solidFill>
                    <a:srgbClr val="000000"/>
                  </a:solidFill>
                  <a:latin typeface="微软雅黑" pitchFamily="34" charset="-122"/>
                  <a:ea typeface="微软雅黑" pitchFamily="34" charset="-122"/>
                </a:rPr>
                <a:t>点击添加文字点击添加文字点击添加文字</a:t>
              </a:r>
              <a:endParaRPr lang="en-US" altLang="zh-CN" sz="1200">
                <a:solidFill>
                  <a:srgbClr val="000000"/>
                </a:solidFill>
                <a:latin typeface="微软雅黑" pitchFamily="34" charset="-122"/>
                <a:ea typeface="微软雅黑" pitchFamily="34" charset="-122"/>
              </a:endParaRPr>
            </a:p>
            <a:p>
              <a:r>
                <a:rPr lang="zh-CN" altLang="en-US" sz="1200">
                  <a:solidFill>
                    <a:srgbClr val="000000"/>
                  </a:solidFill>
                  <a:latin typeface="微软雅黑" pitchFamily="34" charset="-122"/>
                  <a:ea typeface="微软雅黑" pitchFamily="34" charset="-122"/>
                </a:rPr>
                <a:t>点击添加文字点击添加文字点击添加文字</a:t>
              </a:r>
            </a:p>
          </p:txBody>
        </p:sp>
      </p:grpSp>
      <p:grpSp>
        <p:nvGrpSpPr>
          <p:cNvPr id="24" name="组合 23"/>
          <p:cNvGrpSpPr>
            <a:grpSpLocks/>
          </p:cNvGrpSpPr>
          <p:nvPr/>
        </p:nvGrpSpPr>
        <p:grpSpPr bwMode="auto">
          <a:xfrm>
            <a:off x="4872038" y="1203325"/>
            <a:ext cx="3876675" cy="874713"/>
            <a:chOff x="4656806" y="1347614"/>
            <a:chExt cx="3875634" cy="873707"/>
          </a:xfrm>
        </p:grpSpPr>
        <p:cxnSp>
          <p:nvCxnSpPr>
            <p:cNvPr id="25" name="直接连接符 24"/>
            <p:cNvCxnSpPr/>
            <p:nvPr/>
          </p:nvCxnSpPr>
          <p:spPr>
            <a:xfrm>
              <a:off x="5418601" y="2221321"/>
              <a:ext cx="3009092" cy="0"/>
            </a:xfrm>
            <a:prstGeom prst="line">
              <a:avLst/>
            </a:prstGeom>
            <a:ln>
              <a:solidFill>
                <a:srgbClr val="E8B161"/>
              </a:solidFill>
            </a:ln>
          </p:spPr>
          <p:style>
            <a:lnRef idx="1">
              <a:schemeClr val="accent1"/>
            </a:lnRef>
            <a:fillRef idx="0">
              <a:schemeClr val="accent1"/>
            </a:fillRef>
            <a:effectRef idx="0">
              <a:schemeClr val="accent1"/>
            </a:effectRef>
            <a:fontRef idx="minor">
              <a:schemeClr val="tx1"/>
            </a:fontRef>
          </p:style>
        </p:cxnSp>
        <p:sp>
          <p:nvSpPr>
            <p:cNvPr id="46103" name="文本框 27"/>
            <p:cNvSpPr txBox="1">
              <a:spLocks noChangeArrowheads="1"/>
            </p:cNvSpPr>
            <p:nvPr/>
          </p:nvSpPr>
          <p:spPr bwMode="auto">
            <a:xfrm>
              <a:off x="5478583" y="1378551"/>
              <a:ext cx="1139476" cy="276999"/>
            </a:xfrm>
            <a:prstGeom prst="rect">
              <a:avLst/>
            </a:prstGeom>
            <a:noFill/>
            <a:ln w="9525">
              <a:noFill/>
              <a:miter lim="800000"/>
              <a:headEnd/>
              <a:tailEnd/>
            </a:ln>
          </p:spPr>
          <p:txBody>
            <a:bodyPr>
              <a:spAutoFit/>
            </a:bodyPr>
            <a:lstStyle/>
            <a:p>
              <a:r>
                <a:rPr lang="zh-CN" altLang="en-US" sz="1200" b="1">
                  <a:solidFill>
                    <a:srgbClr val="000000"/>
                  </a:solidFill>
                  <a:latin typeface="微软雅黑" pitchFamily="34" charset="-122"/>
                  <a:ea typeface="微软雅黑" pitchFamily="34" charset="-122"/>
                </a:rPr>
                <a:t>写下小标题</a:t>
              </a:r>
            </a:p>
          </p:txBody>
        </p:sp>
        <p:sp>
          <p:nvSpPr>
            <p:cNvPr id="46104" name="文本框 28"/>
            <p:cNvSpPr txBox="1">
              <a:spLocks noChangeArrowheads="1"/>
            </p:cNvSpPr>
            <p:nvPr/>
          </p:nvSpPr>
          <p:spPr bwMode="auto">
            <a:xfrm>
              <a:off x="5515176" y="1700493"/>
              <a:ext cx="3017264" cy="461665"/>
            </a:xfrm>
            <a:prstGeom prst="rect">
              <a:avLst/>
            </a:prstGeom>
            <a:noFill/>
            <a:ln w="9525">
              <a:noFill/>
              <a:miter lim="800000"/>
              <a:headEnd/>
              <a:tailEnd/>
            </a:ln>
          </p:spPr>
          <p:txBody>
            <a:bodyPr>
              <a:spAutoFit/>
            </a:bodyPr>
            <a:lstStyle/>
            <a:p>
              <a:r>
                <a:rPr lang="zh-CN" altLang="en-US" sz="1200">
                  <a:solidFill>
                    <a:srgbClr val="000000"/>
                  </a:solidFill>
                  <a:latin typeface="微软雅黑" pitchFamily="34" charset="-122"/>
                  <a:ea typeface="微软雅黑" pitchFamily="34" charset="-122"/>
                </a:rPr>
                <a:t>点击添加文字点击添加文字点击添加文字</a:t>
              </a:r>
              <a:endParaRPr lang="en-US" altLang="zh-CN" sz="1200">
                <a:solidFill>
                  <a:srgbClr val="000000"/>
                </a:solidFill>
                <a:latin typeface="微软雅黑" pitchFamily="34" charset="-122"/>
                <a:ea typeface="微软雅黑" pitchFamily="34" charset="-122"/>
              </a:endParaRPr>
            </a:p>
            <a:p>
              <a:r>
                <a:rPr lang="zh-CN" altLang="en-US" sz="1200">
                  <a:solidFill>
                    <a:srgbClr val="000000"/>
                  </a:solidFill>
                  <a:latin typeface="微软雅黑" pitchFamily="34" charset="-122"/>
                  <a:ea typeface="微软雅黑" pitchFamily="34" charset="-122"/>
                </a:rPr>
                <a:t>点击添加文字点击添加文字点击添加文字</a:t>
              </a:r>
            </a:p>
          </p:txBody>
        </p:sp>
        <p:sp>
          <p:nvSpPr>
            <p:cNvPr id="28" name="椭圆 27"/>
            <p:cNvSpPr/>
            <p:nvPr/>
          </p:nvSpPr>
          <p:spPr>
            <a:xfrm>
              <a:off x="4686960" y="1347614"/>
              <a:ext cx="655462" cy="656469"/>
            </a:xfrm>
            <a:prstGeom prst="ellipse">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100">
                <a:solidFill>
                  <a:srgbClr val="000000"/>
                </a:solidFill>
              </a:endParaRPr>
            </a:p>
          </p:txBody>
        </p:sp>
        <p:sp>
          <p:nvSpPr>
            <p:cNvPr id="46106" name="文本框 36"/>
            <p:cNvSpPr txBox="1">
              <a:spLocks noChangeArrowheads="1"/>
            </p:cNvSpPr>
            <p:nvPr/>
          </p:nvSpPr>
          <p:spPr bwMode="auto">
            <a:xfrm>
              <a:off x="4656806" y="1378551"/>
              <a:ext cx="745793" cy="584775"/>
            </a:xfrm>
            <a:prstGeom prst="rect">
              <a:avLst/>
            </a:prstGeom>
            <a:noFill/>
            <a:ln w="9525">
              <a:noFill/>
              <a:miter lim="800000"/>
              <a:headEnd/>
              <a:tailEnd/>
            </a:ln>
          </p:spPr>
          <p:txBody>
            <a:bodyPr>
              <a:spAutoFit/>
            </a:bodyPr>
            <a:lstStyle/>
            <a:p>
              <a:r>
                <a:rPr lang="en-US" altLang="zh-CN" sz="3200" b="1" i="1">
                  <a:solidFill>
                    <a:schemeClr val="bg1"/>
                  </a:solidFill>
                  <a:latin typeface="Arial Unicode MS"/>
                  <a:ea typeface="Arial Unicode MS"/>
                  <a:cs typeface="Arial Unicode MS"/>
                </a:rPr>
                <a:t>04</a:t>
              </a:r>
              <a:endParaRPr lang="zh-CN" altLang="en-US" sz="3200" b="1" i="1">
                <a:solidFill>
                  <a:schemeClr val="bg1"/>
                </a:solidFill>
                <a:latin typeface="Arial Unicode MS"/>
                <a:ea typeface="Arial Unicode MS"/>
                <a:cs typeface="Arial Unicode MS"/>
              </a:endParaRPr>
            </a:p>
          </p:txBody>
        </p:sp>
      </p:grpSp>
      <p:grpSp>
        <p:nvGrpSpPr>
          <p:cNvPr id="30" name="组合 29"/>
          <p:cNvGrpSpPr>
            <a:grpSpLocks/>
          </p:cNvGrpSpPr>
          <p:nvPr/>
        </p:nvGrpSpPr>
        <p:grpSpPr bwMode="auto">
          <a:xfrm>
            <a:off x="4872038" y="2403475"/>
            <a:ext cx="3844925" cy="877888"/>
            <a:chOff x="4656806" y="2546894"/>
            <a:chExt cx="3844378" cy="877691"/>
          </a:xfrm>
        </p:grpSpPr>
        <p:cxnSp>
          <p:nvCxnSpPr>
            <p:cNvPr id="31" name="直接连接符 30"/>
            <p:cNvCxnSpPr/>
            <p:nvPr/>
          </p:nvCxnSpPr>
          <p:spPr>
            <a:xfrm>
              <a:off x="5418698" y="3424585"/>
              <a:ext cx="3009472" cy="0"/>
            </a:xfrm>
            <a:prstGeom prst="line">
              <a:avLst/>
            </a:prstGeom>
            <a:ln>
              <a:solidFill>
                <a:srgbClr val="E8B161"/>
              </a:solidFill>
            </a:ln>
          </p:spPr>
          <p:style>
            <a:lnRef idx="1">
              <a:schemeClr val="accent1"/>
            </a:lnRef>
            <a:fillRef idx="0">
              <a:schemeClr val="accent1"/>
            </a:fillRef>
            <a:effectRef idx="0">
              <a:schemeClr val="accent1"/>
            </a:effectRef>
            <a:fontRef idx="minor">
              <a:schemeClr val="tx1"/>
            </a:fontRef>
          </p:style>
        </p:cxnSp>
        <p:sp>
          <p:nvSpPr>
            <p:cNvPr id="46098" name="文本框 29"/>
            <p:cNvSpPr txBox="1">
              <a:spLocks noChangeArrowheads="1"/>
            </p:cNvSpPr>
            <p:nvPr/>
          </p:nvSpPr>
          <p:spPr bwMode="auto">
            <a:xfrm>
              <a:off x="5478583" y="2562745"/>
              <a:ext cx="1139476" cy="276999"/>
            </a:xfrm>
            <a:prstGeom prst="rect">
              <a:avLst/>
            </a:prstGeom>
            <a:noFill/>
            <a:ln w="9525">
              <a:noFill/>
              <a:miter lim="800000"/>
              <a:headEnd/>
              <a:tailEnd/>
            </a:ln>
          </p:spPr>
          <p:txBody>
            <a:bodyPr>
              <a:spAutoFit/>
            </a:bodyPr>
            <a:lstStyle/>
            <a:p>
              <a:r>
                <a:rPr lang="zh-CN" altLang="en-US" sz="1200" b="1">
                  <a:solidFill>
                    <a:srgbClr val="000000"/>
                  </a:solidFill>
                  <a:latin typeface="微软雅黑" pitchFamily="34" charset="-122"/>
                  <a:ea typeface="微软雅黑" pitchFamily="34" charset="-122"/>
                </a:rPr>
                <a:t>写下小标题</a:t>
              </a:r>
            </a:p>
          </p:txBody>
        </p:sp>
        <p:sp>
          <p:nvSpPr>
            <p:cNvPr id="46099" name="文本框 30"/>
            <p:cNvSpPr txBox="1">
              <a:spLocks noChangeArrowheads="1"/>
            </p:cNvSpPr>
            <p:nvPr/>
          </p:nvSpPr>
          <p:spPr bwMode="auto">
            <a:xfrm>
              <a:off x="5483920" y="2884687"/>
              <a:ext cx="3017264" cy="461665"/>
            </a:xfrm>
            <a:prstGeom prst="rect">
              <a:avLst/>
            </a:prstGeom>
            <a:noFill/>
            <a:ln w="9525">
              <a:noFill/>
              <a:miter lim="800000"/>
              <a:headEnd/>
              <a:tailEnd/>
            </a:ln>
          </p:spPr>
          <p:txBody>
            <a:bodyPr>
              <a:spAutoFit/>
            </a:bodyPr>
            <a:lstStyle/>
            <a:p>
              <a:r>
                <a:rPr lang="zh-CN" altLang="en-US" sz="1200">
                  <a:solidFill>
                    <a:srgbClr val="000000"/>
                  </a:solidFill>
                  <a:latin typeface="微软雅黑" pitchFamily="34" charset="-122"/>
                  <a:ea typeface="微软雅黑" pitchFamily="34" charset="-122"/>
                </a:rPr>
                <a:t>点击添加文字点击添加文字点击添加文字</a:t>
              </a:r>
              <a:endParaRPr lang="en-US" altLang="zh-CN" sz="1200">
                <a:solidFill>
                  <a:srgbClr val="000000"/>
                </a:solidFill>
                <a:latin typeface="微软雅黑" pitchFamily="34" charset="-122"/>
                <a:ea typeface="微软雅黑" pitchFamily="34" charset="-122"/>
              </a:endParaRPr>
            </a:p>
            <a:p>
              <a:r>
                <a:rPr lang="zh-CN" altLang="en-US" sz="1200">
                  <a:solidFill>
                    <a:srgbClr val="000000"/>
                  </a:solidFill>
                  <a:latin typeface="微软雅黑" pitchFamily="34" charset="-122"/>
                  <a:ea typeface="微软雅黑" pitchFamily="34" charset="-122"/>
                </a:rPr>
                <a:t>点击添加文字点击添加文字点击添加文字</a:t>
              </a:r>
            </a:p>
          </p:txBody>
        </p:sp>
        <p:sp>
          <p:nvSpPr>
            <p:cNvPr id="34" name="椭圆 33"/>
            <p:cNvSpPr/>
            <p:nvPr/>
          </p:nvSpPr>
          <p:spPr>
            <a:xfrm>
              <a:off x="4686964" y="2546894"/>
              <a:ext cx="655545" cy="657078"/>
            </a:xfrm>
            <a:prstGeom prst="ellipse">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100">
                <a:solidFill>
                  <a:srgbClr val="000000"/>
                </a:solidFill>
              </a:endParaRPr>
            </a:p>
          </p:txBody>
        </p:sp>
        <p:sp>
          <p:nvSpPr>
            <p:cNvPr id="46101" name="文本框 37"/>
            <p:cNvSpPr txBox="1">
              <a:spLocks noChangeArrowheads="1"/>
            </p:cNvSpPr>
            <p:nvPr/>
          </p:nvSpPr>
          <p:spPr bwMode="auto">
            <a:xfrm>
              <a:off x="4656806" y="2582251"/>
              <a:ext cx="745793" cy="584775"/>
            </a:xfrm>
            <a:prstGeom prst="rect">
              <a:avLst/>
            </a:prstGeom>
            <a:noFill/>
            <a:ln w="9525">
              <a:noFill/>
              <a:miter lim="800000"/>
              <a:headEnd/>
              <a:tailEnd/>
            </a:ln>
          </p:spPr>
          <p:txBody>
            <a:bodyPr>
              <a:spAutoFit/>
            </a:bodyPr>
            <a:lstStyle/>
            <a:p>
              <a:r>
                <a:rPr lang="en-US" altLang="zh-CN" sz="3200" b="1" i="1">
                  <a:solidFill>
                    <a:schemeClr val="bg1"/>
                  </a:solidFill>
                  <a:latin typeface="Arial Unicode MS"/>
                  <a:ea typeface="Arial Unicode MS"/>
                  <a:cs typeface="Arial Unicode MS"/>
                </a:rPr>
                <a:t>05</a:t>
              </a:r>
              <a:endParaRPr lang="zh-CN" altLang="en-US" sz="3200" b="1" i="1">
                <a:solidFill>
                  <a:schemeClr val="bg1"/>
                </a:solidFill>
                <a:latin typeface="Arial Unicode MS"/>
                <a:ea typeface="Arial Unicode MS"/>
                <a:cs typeface="Arial Unicode MS"/>
              </a:endParaRPr>
            </a:p>
          </p:txBody>
        </p:sp>
      </p:grpSp>
      <p:grpSp>
        <p:nvGrpSpPr>
          <p:cNvPr id="36" name="组合 35"/>
          <p:cNvGrpSpPr>
            <a:grpSpLocks/>
          </p:cNvGrpSpPr>
          <p:nvPr/>
        </p:nvGrpSpPr>
        <p:grpSpPr bwMode="auto">
          <a:xfrm>
            <a:off x="4872038" y="3602038"/>
            <a:ext cx="3844925" cy="881062"/>
            <a:chOff x="4656806" y="3746172"/>
            <a:chExt cx="3844378" cy="881677"/>
          </a:xfrm>
        </p:grpSpPr>
        <p:cxnSp>
          <p:nvCxnSpPr>
            <p:cNvPr id="37" name="直接连接符 36"/>
            <p:cNvCxnSpPr/>
            <p:nvPr/>
          </p:nvCxnSpPr>
          <p:spPr>
            <a:xfrm>
              <a:off x="5418698" y="4627849"/>
              <a:ext cx="3009472" cy="0"/>
            </a:xfrm>
            <a:prstGeom prst="line">
              <a:avLst/>
            </a:prstGeom>
            <a:ln>
              <a:solidFill>
                <a:srgbClr val="E8B161"/>
              </a:solidFill>
            </a:ln>
          </p:spPr>
          <p:style>
            <a:lnRef idx="1">
              <a:schemeClr val="accent1"/>
            </a:lnRef>
            <a:fillRef idx="0">
              <a:schemeClr val="accent1"/>
            </a:fillRef>
            <a:effectRef idx="0">
              <a:schemeClr val="accent1"/>
            </a:effectRef>
            <a:fontRef idx="minor">
              <a:schemeClr val="tx1"/>
            </a:fontRef>
          </p:style>
        </p:cxnSp>
        <p:sp>
          <p:nvSpPr>
            <p:cNvPr id="46093" name="文本框 31"/>
            <p:cNvSpPr txBox="1">
              <a:spLocks noChangeArrowheads="1"/>
            </p:cNvSpPr>
            <p:nvPr/>
          </p:nvSpPr>
          <p:spPr bwMode="auto">
            <a:xfrm>
              <a:off x="5478583" y="3757622"/>
              <a:ext cx="1139476" cy="276999"/>
            </a:xfrm>
            <a:prstGeom prst="rect">
              <a:avLst/>
            </a:prstGeom>
            <a:noFill/>
            <a:ln w="9525">
              <a:noFill/>
              <a:miter lim="800000"/>
              <a:headEnd/>
              <a:tailEnd/>
            </a:ln>
          </p:spPr>
          <p:txBody>
            <a:bodyPr>
              <a:spAutoFit/>
            </a:bodyPr>
            <a:lstStyle/>
            <a:p>
              <a:r>
                <a:rPr lang="zh-CN" altLang="en-US" sz="1200" b="1">
                  <a:solidFill>
                    <a:srgbClr val="000000"/>
                  </a:solidFill>
                  <a:latin typeface="微软雅黑" pitchFamily="34" charset="-122"/>
                  <a:ea typeface="微软雅黑" pitchFamily="34" charset="-122"/>
                </a:rPr>
                <a:t>写下小标题</a:t>
              </a:r>
            </a:p>
          </p:txBody>
        </p:sp>
        <p:sp>
          <p:nvSpPr>
            <p:cNvPr id="46094" name="文本框 32"/>
            <p:cNvSpPr txBox="1">
              <a:spLocks noChangeArrowheads="1"/>
            </p:cNvSpPr>
            <p:nvPr/>
          </p:nvSpPr>
          <p:spPr bwMode="auto">
            <a:xfrm>
              <a:off x="5483920" y="4079564"/>
              <a:ext cx="3017264" cy="461665"/>
            </a:xfrm>
            <a:prstGeom prst="rect">
              <a:avLst/>
            </a:prstGeom>
            <a:noFill/>
            <a:ln w="9525">
              <a:noFill/>
              <a:miter lim="800000"/>
              <a:headEnd/>
              <a:tailEnd/>
            </a:ln>
          </p:spPr>
          <p:txBody>
            <a:bodyPr>
              <a:spAutoFit/>
            </a:bodyPr>
            <a:lstStyle/>
            <a:p>
              <a:r>
                <a:rPr lang="zh-CN" altLang="en-US" sz="1200">
                  <a:solidFill>
                    <a:srgbClr val="000000"/>
                  </a:solidFill>
                  <a:latin typeface="微软雅黑" pitchFamily="34" charset="-122"/>
                  <a:ea typeface="微软雅黑" pitchFamily="34" charset="-122"/>
                </a:rPr>
                <a:t>点击添加文字点击添加文字点击添加文字</a:t>
              </a:r>
              <a:endParaRPr lang="en-US" altLang="zh-CN" sz="1200">
                <a:solidFill>
                  <a:srgbClr val="000000"/>
                </a:solidFill>
                <a:latin typeface="微软雅黑" pitchFamily="34" charset="-122"/>
                <a:ea typeface="微软雅黑" pitchFamily="34" charset="-122"/>
              </a:endParaRPr>
            </a:p>
            <a:p>
              <a:r>
                <a:rPr lang="zh-CN" altLang="en-US" sz="1200">
                  <a:solidFill>
                    <a:srgbClr val="000000"/>
                  </a:solidFill>
                  <a:latin typeface="微软雅黑" pitchFamily="34" charset="-122"/>
                  <a:ea typeface="微软雅黑" pitchFamily="34" charset="-122"/>
                </a:rPr>
                <a:t>点击添加文字点击添加文字点击添加文字</a:t>
              </a:r>
            </a:p>
          </p:txBody>
        </p:sp>
        <p:sp>
          <p:nvSpPr>
            <p:cNvPr id="40" name="椭圆 39"/>
            <p:cNvSpPr/>
            <p:nvPr/>
          </p:nvSpPr>
          <p:spPr>
            <a:xfrm>
              <a:off x="4686964" y="3746172"/>
              <a:ext cx="655545" cy="656095"/>
            </a:xfrm>
            <a:prstGeom prst="ellipse">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100">
                <a:solidFill>
                  <a:srgbClr val="000000"/>
                </a:solidFill>
              </a:endParaRPr>
            </a:p>
          </p:txBody>
        </p:sp>
        <p:sp>
          <p:nvSpPr>
            <p:cNvPr id="46096" name="文本框 38"/>
            <p:cNvSpPr txBox="1">
              <a:spLocks noChangeArrowheads="1"/>
            </p:cNvSpPr>
            <p:nvPr/>
          </p:nvSpPr>
          <p:spPr bwMode="auto">
            <a:xfrm>
              <a:off x="4656806" y="3796999"/>
              <a:ext cx="745793" cy="584775"/>
            </a:xfrm>
            <a:prstGeom prst="rect">
              <a:avLst/>
            </a:prstGeom>
            <a:noFill/>
            <a:ln w="9525">
              <a:noFill/>
              <a:miter lim="800000"/>
              <a:headEnd/>
              <a:tailEnd/>
            </a:ln>
          </p:spPr>
          <p:txBody>
            <a:bodyPr>
              <a:spAutoFit/>
            </a:bodyPr>
            <a:lstStyle/>
            <a:p>
              <a:r>
                <a:rPr lang="en-US" altLang="zh-CN" sz="3200" b="1" i="1">
                  <a:solidFill>
                    <a:schemeClr val="bg1"/>
                  </a:solidFill>
                  <a:latin typeface="Arial Unicode MS"/>
                  <a:ea typeface="Arial Unicode MS"/>
                  <a:cs typeface="Arial Unicode MS"/>
                </a:rPr>
                <a:t>06</a:t>
              </a:r>
              <a:endParaRPr lang="zh-CN" altLang="en-US" sz="3200" b="1" i="1">
                <a:solidFill>
                  <a:schemeClr val="bg1"/>
                </a:solidFill>
                <a:latin typeface="Arial Unicode MS"/>
                <a:ea typeface="Arial Unicode MS"/>
                <a:cs typeface="Arial Unicode MS"/>
              </a:endParaRPr>
            </a:p>
          </p:txBody>
        </p:sp>
      </p:gr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300" fill="hold"/>
                                        <p:tgtEl>
                                          <p:spTgt spid="2"/>
                                        </p:tgtEl>
                                        <p:attrNameLst>
                                          <p:attrName>ppt_w</p:attrName>
                                        </p:attrNameLst>
                                      </p:cBhvr>
                                      <p:tavLst>
                                        <p:tav tm="0">
                                          <p:val>
                                            <p:fltVal val="0"/>
                                          </p:val>
                                        </p:tav>
                                        <p:tav tm="100000">
                                          <p:val>
                                            <p:strVal val="#ppt_w"/>
                                          </p:val>
                                        </p:tav>
                                      </p:tavLst>
                                    </p:anim>
                                    <p:anim calcmode="lin" valueType="num">
                                      <p:cBhvr>
                                        <p:cTn id="8" dur="300" fill="hold"/>
                                        <p:tgtEl>
                                          <p:spTgt spid="2"/>
                                        </p:tgtEl>
                                        <p:attrNameLst>
                                          <p:attrName>ppt_h</p:attrName>
                                        </p:attrNameLst>
                                      </p:cBhvr>
                                      <p:tavLst>
                                        <p:tav tm="0">
                                          <p:val>
                                            <p:fltVal val="0"/>
                                          </p:val>
                                        </p:tav>
                                        <p:tav tm="100000">
                                          <p:val>
                                            <p:strVal val="#ppt_h"/>
                                          </p:val>
                                        </p:tav>
                                      </p:tavLst>
                                    </p:anim>
                                    <p:anim calcmode="lin" valueType="num">
                                      <p:cBhvr>
                                        <p:cTn id="9" dur="300" fill="hold"/>
                                        <p:tgtEl>
                                          <p:spTgt spid="2"/>
                                        </p:tgtEl>
                                        <p:attrNameLst>
                                          <p:attrName>style.rotation</p:attrName>
                                        </p:attrNameLst>
                                      </p:cBhvr>
                                      <p:tavLst>
                                        <p:tav tm="0">
                                          <p:val>
                                            <p:fltVal val="90"/>
                                          </p:val>
                                        </p:tav>
                                        <p:tav tm="100000">
                                          <p:val>
                                            <p:fltVal val="0"/>
                                          </p:val>
                                        </p:tav>
                                      </p:tavLst>
                                    </p:anim>
                                    <p:animEffect transition="in" filter="fade">
                                      <p:cBhvr>
                                        <p:cTn id="10" dur="300"/>
                                        <p:tgtEl>
                                          <p:spTgt spid="2"/>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300" fill="hold"/>
                                        <p:tgtEl>
                                          <p:spTgt spid="3"/>
                                        </p:tgtEl>
                                        <p:attrNameLst>
                                          <p:attrName>ppt_w</p:attrName>
                                        </p:attrNameLst>
                                      </p:cBhvr>
                                      <p:tavLst>
                                        <p:tav tm="0">
                                          <p:val>
                                            <p:fltVal val="0"/>
                                          </p:val>
                                        </p:tav>
                                        <p:tav tm="100000">
                                          <p:val>
                                            <p:strVal val="#ppt_w"/>
                                          </p:val>
                                        </p:tav>
                                      </p:tavLst>
                                    </p:anim>
                                    <p:anim calcmode="lin" valueType="num">
                                      <p:cBhvr>
                                        <p:cTn id="14" dur="300" fill="hold"/>
                                        <p:tgtEl>
                                          <p:spTgt spid="3"/>
                                        </p:tgtEl>
                                        <p:attrNameLst>
                                          <p:attrName>ppt_h</p:attrName>
                                        </p:attrNameLst>
                                      </p:cBhvr>
                                      <p:tavLst>
                                        <p:tav tm="0">
                                          <p:val>
                                            <p:fltVal val="0"/>
                                          </p:val>
                                        </p:tav>
                                        <p:tav tm="100000">
                                          <p:val>
                                            <p:strVal val="#ppt_h"/>
                                          </p:val>
                                        </p:tav>
                                      </p:tavLst>
                                    </p:anim>
                                    <p:anim calcmode="lin" valueType="num">
                                      <p:cBhvr>
                                        <p:cTn id="15" dur="300" fill="hold"/>
                                        <p:tgtEl>
                                          <p:spTgt spid="3"/>
                                        </p:tgtEl>
                                        <p:attrNameLst>
                                          <p:attrName>style.rotation</p:attrName>
                                        </p:attrNameLst>
                                      </p:cBhvr>
                                      <p:tavLst>
                                        <p:tav tm="0">
                                          <p:val>
                                            <p:fltVal val="90"/>
                                          </p:val>
                                        </p:tav>
                                        <p:tav tm="100000">
                                          <p:val>
                                            <p:fltVal val="0"/>
                                          </p:val>
                                        </p:tav>
                                      </p:tavLst>
                                    </p:anim>
                                    <p:animEffect transition="in" filter="fade">
                                      <p:cBhvr>
                                        <p:cTn id="16" dur="300"/>
                                        <p:tgtEl>
                                          <p:spTgt spid="3"/>
                                        </p:tgtEl>
                                      </p:cBhvr>
                                    </p:animEffect>
                                  </p:childTnLst>
                                </p:cTn>
                              </p:par>
                            </p:childTnLst>
                          </p:cTn>
                        </p:par>
                        <p:par>
                          <p:cTn id="17" fill="hold">
                            <p:stCondLst>
                              <p:cond delay="300"/>
                            </p:stCondLst>
                            <p:childTnLst>
                              <p:par>
                                <p:cTn id="18" presetID="22" presetClass="entr" presetSubtype="8"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left)">
                                      <p:cBhvr>
                                        <p:cTn id="20" dur="300"/>
                                        <p:tgtEl>
                                          <p:spTgt spid="4"/>
                                        </p:tgtEl>
                                      </p:cBhvr>
                                    </p:animEffect>
                                  </p:childTnLst>
                                </p:cTn>
                              </p:par>
                              <p:par>
                                <p:cTn id="21" presetID="41" presetClass="entr" presetSubtype="0" fill="hold" grpId="0" nodeType="withEffect">
                                  <p:stCondLst>
                                    <p:cond delay="0"/>
                                  </p:stCondLst>
                                  <p:iterate type="lt">
                                    <p:tmPct val="10000"/>
                                  </p:iterate>
                                  <p:childTnLst>
                                    <p:set>
                                      <p:cBhvr>
                                        <p:cTn id="22" dur="1" fill="hold">
                                          <p:stCondLst>
                                            <p:cond delay="0"/>
                                          </p:stCondLst>
                                        </p:cTn>
                                        <p:tgtEl>
                                          <p:spTgt spid="5"/>
                                        </p:tgtEl>
                                        <p:attrNameLst>
                                          <p:attrName>style.visibility</p:attrName>
                                        </p:attrNameLst>
                                      </p:cBhvr>
                                      <p:to>
                                        <p:strVal val="visible"/>
                                      </p:to>
                                    </p:set>
                                    <p:anim calcmode="lin" valueType="num">
                                      <p:cBhvr>
                                        <p:cTn id="23" dur="3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4" dur="300" fill="hold"/>
                                        <p:tgtEl>
                                          <p:spTgt spid="5"/>
                                        </p:tgtEl>
                                        <p:attrNameLst>
                                          <p:attrName>ppt_y</p:attrName>
                                        </p:attrNameLst>
                                      </p:cBhvr>
                                      <p:tavLst>
                                        <p:tav tm="0">
                                          <p:val>
                                            <p:strVal val="#ppt_y"/>
                                          </p:val>
                                        </p:tav>
                                        <p:tav tm="100000">
                                          <p:val>
                                            <p:strVal val="#ppt_y"/>
                                          </p:val>
                                        </p:tav>
                                      </p:tavLst>
                                    </p:anim>
                                    <p:anim calcmode="lin" valueType="num">
                                      <p:cBhvr>
                                        <p:cTn id="25" dur="3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6" dur="3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7" dur="300" tmFilter="0,0; .5, 1; 1, 1"/>
                                        <p:tgtEl>
                                          <p:spTgt spid="5"/>
                                        </p:tgtEl>
                                      </p:cBhvr>
                                    </p:animEffect>
                                  </p:childTnLst>
                                </p:cTn>
                              </p:par>
                            </p:childTnLst>
                          </p:cTn>
                        </p:par>
                        <p:par>
                          <p:cTn id="28" fill="hold">
                            <p:stCondLst>
                              <p:cond delay="810"/>
                            </p:stCondLst>
                            <p:childTnLst>
                              <p:par>
                                <p:cTn id="29" presetID="2" presetClass="entr" presetSubtype="8" fill="hold" nodeType="after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500" fill="hold"/>
                                        <p:tgtEl>
                                          <p:spTgt spid="6"/>
                                        </p:tgtEl>
                                        <p:attrNameLst>
                                          <p:attrName>ppt_x</p:attrName>
                                        </p:attrNameLst>
                                      </p:cBhvr>
                                      <p:tavLst>
                                        <p:tav tm="0">
                                          <p:val>
                                            <p:strVal val="0-#ppt_w/2"/>
                                          </p:val>
                                        </p:tav>
                                        <p:tav tm="100000">
                                          <p:val>
                                            <p:strVal val="#ppt_x"/>
                                          </p:val>
                                        </p:tav>
                                      </p:tavLst>
                                    </p:anim>
                                    <p:anim calcmode="lin" valueType="num">
                                      <p:cBhvr additive="base">
                                        <p:cTn id="32" dur="500" fill="hold"/>
                                        <p:tgtEl>
                                          <p:spTgt spid="6"/>
                                        </p:tgtEl>
                                        <p:attrNameLst>
                                          <p:attrName>ppt_y</p:attrName>
                                        </p:attrNameLst>
                                      </p:cBhvr>
                                      <p:tavLst>
                                        <p:tav tm="0">
                                          <p:val>
                                            <p:strVal val="#ppt_y"/>
                                          </p:val>
                                        </p:tav>
                                        <p:tav tm="100000">
                                          <p:val>
                                            <p:strVal val="#ppt_y"/>
                                          </p:val>
                                        </p:tav>
                                      </p:tavLst>
                                    </p:anim>
                                  </p:childTnLst>
                                </p:cTn>
                              </p:par>
                              <p:par>
                                <p:cTn id="33" presetID="2" presetClass="entr" presetSubtype="8" fill="hold" nodeType="withEffect">
                                  <p:stCondLst>
                                    <p:cond delay="300"/>
                                  </p:stCondLst>
                                  <p:childTnLst>
                                    <p:set>
                                      <p:cBhvr>
                                        <p:cTn id="34" dur="1" fill="hold">
                                          <p:stCondLst>
                                            <p:cond delay="0"/>
                                          </p:stCondLst>
                                        </p:cTn>
                                        <p:tgtEl>
                                          <p:spTgt spid="12"/>
                                        </p:tgtEl>
                                        <p:attrNameLst>
                                          <p:attrName>style.visibility</p:attrName>
                                        </p:attrNameLst>
                                      </p:cBhvr>
                                      <p:to>
                                        <p:strVal val="visible"/>
                                      </p:to>
                                    </p:set>
                                    <p:anim calcmode="lin" valueType="num">
                                      <p:cBhvr additive="base">
                                        <p:cTn id="35" dur="500" fill="hold"/>
                                        <p:tgtEl>
                                          <p:spTgt spid="12"/>
                                        </p:tgtEl>
                                        <p:attrNameLst>
                                          <p:attrName>ppt_x</p:attrName>
                                        </p:attrNameLst>
                                      </p:cBhvr>
                                      <p:tavLst>
                                        <p:tav tm="0">
                                          <p:val>
                                            <p:strVal val="0-#ppt_w/2"/>
                                          </p:val>
                                        </p:tav>
                                        <p:tav tm="100000">
                                          <p:val>
                                            <p:strVal val="#ppt_x"/>
                                          </p:val>
                                        </p:tav>
                                      </p:tavLst>
                                    </p:anim>
                                    <p:anim calcmode="lin" valueType="num">
                                      <p:cBhvr additive="base">
                                        <p:cTn id="36" dur="500" fill="hold"/>
                                        <p:tgtEl>
                                          <p:spTgt spid="12"/>
                                        </p:tgtEl>
                                        <p:attrNameLst>
                                          <p:attrName>ppt_y</p:attrName>
                                        </p:attrNameLst>
                                      </p:cBhvr>
                                      <p:tavLst>
                                        <p:tav tm="0">
                                          <p:val>
                                            <p:strVal val="#ppt_y"/>
                                          </p:val>
                                        </p:tav>
                                        <p:tav tm="100000">
                                          <p:val>
                                            <p:strVal val="#ppt_y"/>
                                          </p:val>
                                        </p:tav>
                                      </p:tavLst>
                                    </p:anim>
                                  </p:childTnLst>
                                </p:cTn>
                              </p:par>
                              <p:par>
                                <p:cTn id="37" presetID="2" presetClass="entr" presetSubtype="2" fill="hold" nodeType="withEffect">
                                  <p:stCondLst>
                                    <p:cond delay="300"/>
                                  </p:stCondLst>
                                  <p:childTnLst>
                                    <p:set>
                                      <p:cBhvr>
                                        <p:cTn id="38" dur="1" fill="hold">
                                          <p:stCondLst>
                                            <p:cond delay="0"/>
                                          </p:stCondLst>
                                        </p:cTn>
                                        <p:tgtEl>
                                          <p:spTgt spid="30"/>
                                        </p:tgtEl>
                                        <p:attrNameLst>
                                          <p:attrName>style.visibility</p:attrName>
                                        </p:attrNameLst>
                                      </p:cBhvr>
                                      <p:to>
                                        <p:strVal val="visible"/>
                                      </p:to>
                                    </p:set>
                                    <p:anim calcmode="lin" valueType="num">
                                      <p:cBhvr additive="base">
                                        <p:cTn id="39" dur="500" fill="hold"/>
                                        <p:tgtEl>
                                          <p:spTgt spid="30"/>
                                        </p:tgtEl>
                                        <p:attrNameLst>
                                          <p:attrName>ppt_x</p:attrName>
                                        </p:attrNameLst>
                                      </p:cBhvr>
                                      <p:tavLst>
                                        <p:tav tm="0">
                                          <p:val>
                                            <p:strVal val="1+#ppt_w/2"/>
                                          </p:val>
                                        </p:tav>
                                        <p:tav tm="100000">
                                          <p:val>
                                            <p:strVal val="#ppt_x"/>
                                          </p:val>
                                        </p:tav>
                                      </p:tavLst>
                                    </p:anim>
                                    <p:anim calcmode="lin" valueType="num">
                                      <p:cBhvr additive="base">
                                        <p:cTn id="40" dur="500" fill="hold"/>
                                        <p:tgtEl>
                                          <p:spTgt spid="30"/>
                                        </p:tgtEl>
                                        <p:attrNameLst>
                                          <p:attrName>ppt_y</p:attrName>
                                        </p:attrNameLst>
                                      </p:cBhvr>
                                      <p:tavLst>
                                        <p:tav tm="0">
                                          <p:val>
                                            <p:strVal val="#ppt_y"/>
                                          </p:val>
                                        </p:tav>
                                        <p:tav tm="100000">
                                          <p:val>
                                            <p:strVal val="#ppt_y"/>
                                          </p:val>
                                        </p:tav>
                                      </p:tavLst>
                                    </p:anim>
                                  </p:childTnLst>
                                </p:cTn>
                              </p:par>
                              <p:par>
                                <p:cTn id="41" presetID="2" presetClass="entr" presetSubtype="8" fill="hold" nodeType="withEffect">
                                  <p:stCondLst>
                                    <p:cond delay="600"/>
                                  </p:stCondLst>
                                  <p:childTnLst>
                                    <p:set>
                                      <p:cBhvr>
                                        <p:cTn id="42" dur="1" fill="hold">
                                          <p:stCondLst>
                                            <p:cond delay="0"/>
                                          </p:stCondLst>
                                        </p:cTn>
                                        <p:tgtEl>
                                          <p:spTgt spid="18"/>
                                        </p:tgtEl>
                                        <p:attrNameLst>
                                          <p:attrName>style.visibility</p:attrName>
                                        </p:attrNameLst>
                                      </p:cBhvr>
                                      <p:to>
                                        <p:strVal val="visible"/>
                                      </p:to>
                                    </p:set>
                                    <p:anim calcmode="lin" valueType="num">
                                      <p:cBhvr additive="base">
                                        <p:cTn id="43" dur="500" fill="hold"/>
                                        <p:tgtEl>
                                          <p:spTgt spid="18"/>
                                        </p:tgtEl>
                                        <p:attrNameLst>
                                          <p:attrName>ppt_x</p:attrName>
                                        </p:attrNameLst>
                                      </p:cBhvr>
                                      <p:tavLst>
                                        <p:tav tm="0">
                                          <p:val>
                                            <p:strVal val="0-#ppt_w/2"/>
                                          </p:val>
                                        </p:tav>
                                        <p:tav tm="100000">
                                          <p:val>
                                            <p:strVal val="#ppt_x"/>
                                          </p:val>
                                        </p:tav>
                                      </p:tavLst>
                                    </p:anim>
                                    <p:anim calcmode="lin" valueType="num">
                                      <p:cBhvr additive="base">
                                        <p:cTn id="44" dur="500" fill="hold"/>
                                        <p:tgtEl>
                                          <p:spTgt spid="18"/>
                                        </p:tgtEl>
                                        <p:attrNameLst>
                                          <p:attrName>ppt_y</p:attrName>
                                        </p:attrNameLst>
                                      </p:cBhvr>
                                      <p:tavLst>
                                        <p:tav tm="0">
                                          <p:val>
                                            <p:strVal val="#ppt_y"/>
                                          </p:val>
                                        </p:tav>
                                        <p:tav tm="100000">
                                          <p:val>
                                            <p:strVal val="#ppt_y"/>
                                          </p:val>
                                        </p:tav>
                                      </p:tavLst>
                                    </p:anim>
                                  </p:childTnLst>
                                </p:cTn>
                              </p:par>
                              <p:par>
                                <p:cTn id="45" presetID="2" presetClass="entr" presetSubtype="2" fill="hold" nodeType="withEffect">
                                  <p:stCondLst>
                                    <p:cond delay="600"/>
                                  </p:stCondLst>
                                  <p:childTnLst>
                                    <p:set>
                                      <p:cBhvr>
                                        <p:cTn id="46" dur="1" fill="hold">
                                          <p:stCondLst>
                                            <p:cond delay="0"/>
                                          </p:stCondLst>
                                        </p:cTn>
                                        <p:tgtEl>
                                          <p:spTgt spid="36"/>
                                        </p:tgtEl>
                                        <p:attrNameLst>
                                          <p:attrName>style.visibility</p:attrName>
                                        </p:attrNameLst>
                                      </p:cBhvr>
                                      <p:to>
                                        <p:strVal val="visible"/>
                                      </p:to>
                                    </p:set>
                                    <p:anim calcmode="lin" valueType="num">
                                      <p:cBhvr additive="base">
                                        <p:cTn id="47" dur="500" fill="hold"/>
                                        <p:tgtEl>
                                          <p:spTgt spid="36"/>
                                        </p:tgtEl>
                                        <p:attrNameLst>
                                          <p:attrName>ppt_x</p:attrName>
                                        </p:attrNameLst>
                                      </p:cBhvr>
                                      <p:tavLst>
                                        <p:tav tm="0">
                                          <p:val>
                                            <p:strVal val="1+#ppt_w/2"/>
                                          </p:val>
                                        </p:tav>
                                        <p:tav tm="100000">
                                          <p:val>
                                            <p:strVal val="#ppt_x"/>
                                          </p:val>
                                        </p:tav>
                                      </p:tavLst>
                                    </p:anim>
                                    <p:anim calcmode="lin" valueType="num">
                                      <p:cBhvr additive="base">
                                        <p:cTn id="48" dur="500" fill="hold"/>
                                        <p:tgtEl>
                                          <p:spTgt spid="36"/>
                                        </p:tgtEl>
                                        <p:attrNameLst>
                                          <p:attrName>ppt_y</p:attrName>
                                        </p:attrNameLst>
                                      </p:cBhvr>
                                      <p:tavLst>
                                        <p:tav tm="0">
                                          <p:val>
                                            <p:strVal val="#ppt_y"/>
                                          </p:val>
                                        </p:tav>
                                        <p:tav tm="100000">
                                          <p:val>
                                            <p:strVal val="#ppt_y"/>
                                          </p:val>
                                        </p:tav>
                                      </p:tavLst>
                                    </p:anim>
                                  </p:childTnLst>
                                </p:cTn>
                              </p:par>
                              <p:par>
                                <p:cTn id="49" presetID="2" presetClass="entr" presetSubtype="2" fill="hold" nodeType="withEffect">
                                  <p:stCondLst>
                                    <p:cond delay="0"/>
                                  </p:stCondLst>
                                  <p:childTnLst>
                                    <p:set>
                                      <p:cBhvr>
                                        <p:cTn id="50" dur="1" fill="hold">
                                          <p:stCondLst>
                                            <p:cond delay="0"/>
                                          </p:stCondLst>
                                        </p:cTn>
                                        <p:tgtEl>
                                          <p:spTgt spid="24"/>
                                        </p:tgtEl>
                                        <p:attrNameLst>
                                          <p:attrName>style.visibility</p:attrName>
                                        </p:attrNameLst>
                                      </p:cBhvr>
                                      <p:to>
                                        <p:strVal val="visible"/>
                                      </p:to>
                                    </p:set>
                                    <p:anim calcmode="lin" valueType="num">
                                      <p:cBhvr additive="base">
                                        <p:cTn id="51" dur="500" fill="hold"/>
                                        <p:tgtEl>
                                          <p:spTgt spid="24"/>
                                        </p:tgtEl>
                                        <p:attrNameLst>
                                          <p:attrName>ppt_x</p:attrName>
                                        </p:attrNameLst>
                                      </p:cBhvr>
                                      <p:tavLst>
                                        <p:tav tm="0">
                                          <p:val>
                                            <p:strVal val="1+#ppt_w/2"/>
                                          </p:val>
                                        </p:tav>
                                        <p:tav tm="100000">
                                          <p:val>
                                            <p:strVal val="#ppt_x"/>
                                          </p:val>
                                        </p:tav>
                                      </p:tavLst>
                                    </p:anim>
                                    <p:anim calcmode="lin" valueType="num">
                                      <p:cBhvr additive="base">
                                        <p:cTn id="52" dur="5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5"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pattFill prst="trellis">
          <a:fgClr>
            <a:schemeClr val="tx2">
              <a:lumMod val="20000"/>
              <a:lumOff val="80000"/>
            </a:schemeClr>
          </a:fgClr>
          <a:bgClr>
            <a:schemeClr val="bg1"/>
          </a:bgClr>
        </a:pattFill>
        <a:effectLst/>
      </p:bgPr>
    </p:bg>
    <p:spTree>
      <p:nvGrpSpPr>
        <p:cNvPr id="1" name=""/>
        <p:cNvGrpSpPr/>
        <p:nvPr/>
      </p:nvGrpSpPr>
      <p:grpSpPr>
        <a:xfrm>
          <a:off x="0" y="0"/>
          <a:ext cx="0" cy="0"/>
          <a:chOff x="0" y="0"/>
          <a:chExt cx="0" cy="0"/>
        </a:xfrm>
      </p:grpSpPr>
      <p:sp>
        <p:nvSpPr>
          <p:cNvPr id="2" name="矩形 1"/>
          <p:cNvSpPr/>
          <p:nvPr/>
        </p:nvSpPr>
        <p:spPr>
          <a:xfrm>
            <a:off x="360363" y="195263"/>
            <a:ext cx="360362" cy="360362"/>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 name="矩形 2"/>
          <p:cNvSpPr/>
          <p:nvPr/>
        </p:nvSpPr>
        <p:spPr>
          <a:xfrm>
            <a:off x="534988" y="342900"/>
            <a:ext cx="290512" cy="290513"/>
          </a:xfrm>
          <a:prstGeom prst="rect">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4" name="直接连接符 3"/>
          <p:cNvCxnSpPr/>
          <p:nvPr/>
        </p:nvCxnSpPr>
        <p:spPr>
          <a:xfrm>
            <a:off x="896938" y="608013"/>
            <a:ext cx="8212137"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标题 1"/>
          <p:cNvSpPr txBox="1">
            <a:spLocks/>
          </p:cNvSpPr>
          <p:nvPr/>
        </p:nvSpPr>
        <p:spPr bwMode="auto">
          <a:xfrm>
            <a:off x="1116013" y="95250"/>
            <a:ext cx="8229600" cy="565150"/>
          </a:xfrm>
          <a:prstGeom prst="rect">
            <a:avLst/>
          </a:prstGeom>
          <a:noFill/>
          <a:ln w="9525">
            <a:noFill/>
            <a:miter lim="800000"/>
            <a:headEnd/>
            <a:tailEnd/>
          </a:ln>
        </p:spPr>
        <p:txBody>
          <a:bodyPr/>
          <a:lstStyle/>
          <a:p>
            <a:r>
              <a:rPr lang="zh-CN" altLang="en-US" sz="2800" b="1">
                <a:solidFill>
                  <a:srgbClr val="0070C0"/>
                </a:solidFill>
                <a:latin typeface="微软雅黑" pitchFamily="34" charset="-122"/>
                <a:ea typeface="微软雅黑" pitchFamily="34" charset="-122"/>
              </a:rPr>
              <a:t>点击此处添加标题</a:t>
            </a:r>
          </a:p>
        </p:txBody>
      </p:sp>
      <p:pic>
        <p:nvPicPr>
          <p:cNvPr id="6" name="Picture 36" descr="中国地图副本"/>
          <p:cNvPicPr>
            <a:picLocks noChangeAspect="1" noChangeArrowheads="1"/>
          </p:cNvPicPr>
          <p:nvPr/>
        </p:nvPicPr>
        <p:blipFill>
          <a:blip r:embed="rId3"/>
          <a:srcRect b="17883"/>
          <a:stretch>
            <a:fillRect/>
          </a:stretch>
        </p:blipFill>
        <p:spPr bwMode="auto">
          <a:xfrm>
            <a:off x="1533525" y="1057275"/>
            <a:ext cx="3813175" cy="2889250"/>
          </a:xfrm>
          <a:prstGeom prst="rect">
            <a:avLst/>
          </a:prstGeom>
          <a:noFill/>
          <a:ln>
            <a:noFill/>
          </a:ln>
          <a:effectLst>
            <a:outerShdw blurRad="241300" dist="38100" dir="5400000" sx="105000" sy="105000" algn="t" rotWithShape="0">
              <a:prstClr val="black">
                <a:alpha val="24000"/>
              </a:prstClr>
            </a:outerShdw>
          </a:effectLst>
          <a:extLst>
            <a:ext uri="{909E8E84-426E-40DD-AFC4-6F175D3DCCD1}"/>
            <a:ext uri="{91240B29-F687-4F45-9708-019B960494DF}"/>
          </a:extLst>
        </p:spPr>
      </p:pic>
      <p:sp>
        <p:nvSpPr>
          <p:cNvPr id="7" name="椭圆 6"/>
          <p:cNvSpPr/>
          <p:nvPr/>
        </p:nvSpPr>
        <p:spPr>
          <a:xfrm>
            <a:off x="4749800" y="2357438"/>
            <a:ext cx="241300" cy="241300"/>
          </a:xfrm>
          <a:prstGeom prst="ellipse">
            <a:avLst/>
          </a:prstGeom>
          <a:solidFill>
            <a:srgbClr val="FF9900"/>
          </a:solidFill>
          <a:ln w="15875" cap="flat" cmpd="sng" algn="ctr">
            <a:solidFill>
              <a:srgbClr val="FFFFFF"/>
            </a:solidFill>
            <a:prstDash val="solid"/>
          </a:ln>
          <a:effectLst/>
        </p:spPr>
        <p:txBody>
          <a:bodyPr anchor="ctr"/>
          <a:lstStyle/>
          <a:p>
            <a:pPr algn="ctr">
              <a:defRPr/>
            </a:pPr>
            <a:endParaRPr lang="zh-CN" altLang="en-US" kern="0">
              <a:solidFill>
                <a:srgbClr val="C00000"/>
              </a:solidFill>
              <a:latin typeface="Arial"/>
              <a:ea typeface="宋体"/>
            </a:endParaRPr>
          </a:p>
        </p:txBody>
      </p:sp>
      <p:sp>
        <p:nvSpPr>
          <p:cNvPr id="8" name="Line 56"/>
          <p:cNvSpPr>
            <a:spLocks noChangeShapeType="1"/>
          </p:cNvSpPr>
          <p:nvPr/>
        </p:nvSpPr>
        <p:spPr bwMode="auto">
          <a:xfrm flipH="1">
            <a:off x="4870450" y="2478088"/>
            <a:ext cx="3405188" cy="0"/>
          </a:xfrm>
          <a:prstGeom prst="line">
            <a:avLst/>
          </a:prstGeom>
          <a:noFill/>
          <a:ln w="12700">
            <a:solidFill>
              <a:srgbClr val="0070C0"/>
            </a:solidFill>
            <a:round/>
            <a:headEnd/>
            <a:tailEnd type="oval" w="med" len="med"/>
          </a:ln>
        </p:spPr>
        <p:txBody>
          <a:bodyPr/>
          <a:lstStyle/>
          <a:p>
            <a:endParaRPr lang="zh-CN" altLang="en-US"/>
          </a:p>
        </p:txBody>
      </p:sp>
      <p:sp>
        <p:nvSpPr>
          <p:cNvPr id="9" name="TextBox 52"/>
          <p:cNvSpPr txBox="1">
            <a:spLocks noChangeArrowheads="1"/>
          </p:cNvSpPr>
          <p:nvPr/>
        </p:nvSpPr>
        <p:spPr bwMode="auto">
          <a:xfrm>
            <a:off x="5148263" y="2501900"/>
            <a:ext cx="2519362" cy="369888"/>
          </a:xfrm>
          <a:prstGeom prst="rect">
            <a:avLst/>
          </a:prstGeom>
          <a:noFill/>
          <a:ln w="9525">
            <a:noFill/>
            <a:miter lim="800000"/>
            <a:headEnd/>
            <a:tailEnd/>
          </a:ln>
        </p:spPr>
        <p:txBody>
          <a:bodyPr>
            <a:spAutoFit/>
          </a:bodyPr>
          <a:lstStyle/>
          <a:p>
            <a:r>
              <a:rPr lang="zh-CN" altLang="en-US">
                <a:solidFill>
                  <a:srgbClr val="0070C0"/>
                </a:solidFill>
                <a:latin typeface="微软雅黑" pitchFamily="34" charset="-122"/>
                <a:ea typeface="微软雅黑" pitchFamily="34" charset="-122"/>
              </a:rPr>
              <a:t>单击添加文本</a:t>
            </a:r>
            <a:r>
              <a:rPr lang="en-US" altLang="zh-CN">
                <a:solidFill>
                  <a:srgbClr val="0070C0"/>
                </a:solidFill>
                <a:latin typeface="微软雅黑" pitchFamily="34" charset="-122"/>
                <a:ea typeface="微软雅黑" pitchFamily="34" charset="-122"/>
              </a:rPr>
              <a:t> … …</a:t>
            </a:r>
            <a:endParaRPr lang="zh-CN" altLang="en-US">
              <a:solidFill>
                <a:srgbClr val="0070C0"/>
              </a:solidFill>
              <a:latin typeface="微软雅黑" pitchFamily="34" charset="-122"/>
              <a:ea typeface="微软雅黑" pitchFamily="34" charset="-122"/>
            </a:endParaRPr>
          </a:p>
        </p:txBody>
      </p:sp>
      <p:sp>
        <p:nvSpPr>
          <p:cNvPr id="10" name="椭圆 9"/>
          <p:cNvSpPr/>
          <p:nvPr/>
        </p:nvSpPr>
        <p:spPr>
          <a:xfrm>
            <a:off x="3525838" y="3109913"/>
            <a:ext cx="230187" cy="231775"/>
          </a:xfrm>
          <a:prstGeom prst="ellipse">
            <a:avLst/>
          </a:prstGeom>
          <a:solidFill>
            <a:srgbClr val="0070C0"/>
          </a:solidFill>
          <a:ln w="12700" cap="flat" cmpd="sng" algn="ctr">
            <a:solidFill>
              <a:srgbClr val="FFFFFF"/>
            </a:solidFill>
            <a:prstDash val="solid"/>
          </a:ln>
          <a:effectLst/>
        </p:spPr>
        <p:txBody>
          <a:bodyPr anchor="ctr"/>
          <a:lstStyle/>
          <a:p>
            <a:pPr algn="ctr">
              <a:defRPr/>
            </a:pPr>
            <a:endParaRPr lang="zh-CN" altLang="en-US" kern="0">
              <a:solidFill>
                <a:srgbClr val="C00000"/>
              </a:solidFill>
              <a:latin typeface="Arial"/>
              <a:ea typeface="宋体"/>
            </a:endParaRPr>
          </a:p>
        </p:txBody>
      </p:sp>
      <p:sp>
        <p:nvSpPr>
          <p:cNvPr id="11" name="Rectangle 55"/>
          <p:cNvSpPr>
            <a:spLocks noChangeArrowheads="1"/>
          </p:cNvSpPr>
          <p:nvPr/>
        </p:nvSpPr>
        <p:spPr bwMode="auto">
          <a:xfrm>
            <a:off x="755650" y="3722688"/>
            <a:ext cx="2351088" cy="554037"/>
          </a:xfrm>
          <a:prstGeom prst="rect">
            <a:avLst/>
          </a:prstGeom>
          <a:noFill/>
          <a:ln>
            <a:noFill/>
          </a:ln>
          <a:extLst>
            <a:ext uri="{909E8E84-426E-40DD-AFC4-6F175D3DCCD1}"/>
            <a:ext uri="{91240B29-F687-4F45-9708-019B960494DF}"/>
          </a:extLst>
        </p:spPr>
        <p:txBody>
          <a:bodyPr>
            <a:spAutoFit/>
          </a:bodyPr>
          <a:lstStyle/>
          <a:p>
            <a:pPr>
              <a:defRPr/>
            </a:pPr>
            <a:r>
              <a:rPr lang="zh-CN" altLang="en-US" sz="1200" b="1" dirty="0">
                <a:solidFill>
                  <a:srgbClr val="000000"/>
                </a:solidFill>
                <a:ea typeface="微软雅黑" pitchFamily="34" charset="-122"/>
              </a:rPr>
              <a:t>单击此处添加段落文字内容</a:t>
            </a:r>
            <a:endParaRPr lang="zh-CN" altLang="en-US" sz="1050" b="1" dirty="0">
              <a:solidFill>
                <a:srgbClr val="000000"/>
              </a:solidFill>
              <a:ea typeface="微软雅黑" pitchFamily="34" charset="-122"/>
            </a:endParaRPr>
          </a:p>
          <a:p>
            <a:pPr>
              <a:defRPr/>
            </a:pPr>
            <a:r>
              <a:rPr lang="zh-CN" altLang="en-US" sz="900" dirty="0">
                <a:solidFill>
                  <a:srgbClr val="000000"/>
                </a:solidFill>
                <a:ea typeface="微软雅黑" pitchFamily="34" charset="-122"/>
              </a:rPr>
              <a:t>单击此处添加段落文字内容</a:t>
            </a:r>
          </a:p>
          <a:p>
            <a:pPr>
              <a:defRPr/>
            </a:pPr>
            <a:r>
              <a:rPr lang="zh-CN" altLang="en-US" sz="900" dirty="0">
                <a:solidFill>
                  <a:srgbClr val="000000"/>
                </a:solidFill>
                <a:ea typeface="微软雅黑" pitchFamily="34" charset="-122"/>
              </a:rPr>
              <a:t>单击此处添加段落文字内容</a:t>
            </a:r>
          </a:p>
        </p:txBody>
      </p:sp>
      <p:grpSp>
        <p:nvGrpSpPr>
          <p:cNvPr id="12" name="组合 11"/>
          <p:cNvGrpSpPr>
            <a:grpSpLocks/>
          </p:cNvGrpSpPr>
          <p:nvPr/>
        </p:nvGrpSpPr>
        <p:grpSpPr bwMode="auto">
          <a:xfrm>
            <a:off x="858838" y="3216275"/>
            <a:ext cx="2771775" cy="485775"/>
            <a:chOff x="381000" y="3096770"/>
            <a:chExt cx="2771774" cy="485359"/>
          </a:xfrm>
        </p:grpSpPr>
        <p:sp>
          <p:nvSpPr>
            <p:cNvPr id="13" name="Line 54"/>
            <p:cNvSpPr>
              <a:spLocks noChangeShapeType="1"/>
            </p:cNvSpPr>
            <p:nvPr/>
          </p:nvSpPr>
          <p:spPr bwMode="auto">
            <a:xfrm flipV="1">
              <a:off x="2643186" y="3096770"/>
              <a:ext cx="509588" cy="483773"/>
            </a:xfrm>
            <a:prstGeom prst="line">
              <a:avLst/>
            </a:prstGeom>
            <a:noFill/>
            <a:ln w="12700">
              <a:solidFill>
                <a:srgbClr val="0070C0"/>
              </a:solidFill>
              <a:round/>
              <a:headEnd/>
              <a:tailEnd type="oval" w="med" len="med"/>
            </a:ln>
            <a:extLst>
              <a:ext uri="{909E8E84-426E-40DD-AFC4-6F175D3DCCD1}"/>
            </a:extLst>
          </p:spPr>
          <p:txBody>
            <a:bodyPr/>
            <a:lstStyle/>
            <a:p>
              <a:pPr>
                <a:defRPr/>
              </a:pPr>
              <a:endParaRPr lang="zh-CN" altLang="en-US" sz="1200" b="1" kern="0">
                <a:solidFill>
                  <a:srgbClr val="C00000"/>
                </a:solidFill>
                <a:ea typeface="微软雅黑" pitchFamily="34" charset="-122"/>
              </a:endParaRPr>
            </a:p>
          </p:txBody>
        </p:sp>
        <p:sp>
          <p:nvSpPr>
            <p:cNvPr id="14" name="Line 54"/>
            <p:cNvSpPr>
              <a:spLocks noChangeShapeType="1"/>
            </p:cNvSpPr>
            <p:nvPr/>
          </p:nvSpPr>
          <p:spPr bwMode="auto">
            <a:xfrm>
              <a:off x="381000" y="3582129"/>
              <a:ext cx="2270124" cy="0"/>
            </a:xfrm>
            <a:prstGeom prst="line">
              <a:avLst/>
            </a:prstGeom>
            <a:noFill/>
            <a:ln w="12700">
              <a:solidFill>
                <a:srgbClr val="0070C0"/>
              </a:solidFill>
              <a:round/>
              <a:headEnd/>
              <a:tailEnd type="none" w="med" len="med"/>
            </a:ln>
            <a:extLst>
              <a:ext uri="{909E8E84-426E-40DD-AFC4-6F175D3DCCD1}"/>
            </a:extLst>
          </p:spPr>
          <p:txBody>
            <a:bodyPr/>
            <a:lstStyle/>
            <a:p>
              <a:pPr>
                <a:defRPr/>
              </a:pPr>
              <a:endParaRPr lang="zh-CN" altLang="en-US" sz="1200" b="1" kern="0">
                <a:solidFill>
                  <a:srgbClr val="C00000"/>
                </a:solidFill>
                <a:ea typeface="微软雅黑" pitchFamily="34" charset="-122"/>
              </a:endParaRPr>
            </a:p>
          </p:txBody>
        </p:sp>
      </p:grpSp>
      <p:sp>
        <p:nvSpPr>
          <p:cNvPr id="15" name="Text Box 5"/>
          <p:cNvSpPr txBox="1">
            <a:spLocks noChangeArrowheads="1"/>
          </p:cNvSpPr>
          <p:nvPr/>
        </p:nvSpPr>
        <p:spPr bwMode="auto">
          <a:xfrm>
            <a:off x="5135563" y="2039938"/>
            <a:ext cx="3262312" cy="430212"/>
          </a:xfrm>
          <a:prstGeom prst="rect">
            <a:avLst/>
          </a:prstGeom>
          <a:noFill/>
          <a:ln w="9525">
            <a:noFill/>
            <a:miter lim="800000"/>
            <a:headEnd/>
            <a:tailEnd/>
          </a:ln>
        </p:spPr>
        <p:txBody>
          <a:bodyPr wrap="none">
            <a:spAutoFit/>
          </a:bodyPr>
          <a:lstStyle/>
          <a:p>
            <a:pPr>
              <a:lnSpc>
                <a:spcPct val="120000"/>
              </a:lnSpc>
            </a:pPr>
            <a:r>
              <a:rPr lang="zh-CN" altLang="en-US" sz="2000" b="1">
                <a:solidFill>
                  <a:srgbClr val="000000"/>
                </a:solidFill>
                <a:latin typeface="微软雅黑" pitchFamily="34" charset="-122"/>
                <a:ea typeface="微软雅黑" pitchFamily="34" charset="-122"/>
              </a:rPr>
              <a:t>单击此处添加段落文字内容</a:t>
            </a:r>
          </a:p>
        </p:txBody>
      </p:sp>
      <p:sp>
        <p:nvSpPr>
          <p:cNvPr id="16" name="矩形 15"/>
          <p:cNvSpPr/>
          <p:nvPr/>
        </p:nvSpPr>
        <p:spPr>
          <a:xfrm>
            <a:off x="5353050" y="3989388"/>
            <a:ext cx="1525588" cy="677862"/>
          </a:xfrm>
          <a:prstGeom prst="rect">
            <a:avLst/>
          </a:prstGeom>
        </p:spPr>
        <p:txBody>
          <a:bodyPr>
            <a:spAutoFit/>
          </a:bodyPr>
          <a:lstStyle/>
          <a:p>
            <a:pPr fontAlgn="auto">
              <a:spcBef>
                <a:spcPts val="0"/>
              </a:spcBef>
              <a:spcAft>
                <a:spcPts val="0"/>
              </a:spcAft>
              <a:defRPr/>
            </a:pPr>
            <a:r>
              <a:rPr lang="zh-CN" altLang="en-US" sz="1400" b="1" dirty="0">
                <a:solidFill>
                  <a:srgbClr val="000000"/>
                </a:solidFill>
                <a:latin typeface="微软雅黑" pitchFamily="34" charset="-122"/>
                <a:ea typeface="微软雅黑" pitchFamily="34" charset="-122"/>
              </a:rPr>
              <a:t>    补充说明</a:t>
            </a:r>
            <a:endParaRPr lang="zh-CN" altLang="en-US" sz="1400" b="1" dirty="0">
              <a:solidFill>
                <a:srgbClr val="000000"/>
              </a:solidFill>
              <a:latin typeface="微软雅黑" pitchFamily="34" charset="-122"/>
              <a:ea typeface="微软雅黑" pitchFamily="34" charset="-122"/>
            </a:endParaRPr>
          </a:p>
          <a:p>
            <a:pPr marL="285750" indent="-285750">
              <a:spcBef>
                <a:spcPts val="0"/>
              </a:spcBef>
              <a:buFont typeface="Arial" pitchFamily="34" charset="0"/>
              <a:buChar char="•"/>
              <a:defRPr/>
            </a:pPr>
            <a:r>
              <a:rPr lang="zh-CN" altLang="en-US" sz="1200" dirty="0">
                <a:solidFill>
                  <a:srgbClr val="000000"/>
                </a:solidFill>
                <a:latin typeface="微软雅黑" pitchFamily="34" charset="-122"/>
                <a:ea typeface="微软雅黑" pitchFamily="34" charset="-122"/>
              </a:rPr>
              <a:t>在此录入</a:t>
            </a:r>
            <a:r>
              <a:rPr lang="zh-CN" altLang="en-US" sz="1200" dirty="0">
                <a:solidFill>
                  <a:srgbClr val="000000"/>
                </a:solidFill>
                <a:latin typeface="微软雅黑" pitchFamily="34" charset="-122"/>
                <a:ea typeface="微软雅黑" pitchFamily="34" charset="-122"/>
              </a:rPr>
              <a:t>文字</a:t>
            </a:r>
            <a:endParaRPr lang="en-US" altLang="zh-CN" sz="1200" dirty="0">
              <a:solidFill>
                <a:srgbClr val="000000"/>
              </a:solidFill>
              <a:latin typeface="微软雅黑" pitchFamily="34" charset="-122"/>
              <a:ea typeface="微软雅黑" pitchFamily="34" charset="-122"/>
            </a:endParaRPr>
          </a:p>
          <a:p>
            <a:pPr marL="285750" indent="-285750">
              <a:spcBef>
                <a:spcPts val="0"/>
              </a:spcBef>
              <a:buFont typeface="Arial" pitchFamily="34" charset="0"/>
              <a:buChar char="•"/>
              <a:defRPr/>
            </a:pPr>
            <a:r>
              <a:rPr lang="zh-CN" altLang="en-US" sz="1200" dirty="0">
                <a:solidFill>
                  <a:srgbClr val="000000"/>
                </a:solidFill>
                <a:latin typeface="微软雅黑" pitchFamily="34" charset="-122"/>
                <a:ea typeface="微软雅黑" pitchFamily="34" charset="-122"/>
              </a:rPr>
              <a:t>在此录入</a:t>
            </a:r>
            <a:r>
              <a:rPr lang="zh-CN" altLang="en-US" sz="1200" dirty="0">
                <a:solidFill>
                  <a:srgbClr val="000000"/>
                </a:solidFill>
                <a:latin typeface="微软雅黑" pitchFamily="34" charset="-122"/>
                <a:ea typeface="微软雅黑" pitchFamily="34" charset="-122"/>
              </a:rPr>
              <a:t>文字</a:t>
            </a:r>
            <a:endParaRPr lang="zh-CN" altLang="en-US" sz="1200" dirty="0">
              <a:solidFill>
                <a:srgbClr val="000000"/>
              </a:solidFill>
              <a:latin typeface="微软雅黑" pitchFamily="34" charset="-122"/>
              <a:ea typeface="微软雅黑" pitchFamily="34" charset="-122"/>
            </a:endParaRPr>
          </a:p>
        </p:txBody>
      </p:sp>
      <p:sp>
        <p:nvSpPr>
          <p:cNvPr id="17" name="矩形 16"/>
          <p:cNvSpPr/>
          <p:nvPr/>
        </p:nvSpPr>
        <p:spPr>
          <a:xfrm>
            <a:off x="7015163" y="3989388"/>
            <a:ext cx="1481137" cy="677862"/>
          </a:xfrm>
          <a:prstGeom prst="rect">
            <a:avLst/>
          </a:prstGeom>
        </p:spPr>
        <p:txBody>
          <a:bodyPr>
            <a:spAutoFit/>
          </a:bodyPr>
          <a:lstStyle/>
          <a:p>
            <a:pPr fontAlgn="auto">
              <a:spcBef>
                <a:spcPts val="0"/>
              </a:spcBef>
              <a:spcAft>
                <a:spcPts val="0"/>
              </a:spcAft>
              <a:defRPr/>
            </a:pPr>
            <a:r>
              <a:rPr lang="zh-CN" altLang="en-US" sz="1400" b="1" dirty="0">
                <a:solidFill>
                  <a:srgbClr val="000000"/>
                </a:solidFill>
                <a:latin typeface="微软雅黑" pitchFamily="34" charset="-122"/>
                <a:ea typeface="微软雅黑" pitchFamily="34" charset="-122"/>
              </a:rPr>
              <a:t>    补充说明</a:t>
            </a:r>
          </a:p>
          <a:p>
            <a:pPr marL="285750" indent="-285750">
              <a:spcBef>
                <a:spcPts val="0"/>
              </a:spcBef>
              <a:buFont typeface="Arial" pitchFamily="34" charset="0"/>
              <a:buChar char="•"/>
              <a:defRPr/>
            </a:pPr>
            <a:r>
              <a:rPr lang="zh-CN" altLang="en-US" sz="1200" dirty="0">
                <a:solidFill>
                  <a:srgbClr val="000000"/>
                </a:solidFill>
                <a:latin typeface="微软雅黑" pitchFamily="34" charset="-122"/>
                <a:ea typeface="微软雅黑" pitchFamily="34" charset="-122"/>
              </a:rPr>
              <a:t>在此录入文字</a:t>
            </a:r>
            <a:endParaRPr lang="en-US" altLang="zh-CN" sz="1200" dirty="0">
              <a:solidFill>
                <a:srgbClr val="000000"/>
              </a:solidFill>
              <a:latin typeface="微软雅黑" pitchFamily="34" charset="-122"/>
              <a:ea typeface="微软雅黑" pitchFamily="34" charset="-122"/>
            </a:endParaRPr>
          </a:p>
          <a:p>
            <a:pPr marL="285750" indent="-285750">
              <a:spcBef>
                <a:spcPts val="0"/>
              </a:spcBef>
              <a:buFont typeface="Arial" pitchFamily="34" charset="0"/>
              <a:buChar char="•"/>
              <a:defRPr/>
            </a:pPr>
            <a:r>
              <a:rPr lang="zh-CN" altLang="en-US" sz="1200" dirty="0">
                <a:solidFill>
                  <a:srgbClr val="000000"/>
                </a:solidFill>
                <a:latin typeface="微软雅黑" pitchFamily="34" charset="-122"/>
                <a:ea typeface="微软雅黑" pitchFamily="34" charset="-122"/>
              </a:rPr>
              <a:t>在此</a:t>
            </a:r>
            <a:r>
              <a:rPr lang="zh-CN" altLang="en-US" sz="1200" dirty="0">
                <a:solidFill>
                  <a:srgbClr val="000000"/>
                </a:solidFill>
                <a:latin typeface="微软雅黑" pitchFamily="34" charset="-122"/>
                <a:ea typeface="微软雅黑" pitchFamily="34" charset="-122"/>
              </a:rPr>
              <a:t>录入</a:t>
            </a:r>
            <a:r>
              <a:rPr lang="zh-CN" altLang="en-US" sz="1200" dirty="0">
                <a:solidFill>
                  <a:srgbClr val="000000"/>
                </a:solidFill>
                <a:latin typeface="微软雅黑" pitchFamily="34" charset="-122"/>
                <a:ea typeface="微软雅黑" pitchFamily="34" charset="-122"/>
              </a:rPr>
              <a:t>文字</a:t>
            </a:r>
            <a:endParaRPr lang="zh-CN" altLang="en-US" sz="1200" dirty="0">
              <a:solidFill>
                <a:srgbClr val="000000"/>
              </a:solidFill>
              <a:latin typeface="微软雅黑" pitchFamily="34" charset="-122"/>
              <a:ea typeface="微软雅黑" pitchFamily="34" charset="-122"/>
            </a:endParaRPr>
          </a:p>
        </p:txBody>
      </p:sp>
      <p:sp>
        <p:nvSpPr>
          <p:cNvPr id="18" name="椭圆 17"/>
          <p:cNvSpPr/>
          <p:nvPr/>
        </p:nvSpPr>
        <p:spPr>
          <a:xfrm>
            <a:off x="7058025" y="4079875"/>
            <a:ext cx="147638" cy="147638"/>
          </a:xfrm>
          <a:prstGeom prst="ellipse">
            <a:avLst/>
          </a:prstGeom>
          <a:solidFill>
            <a:srgbClr val="FF9900"/>
          </a:solidFill>
          <a:ln w="15875" cap="flat" cmpd="sng" algn="ctr">
            <a:solidFill>
              <a:srgbClr val="FFFFFF"/>
            </a:solidFill>
            <a:prstDash val="solid"/>
          </a:ln>
          <a:effectLst/>
        </p:spPr>
        <p:txBody>
          <a:bodyPr anchor="ctr"/>
          <a:lstStyle/>
          <a:p>
            <a:pPr algn="ctr">
              <a:defRPr/>
            </a:pPr>
            <a:endParaRPr lang="zh-CN" altLang="en-US" kern="0">
              <a:solidFill>
                <a:srgbClr val="000000"/>
              </a:solidFill>
              <a:latin typeface="Arial"/>
              <a:ea typeface="宋体"/>
            </a:endParaRPr>
          </a:p>
        </p:txBody>
      </p:sp>
      <p:sp>
        <p:nvSpPr>
          <p:cNvPr id="19" name="椭圆 18"/>
          <p:cNvSpPr/>
          <p:nvPr/>
        </p:nvSpPr>
        <p:spPr>
          <a:xfrm>
            <a:off x="5408613" y="4075113"/>
            <a:ext cx="146050" cy="144462"/>
          </a:xfrm>
          <a:prstGeom prst="ellipse">
            <a:avLst/>
          </a:prstGeom>
          <a:solidFill>
            <a:srgbClr val="0070C0"/>
          </a:solidFill>
          <a:ln w="12700" cap="flat" cmpd="sng" algn="ctr">
            <a:solidFill>
              <a:srgbClr val="FFFFFF"/>
            </a:solidFill>
            <a:prstDash val="solid"/>
          </a:ln>
          <a:effectLst/>
        </p:spPr>
        <p:txBody>
          <a:bodyPr anchor="ctr"/>
          <a:lstStyle/>
          <a:p>
            <a:pPr algn="ctr">
              <a:defRPr/>
            </a:pPr>
            <a:endParaRPr lang="zh-CN" altLang="en-US" kern="0">
              <a:solidFill>
                <a:srgbClr val="000000"/>
              </a:solidFill>
              <a:latin typeface="Arial"/>
              <a:ea typeface="宋体"/>
            </a:endParaRPr>
          </a:p>
        </p:txBody>
      </p:sp>
      <p:sp>
        <p:nvSpPr>
          <p:cNvPr id="20" name="圆角矩形 19"/>
          <p:cNvSpPr/>
          <p:nvPr/>
        </p:nvSpPr>
        <p:spPr>
          <a:xfrm>
            <a:off x="6954461" y="1095947"/>
            <a:ext cx="1259074" cy="913073"/>
          </a:xfrm>
          <a:prstGeom prst="roundRect">
            <a:avLst/>
          </a:prstGeom>
          <a:blipFill dpi="0" rotWithShape="1">
            <a:blip r:embed="rId4"/>
            <a:srcRect/>
            <a:stretch>
              <a:fillRect l="-1000" b="-14000"/>
            </a:stretch>
          </a:blipFill>
          <a:ln w="19050" cap="flat" cmpd="sng" algn="ctr">
            <a:solidFill>
              <a:schemeClr val="accent6">
                <a:lumMod val="50000"/>
              </a:schemeClr>
            </a:solidFill>
            <a:prstDash val="solid"/>
          </a:ln>
          <a:effectLst/>
        </p:spPr>
        <p:txBody>
          <a:bodyPr anchor="ctr"/>
          <a:lstStyle/>
          <a:p>
            <a:pPr algn="ctr">
              <a:defRPr/>
            </a:pPr>
            <a:endParaRPr lang="zh-CN" altLang="en-US" kern="0">
              <a:solidFill>
                <a:srgbClr val="C00000"/>
              </a:solidFill>
              <a:latin typeface="Arial"/>
              <a:ea typeface="宋体"/>
            </a:endParaRPr>
          </a:p>
        </p:txBody>
      </p:sp>
      <p:sp>
        <p:nvSpPr>
          <p:cNvPr id="21" name="圆角矩形 20"/>
          <p:cNvSpPr/>
          <p:nvPr/>
        </p:nvSpPr>
        <p:spPr>
          <a:xfrm>
            <a:off x="827500" y="2922316"/>
            <a:ext cx="934315" cy="677560"/>
          </a:xfrm>
          <a:prstGeom prst="roundRect">
            <a:avLst/>
          </a:prstGeom>
          <a:blipFill dpi="0" rotWithShape="1">
            <a:blip r:embed="rId5"/>
            <a:srcRect/>
            <a:stretch>
              <a:fillRect l="-13000"/>
            </a:stretch>
          </a:blipFill>
          <a:ln w="15875" cap="flat" cmpd="sng" algn="ctr">
            <a:solidFill>
              <a:schemeClr val="accent6">
                <a:lumMod val="50000"/>
              </a:schemeClr>
            </a:solidFill>
            <a:prstDash val="solid"/>
          </a:ln>
          <a:effectLst/>
        </p:spPr>
        <p:txBody>
          <a:bodyPr anchor="ctr"/>
          <a:lstStyle/>
          <a:p>
            <a:pPr algn="ctr">
              <a:defRPr/>
            </a:pPr>
            <a:endParaRPr lang="zh-CN" altLang="en-US" kern="0">
              <a:solidFill>
                <a:srgbClr val="C00000"/>
              </a:solidFill>
              <a:latin typeface="Arial"/>
              <a:ea typeface="宋体"/>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300" fill="hold"/>
                                        <p:tgtEl>
                                          <p:spTgt spid="2"/>
                                        </p:tgtEl>
                                        <p:attrNameLst>
                                          <p:attrName>ppt_w</p:attrName>
                                        </p:attrNameLst>
                                      </p:cBhvr>
                                      <p:tavLst>
                                        <p:tav tm="0">
                                          <p:val>
                                            <p:fltVal val="0"/>
                                          </p:val>
                                        </p:tav>
                                        <p:tav tm="100000">
                                          <p:val>
                                            <p:strVal val="#ppt_w"/>
                                          </p:val>
                                        </p:tav>
                                      </p:tavLst>
                                    </p:anim>
                                    <p:anim calcmode="lin" valueType="num">
                                      <p:cBhvr>
                                        <p:cTn id="8" dur="300" fill="hold"/>
                                        <p:tgtEl>
                                          <p:spTgt spid="2"/>
                                        </p:tgtEl>
                                        <p:attrNameLst>
                                          <p:attrName>ppt_h</p:attrName>
                                        </p:attrNameLst>
                                      </p:cBhvr>
                                      <p:tavLst>
                                        <p:tav tm="0">
                                          <p:val>
                                            <p:fltVal val="0"/>
                                          </p:val>
                                        </p:tav>
                                        <p:tav tm="100000">
                                          <p:val>
                                            <p:strVal val="#ppt_h"/>
                                          </p:val>
                                        </p:tav>
                                      </p:tavLst>
                                    </p:anim>
                                    <p:anim calcmode="lin" valueType="num">
                                      <p:cBhvr>
                                        <p:cTn id="9" dur="300" fill="hold"/>
                                        <p:tgtEl>
                                          <p:spTgt spid="2"/>
                                        </p:tgtEl>
                                        <p:attrNameLst>
                                          <p:attrName>style.rotation</p:attrName>
                                        </p:attrNameLst>
                                      </p:cBhvr>
                                      <p:tavLst>
                                        <p:tav tm="0">
                                          <p:val>
                                            <p:fltVal val="90"/>
                                          </p:val>
                                        </p:tav>
                                        <p:tav tm="100000">
                                          <p:val>
                                            <p:fltVal val="0"/>
                                          </p:val>
                                        </p:tav>
                                      </p:tavLst>
                                    </p:anim>
                                    <p:animEffect transition="in" filter="fade">
                                      <p:cBhvr>
                                        <p:cTn id="10" dur="300"/>
                                        <p:tgtEl>
                                          <p:spTgt spid="2"/>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300" fill="hold"/>
                                        <p:tgtEl>
                                          <p:spTgt spid="3"/>
                                        </p:tgtEl>
                                        <p:attrNameLst>
                                          <p:attrName>ppt_w</p:attrName>
                                        </p:attrNameLst>
                                      </p:cBhvr>
                                      <p:tavLst>
                                        <p:tav tm="0">
                                          <p:val>
                                            <p:fltVal val="0"/>
                                          </p:val>
                                        </p:tav>
                                        <p:tav tm="100000">
                                          <p:val>
                                            <p:strVal val="#ppt_w"/>
                                          </p:val>
                                        </p:tav>
                                      </p:tavLst>
                                    </p:anim>
                                    <p:anim calcmode="lin" valueType="num">
                                      <p:cBhvr>
                                        <p:cTn id="14" dur="300" fill="hold"/>
                                        <p:tgtEl>
                                          <p:spTgt spid="3"/>
                                        </p:tgtEl>
                                        <p:attrNameLst>
                                          <p:attrName>ppt_h</p:attrName>
                                        </p:attrNameLst>
                                      </p:cBhvr>
                                      <p:tavLst>
                                        <p:tav tm="0">
                                          <p:val>
                                            <p:fltVal val="0"/>
                                          </p:val>
                                        </p:tav>
                                        <p:tav tm="100000">
                                          <p:val>
                                            <p:strVal val="#ppt_h"/>
                                          </p:val>
                                        </p:tav>
                                      </p:tavLst>
                                    </p:anim>
                                    <p:anim calcmode="lin" valueType="num">
                                      <p:cBhvr>
                                        <p:cTn id="15" dur="300" fill="hold"/>
                                        <p:tgtEl>
                                          <p:spTgt spid="3"/>
                                        </p:tgtEl>
                                        <p:attrNameLst>
                                          <p:attrName>style.rotation</p:attrName>
                                        </p:attrNameLst>
                                      </p:cBhvr>
                                      <p:tavLst>
                                        <p:tav tm="0">
                                          <p:val>
                                            <p:fltVal val="90"/>
                                          </p:val>
                                        </p:tav>
                                        <p:tav tm="100000">
                                          <p:val>
                                            <p:fltVal val="0"/>
                                          </p:val>
                                        </p:tav>
                                      </p:tavLst>
                                    </p:anim>
                                    <p:animEffect transition="in" filter="fade">
                                      <p:cBhvr>
                                        <p:cTn id="16" dur="300"/>
                                        <p:tgtEl>
                                          <p:spTgt spid="3"/>
                                        </p:tgtEl>
                                      </p:cBhvr>
                                    </p:animEffect>
                                  </p:childTnLst>
                                </p:cTn>
                              </p:par>
                            </p:childTnLst>
                          </p:cTn>
                        </p:par>
                        <p:par>
                          <p:cTn id="17" fill="hold">
                            <p:stCondLst>
                              <p:cond delay="300"/>
                            </p:stCondLst>
                            <p:childTnLst>
                              <p:par>
                                <p:cTn id="18" presetID="22" presetClass="entr" presetSubtype="8"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left)">
                                      <p:cBhvr>
                                        <p:cTn id="20" dur="300"/>
                                        <p:tgtEl>
                                          <p:spTgt spid="4"/>
                                        </p:tgtEl>
                                      </p:cBhvr>
                                    </p:animEffect>
                                  </p:childTnLst>
                                </p:cTn>
                              </p:par>
                              <p:par>
                                <p:cTn id="21" presetID="41" presetClass="entr" presetSubtype="0" fill="hold" grpId="0" nodeType="withEffect">
                                  <p:stCondLst>
                                    <p:cond delay="0"/>
                                  </p:stCondLst>
                                  <p:iterate type="lt">
                                    <p:tmPct val="10000"/>
                                  </p:iterate>
                                  <p:childTnLst>
                                    <p:set>
                                      <p:cBhvr>
                                        <p:cTn id="22" dur="1" fill="hold">
                                          <p:stCondLst>
                                            <p:cond delay="0"/>
                                          </p:stCondLst>
                                        </p:cTn>
                                        <p:tgtEl>
                                          <p:spTgt spid="5"/>
                                        </p:tgtEl>
                                        <p:attrNameLst>
                                          <p:attrName>style.visibility</p:attrName>
                                        </p:attrNameLst>
                                      </p:cBhvr>
                                      <p:to>
                                        <p:strVal val="visible"/>
                                      </p:to>
                                    </p:set>
                                    <p:anim calcmode="lin" valueType="num">
                                      <p:cBhvr>
                                        <p:cTn id="23" dur="3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4" dur="300" fill="hold"/>
                                        <p:tgtEl>
                                          <p:spTgt spid="5"/>
                                        </p:tgtEl>
                                        <p:attrNameLst>
                                          <p:attrName>ppt_y</p:attrName>
                                        </p:attrNameLst>
                                      </p:cBhvr>
                                      <p:tavLst>
                                        <p:tav tm="0">
                                          <p:val>
                                            <p:strVal val="#ppt_y"/>
                                          </p:val>
                                        </p:tav>
                                        <p:tav tm="100000">
                                          <p:val>
                                            <p:strVal val="#ppt_y"/>
                                          </p:val>
                                        </p:tav>
                                      </p:tavLst>
                                    </p:anim>
                                    <p:anim calcmode="lin" valueType="num">
                                      <p:cBhvr>
                                        <p:cTn id="25" dur="3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6" dur="3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7" dur="300" tmFilter="0,0; .5, 1; 1, 1"/>
                                        <p:tgtEl>
                                          <p:spTgt spid="5"/>
                                        </p:tgtEl>
                                      </p:cBhvr>
                                    </p:animEffect>
                                  </p:childTnLst>
                                </p:cTn>
                              </p:par>
                            </p:childTnLst>
                          </p:cTn>
                        </p:par>
                        <p:par>
                          <p:cTn id="28" fill="hold">
                            <p:stCondLst>
                              <p:cond delay="810"/>
                            </p:stCondLst>
                            <p:childTnLst>
                              <p:par>
                                <p:cTn id="29" presetID="42" presetClass="entr" presetSubtype="0" fill="hold"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750"/>
                                        <p:tgtEl>
                                          <p:spTgt spid="6"/>
                                        </p:tgtEl>
                                      </p:cBhvr>
                                    </p:animEffect>
                                    <p:anim calcmode="lin" valueType="num">
                                      <p:cBhvr>
                                        <p:cTn id="32" dur="750" fill="hold"/>
                                        <p:tgtEl>
                                          <p:spTgt spid="6"/>
                                        </p:tgtEl>
                                        <p:attrNameLst>
                                          <p:attrName>ppt_x</p:attrName>
                                        </p:attrNameLst>
                                      </p:cBhvr>
                                      <p:tavLst>
                                        <p:tav tm="0">
                                          <p:val>
                                            <p:strVal val="#ppt_x"/>
                                          </p:val>
                                        </p:tav>
                                        <p:tav tm="100000">
                                          <p:val>
                                            <p:strVal val="#ppt_x"/>
                                          </p:val>
                                        </p:tav>
                                      </p:tavLst>
                                    </p:anim>
                                    <p:anim calcmode="lin" valueType="num">
                                      <p:cBhvr>
                                        <p:cTn id="33" dur="750" fill="hold"/>
                                        <p:tgtEl>
                                          <p:spTgt spid="6"/>
                                        </p:tgtEl>
                                        <p:attrNameLst>
                                          <p:attrName>ppt_y</p:attrName>
                                        </p:attrNameLst>
                                      </p:cBhvr>
                                      <p:tavLst>
                                        <p:tav tm="0">
                                          <p:val>
                                            <p:strVal val="#ppt_y+.1"/>
                                          </p:val>
                                        </p:tav>
                                        <p:tav tm="100000">
                                          <p:val>
                                            <p:strVal val="#ppt_y"/>
                                          </p:val>
                                        </p:tav>
                                      </p:tavLst>
                                    </p:anim>
                                  </p:childTnLst>
                                </p:cTn>
                              </p:par>
                            </p:childTnLst>
                          </p:cTn>
                        </p:par>
                        <p:par>
                          <p:cTn id="34" fill="hold">
                            <p:stCondLst>
                              <p:cond delay="1560"/>
                            </p:stCondLst>
                            <p:childTnLst>
                              <p:par>
                                <p:cTn id="35" presetID="23" presetClass="entr" presetSubtype="36" fill="hold" grpId="0" nodeType="afterEffect">
                                  <p:stCondLst>
                                    <p:cond delay="0"/>
                                  </p:stCondLst>
                                  <p:childTnLst>
                                    <p:set>
                                      <p:cBhvr>
                                        <p:cTn id="36" dur="1" fill="hold">
                                          <p:stCondLst>
                                            <p:cond delay="0"/>
                                          </p:stCondLst>
                                        </p:cTn>
                                        <p:tgtEl>
                                          <p:spTgt spid="7"/>
                                        </p:tgtEl>
                                        <p:attrNameLst>
                                          <p:attrName>style.visibility</p:attrName>
                                        </p:attrNameLst>
                                      </p:cBhvr>
                                      <p:to>
                                        <p:strVal val="visible"/>
                                      </p:to>
                                    </p:set>
                                    <p:anim calcmode="lin" valueType="num">
                                      <p:cBhvr>
                                        <p:cTn id="37" dur="500" fill="hold"/>
                                        <p:tgtEl>
                                          <p:spTgt spid="7"/>
                                        </p:tgtEl>
                                        <p:attrNameLst>
                                          <p:attrName>ppt_w</p:attrName>
                                        </p:attrNameLst>
                                      </p:cBhvr>
                                      <p:tavLst>
                                        <p:tav tm="0">
                                          <p:val>
                                            <p:strVal val="(6*min(max(#ppt_w*#ppt_h,.3),1)-7.4)/-.7*#ppt_w"/>
                                          </p:val>
                                        </p:tav>
                                        <p:tav tm="100000">
                                          <p:val>
                                            <p:strVal val="#ppt_w"/>
                                          </p:val>
                                        </p:tav>
                                      </p:tavLst>
                                    </p:anim>
                                    <p:anim calcmode="lin" valueType="num">
                                      <p:cBhvr>
                                        <p:cTn id="38" dur="500" fill="hold"/>
                                        <p:tgtEl>
                                          <p:spTgt spid="7"/>
                                        </p:tgtEl>
                                        <p:attrNameLst>
                                          <p:attrName>ppt_h</p:attrName>
                                        </p:attrNameLst>
                                      </p:cBhvr>
                                      <p:tavLst>
                                        <p:tav tm="0">
                                          <p:val>
                                            <p:strVal val="(6*min(max(#ppt_w*#ppt_h,.3),1)-7.4)/-.7*#ppt_h"/>
                                          </p:val>
                                        </p:tav>
                                        <p:tav tm="100000">
                                          <p:val>
                                            <p:strVal val="#ppt_h"/>
                                          </p:val>
                                        </p:tav>
                                      </p:tavLst>
                                    </p:anim>
                                    <p:anim calcmode="lin" valueType="num">
                                      <p:cBhvr>
                                        <p:cTn id="39" dur="500" fill="hold"/>
                                        <p:tgtEl>
                                          <p:spTgt spid="7"/>
                                        </p:tgtEl>
                                        <p:attrNameLst>
                                          <p:attrName>ppt_x</p:attrName>
                                        </p:attrNameLst>
                                      </p:cBhvr>
                                      <p:tavLst>
                                        <p:tav tm="0">
                                          <p:val>
                                            <p:fltVal val="0.5"/>
                                          </p:val>
                                        </p:tav>
                                        <p:tav tm="100000">
                                          <p:val>
                                            <p:strVal val="#ppt_x"/>
                                          </p:val>
                                        </p:tav>
                                      </p:tavLst>
                                    </p:anim>
                                    <p:anim calcmode="lin" valueType="num">
                                      <p:cBhvr>
                                        <p:cTn id="40" dur="500" fill="hold"/>
                                        <p:tgtEl>
                                          <p:spTgt spid="7"/>
                                        </p:tgtEl>
                                        <p:attrNameLst>
                                          <p:attrName>ppt_y</p:attrName>
                                        </p:attrNameLst>
                                      </p:cBhvr>
                                      <p:tavLst>
                                        <p:tav tm="0">
                                          <p:val>
                                            <p:strVal val="1+(6*min(max(#ppt_w*#ppt_h,.3),1)-7.4)/-.7*#ppt_h/2"/>
                                          </p:val>
                                        </p:tav>
                                        <p:tav tm="100000">
                                          <p:val>
                                            <p:strVal val="#ppt_y"/>
                                          </p:val>
                                        </p:tav>
                                      </p:tavLst>
                                    </p:anim>
                                  </p:childTnLst>
                                </p:cTn>
                              </p:par>
                              <p:par>
                                <p:cTn id="41" presetID="49" presetClass="entr" presetSubtype="0" decel="100000" fill="hold" grpId="0" nodeType="withEffect">
                                  <p:stCondLst>
                                    <p:cond delay="400"/>
                                  </p:stCondLst>
                                  <p:childTnLst>
                                    <p:set>
                                      <p:cBhvr>
                                        <p:cTn id="42" dur="1" fill="hold">
                                          <p:stCondLst>
                                            <p:cond delay="0"/>
                                          </p:stCondLst>
                                        </p:cTn>
                                        <p:tgtEl>
                                          <p:spTgt spid="8"/>
                                        </p:tgtEl>
                                        <p:attrNameLst>
                                          <p:attrName>style.visibility</p:attrName>
                                        </p:attrNameLst>
                                      </p:cBhvr>
                                      <p:to>
                                        <p:strVal val="visible"/>
                                      </p:to>
                                    </p:set>
                                    <p:anim calcmode="lin" valueType="num">
                                      <p:cBhvr>
                                        <p:cTn id="43" dur="500" fill="hold"/>
                                        <p:tgtEl>
                                          <p:spTgt spid="8"/>
                                        </p:tgtEl>
                                        <p:attrNameLst>
                                          <p:attrName>ppt_w</p:attrName>
                                        </p:attrNameLst>
                                      </p:cBhvr>
                                      <p:tavLst>
                                        <p:tav tm="0">
                                          <p:val>
                                            <p:fltVal val="0"/>
                                          </p:val>
                                        </p:tav>
                                        <p:tav tm="100000">
                                          <p:val>
                                            <p:strVal val="#ppt_w"/>
                                          </p:val>
                                        </p:tav>
                                      </p:tavLst>
                                    </p:anim>
                                    <p:anim calcmode="lin" valueType="num">
                                      <p:cBhvr>
                                        <p:cTn id="44" dur="500" fill="hold"/>
                                        <p:tgtEl>
                                          <p:spTgt spid="8"/>
                                        </p:tgtEl>
                                        <p:attrNameLst>
                                          <p:attrName>ppt_h</p:attrName>
                                        </p:attrNameLst>
                                      </p:cBhvr>
                                      <p:tavLst>
                                        <p:tav tm="0">
                                          <p:val>
                                            <p:fltVal val="0"/>
                                          </p:val>
                                        </p:tav>
                                        <p:tav tm="100000">
                                          <p:val>
                                            <p:strVal val="#ppt_h"/>
                                          </p:val>
                                        </p:tav>
                                      </p:tavLst>
                                    </p:anim>
                                    <p:anim calcmode="lin" valueType="num">
                                      <p:cBhvr>
                                        <p:cTn id="45" dur="500" fill="hold"/>
                                        <p:tgtEl>
                                          <p:spTgt spid="8"/>
                                        </p:tgtEl>
                                        <p:attrNameLst>
                                          <p:attrName>style.rotation</p:attrName>
                                        </p:attrNameLst>
                                      </p:cBhvr>
                                      <p:tavLst>
                                        <p:tav tm="0">
                                          <p:val>
                                            <p:fltVal val="360"/>
                                          </p:val>
                                        </p:tav>
                                        <p:tav tm="100000">
                                          <p:val>
                                            <p:fltVal val="0"/>
                                          </p:val>
                                        </p:tav>
                                      </p:tavLst>
                                    </p:anim>
                                    <p:animEffect transition="in" filter="fade">
                                      <p:cBhvr>
                                        <p:cTn id="46" dur="500"/>
                                        <p:tgtEl>
                                          <p:spTgt spid="8"/>
                                        </p:tgtEl>
                                      </p:cBhvr>
                                    </p:animEffect>
                                  </p:childTnLst>
                                </p:cTn>
                              </p:par>
                            </p:childTnLst>
                          </p:cTn>
                        </p:par>
                        <p:par>
                          <p:cTn id="47" fill="hold">
                            <p:stCondLst>
                              <p:cond delay="2460"/>
                            </p:stCondLst>
                            <p:childTnLst>
                              <p:par>
                                <p:cTn id="48" presetID="12" presetClass="entr" presetSubtype="8" fill="hold" grpId="0" nodeType="afterEffect">
                                  <p:stCondLst>
                                    <p:cond delay="0"/>
                                  </p:stCondLst>
                                  <p:childTnLst>
                                    <p:set>
                                      <p:cBhvr>
                                        <p:cTn id="49" dur="1" fill="hold">
                                          <p:stCondLst>
                                            <p:cond delay="0"/>
                                          </p:stCondLst>
                                        </p:cTn>
                                        <p:tgtEl>
                                          <p:spTgt spid="15"/>
                                        </p:tgtEl>
                                        <p:attrNameLst>
                                          <p:attrName>style.visibility</p:attrName>
                                        </p:attrNameLst>
                                      </p:cBhvr>
                                      <p:to>
                                        <p:strVal val="visible"/>
                                      </p:to>
                                    </p:set>
                                    <p:anim calcmode="lin" valueType="num">
                                      <p:cBhvr additive="base">
                                        <p:cTn id="50" dur="250"/>
                                        <p:tgtEl>
                                          <p:spTgt spid="15"/>
                                        </p:tgtEl>
                                        <p:attrNameLst>
                                          <p:attrName>ppt_x</p:attrName>
                                        </p:attrNameLst>
                                      </p:cBhvr>
                                      <p:tavLst>
                                        <p:tav tm="0">
                                          <p:val>
                                            <p:strVal val="#ppt_x-#ppt_w*1.125000"/>
                                          </p:val>
                                        </p:tav>
                                        <p:tav tm="100000">
                                          <p:val>
                                            <p:strVal val="#ppt_x"/>
                                          </p:val>
                                        </p:tav>
                                      </p:tavLst>
                                    </p:anim>
                                    <p:animEffect transition="in" filter="wipe(right)">
                                      <p:cBhvr>
                                        <p:cTn id="51" dur="250"/>
                                        <p:tgtEl>
                                          <p:spTgt spid="15"/>
                                        </p:tgtEl>
                                      </p:cBhvr>
                                    </p:animEffect>
                                  </p:childTnLst>
                                </p:cTn>
                              </p:par>
                              <p:par>
                                <p:cTn id="52" presetID="12" presetClass="entr" presetSubtype="2" fill="hold" grpId="0" nodeType="withEffect">
                                  <p:stCondLst>
                                    <p:cond delay="0"/>
                                  </p:stCondLst>
                                  <p:childTnLst>
                                    <p:set>
                                      <p:cBhvr>
                                        <p:cTn id="53" dur="1" fill="hold">
                                          <p:stCondLst>
                                            <p:cond delay="0"/>
                                          </p:stCondLst>
                                        </p:cTn>
                                        <p:tgtEl>
                                          <p:spTgt spid="9"/>
                                        </p:tgtEl>
                                        <p:attrNameLst>
                                          <p:attrName>style.visibility</p:attrName>
                                        </p:attrNameLst>
                                      </p:cBhvr>
                                      <p:to>
                                        <p:strVal val="visible"/>
                                      </p:to>
                                    </p:set>
                                    <p:anim calcmode="lin" valueType="num">
                                      <p:cBhvr additive="base">
                                        <p:cTn id="54" dur="250"/>
                                        <p:tgtEl>
                                          <p:spTgt spid="9"/>
                                        </p:tgtEl>
                                        <p:attrNameLst>
                                          <p:attrName>ppt_x</p:attrName>
                                        </p:attrNameLst>
                                      </p:cBhvr>
                                      <p:tavLst>
                                        <p:tav tm="0">
                                          <p:val>
                                            <p:strVal val="#ppt_x+#ppt_w*1.125000"/>
                                          </p:val>
                                        </p:tav>
                                        <p:tav tm="100000">
                                          <p:val>
                                            <p:strVal val="#ppt_x"/>
                                          </p:val>
                                        </p:tav>
                                      </p:tavLst>
                                    </p:anim>
                                    <p:animEffect transition="in" filter="wipe(left)">
                                      <p:cBhvr>
                                        <p:cTn id="55" dur="250"/>
                                        <p:tgtEl>
                                          <p:spTgt spid="9"/>
                                        </p:tgtEl>
                                      </p:cBhvr>
                                    </p:animEffect>
                                  </p:childTnLst>
                                </p:cTn>
                              </p:par>
                            </p:childTnLst>
                          </p:cTn>
                        </p:par>
                        <p:par>
                          <p:cTn id="56" fill="hold">
                            <p:stCondLst>
                              <p:cond delay="2710"/>
                            </p:stCondLst>
                            <p:childTnLst>
                              <p:par>
                                <p:cTn id="57" presetID="23" presetClass="entr" presetSubtype="36" fill="hold" grpId="0" nodeType="afterEffect">
                                  <p:stCondLst>
                                    <p:cond delay="0"/>
                                  </p:stCondLst>
                                  <p:childTnLst>
                                    <p:set>
                                      <p:cBhvr>
                                        <p:cTn id="58" dur="1" fill="hold">
                                          <p:stCondLst>
                                            <p:cond delay="0"/>
                                          </p:stCondLst>
                                        </p:cTn>
                                        <p:tgtEl>
                                          <p:spTgt spid="10"/>
                                        </p:tgtEl>
                                        <p:attrNameLst>
                                          <p:attrName>style.visibility</p:attrName>
                                        </p:attrNameLst>
                                      </p:cBhvr>
                                      <p:to>
                                        <p:strVal val="visible"/>
                                      </p:to>
                                    </p:set>
                                    <p:anim calcmode="lin" valueType="num">
                                      <p:cBhvr>
                                        <p:cTn id="59" dur="250" fill="hold"/>
                                        <p:tgtEl>
                                          <p:spTgt spid="10"/>
                                        </p:tgtEl>
                                        <p:attrNameLst>
                                          <p:attrName>ppt_w</p:attrName>
                                        </p:attrNameLst>
                                      </p:cBhvr>
                                      <p:tavLst>
                                        <p:tav tm="0">
                                          <p:val>
                                            <p:strVal val="(6*min(max(#ppt_w*#ppt_h,.3),1)-7.4)/-.7*#ppt_w"/>
                                          </p:val>
                                        </p:tav>
                                        <p:tav tm="100000">
                                          <p:val>
                                            <p:strVal val="#ppt_w"/>
                                          </p:val>
                                        </p:tav>
                                      </p:tavLst>
                                    </p:anim>
                                    <p:anim calcmode="lin" valueType="num">
                                      <p:cBhvr>
                                        <p:cTn id="60" dur="250" fill="hold"/>
                                        <p:tgtEl>
                                          <p:spTgt spid="10"/>
                                        </p:tgtEl>
                                        <p:attrNameLst>
                                          <p:attrName>ppt_h</p:attrName>
                                        </p:attrNameLst>
                                      </p:cBhvr>
                                      <p:tavLst>
                                        <p:tav tm="0">
                                          <p:val>
                                            <p:strVal val="(6*min(max(#ppt_w*#ppt_h,.3),1)-7.4)/-.7*#ppt_h"/>
                                          </p:val>
                                        </p:tav>
                                        <p:tav tm="100000">
                                          <p:val>
                                            <p:strVal val="#ppt_h"/>
                                          </p:val>
                                        </p:tav>
                                      </p:tavLst>
                                    </p:anim>
                                    <p:anim calcmode="lin" valueType="num">
                                      <p:cBhvr>
                                        <p:cTn id="61" dur="250" fill="hold"/>
                                        <p:tgtEl>
                                          <p:spTgt spid="10"/>
                                        </p:tgtEl>
                                        <p:attrNameLst>
                                          <p:attrName>ppt_x</p:attrName>
                                        </p:attrNameLst>
                                      </p:cBhvr>
                                      <p:tavLst>
                                        <p:tav tm="0">
                                          <p:val>
                                            <p:fltVal val="0.5"/>
                                          </p:val>
                                        </p:tav>
                                        <p:tav tm="100000">
                                          <p:val>
                                            <p:strVal val="#ppt_x"/>
                                          </p:val>
                                        </p:tav>
                                      </p:tavLst>
                                    </p:anim>
                                    <p:anim calcmode="lin" valueType="num">
                                      <p:cBhvr>
                                        <p:cTn id="62" dur="250" fill="hold"/>
                                        <p:tgtEl>
                                          <p:spTgt spid="10"/>
                                        </p:tgtEl>
                                        <p:attrNameLst>
                                          <p:attrName>ppt_y</p:attrName>
                                        </p:attrNameLst>
                                      </p:cBhvr>
                                      <p:tavLst>
                                        <p:tav tm="0">
                                          <p:val>
                                            <p:strVal val="1+(6*min(max(#ppt_w*#ppt_h,.3),1)-7.4)/-.7*#ppt_h/2"/>
                                          </p:val>
                                        </p:tav>
                                        <p:tav tm="100000">
                                          <p:val>
                                            <p:strVal val="#ppt_y"/>
                                          </p:val>
                                        </p:tav>
                                      </p:tavLst>
                                    </p:anim>
                                  </p:childTnLst>
                                </p:cTn>
                              </p:par>
                            </p:childTnLst>
                          </p:cTn>
                        </p:par>
                        <p:par>
                          <p:cTn id="63" fill="hold">
                            <p:stCondLst>
                              <p:cond delay="2960"/>
                            </p:stCondLst>
                            <p:childTnLst>
                              <p:par>
                                <p:cTn id="64" presetID="22" presetClass="entr" presetSubtype="2" fill="hold" nodeType="afterEffect">
                                  <p:stCondLst>
                                    <p:cond delay="0"/>
                                  </p:stCondLst>
                                  <p:childTnLst>
                                    <p:set>
                                      <p:cBhvr>
                                        <p:cTn id="65" dur="1" fill="hold">
                                          <p:stCondLst>
                                            <p:cond delay="0"/>
                                          </p:stCondLst>
                                        </p:cTn>
                                        <p:tgtEl>
                                          <p:spTgt spid="12"/>
                                        </p:tgtEl>
                                        <p:attrNameLst>
                                          <p:attrName>style.visibility</p:attrName>
                                        </p:attrNameLst>
                                      </p:cBhvr>
                                      <p:to>
                                        <p:strVal val="visible"/>
                                      </p:to>
                                    </p:set>
                                    <p:animEffect transition="in" filter="wipe(right)">
                                      <p:cBhvr>
                                        <p:cTn id="66" dur="250"/>
                                        <p:tgtEl>
                                          <p:spTgt spid="12"/>
                                        </p:tgtEl>
                                      </p:cBhvr>
                                    </p:animEffect>
                                  </p:childTnLst>
                                </p:cTn>
                              </p:par>
                              <p:par>
                                <p:cTn id="67" presetID="2" presetClass="entr" presetSubtype="8" fill="hold" grpId="0" nodeType="withEffect">
                                  <p:stCondLst>
                                    <p:cond delay="0"/>
                                  </p:stCondLst>
                                  <p:childTnLst>
                                    <p:set>
                                      <p:cBhvr>
                                        <p:cTn id="68" dur="1" fill="hold">
                                          <p:stCondLst>
                                            <p:cond delay="0"/>
                                          </p:stCondLst>
                                        </p:cTn>
                                        <p:tgtEl>
                                          <p:spTgt spid="11"/>
                                        </p:tgtEl>
                                        <p:attrNameLst>
                                          <p:attrName>style.visibility</p:attrName>
                                        </p:attrNameLst>
                                      </p:cBhvr>
                                      <p:to>
                                        <p:strVal val="visible"/>
                                      </p:to>
                                    </p:set>
                                    <p:anim calcmode="lin" valueType="num">
                                      <p:cBhvr additive="base">
                                        <p:cTn id="69" dur="250" fill="hold"/>
                                        <p:tgtEl>
                                          <p:spTgt spid="11"/>
                                        </p:tgtEl>
                                        <p:attrNameLst>
                                          <p:attrName>ppt_x</p:attrName>
                                        </p:attrNameLst>
                                      </p:cBhvr>
                                      <p:tavLst>
                                        <p:tav tm="0">
                                          <p:val>
                                            <p:strVal val="0-#ppt_w/2"/>
                                          </p:val>
                                        </p:tav>
                                        <p:tav tm="100000">
                                          <p:val>
                                            <p:strVal val="#ppt_x"/>
                                          </p:val>
                                        </p:tav>
                                      </p:tavLst>
                                    </p:anim>
                                    <p:anim calcmode="lin" valueType="num">
                                      <p:cBhvr additive="base">
                                        <p:cTn id="70" dur="250" fill="hold"/>
                                        <p:tgtEl>
                                          <p:spTgt spid="11"/>
                                        </p:tgtEl>
                                        <p:attrNameLst>
                                          <p:attrName>ppt_y</p:attrName>
                                        </p:attrNameLst>
                                      </p:cBhvr>
                                      <p:tavLst>
                                        <p:tav tm="0">
                                          <p:val>
                                            <p:strVal val="#ppt_y"/>
                                          </p:val>
                                        </p:tav>
                                        <p:tav tm="100000">
                                          <p:val>
                                            <p:strVal val="#ppt_y"/>
                                          </p:val>
                                        </p:tav>
                                      </p:tavLst>
                                    </p:anim>
                                  </p:childTnLst>
                                </p:cTn>
                              </p:par>
                            </p:childTnLst>
                          </p:cTn>
                        </p:par>
                        <p:par>
                          <p:cTn id="71" fill="hold">
                            <p:stCondLst>
                              <p:cond delay="3210"/>
                            </p:stCondLst>
                            <p:childTnLst>
                              <p:par>
                                <p:cTn id="72" presetID="42" presetClass="entr" presetSubtype="0" fill="hold" nodeType="afterEffect">
                                  <p:stCondLst>
                                    <p:cond delay="0"/>
                                  </p:stCondLst>
                                  <p:childTnLst>
                                    <p:set>
                                      <p:cBhvr>
                                        <p:cTn id="73" dur="1" fill="hold">
                                          <p:stCondLst>
                                            <p:cond delay="0"/>
                                          </p:stCondLst>
                                        </p:cTn>
                                        <p:tgtEl>
                                          <p:spTgt spid="21"/>
                                        </p:tgtEl>
                                        <p:attrNameLst>
                                          <p:attrName>style.visibility</p:attrName>
                                        </p:attrNameLst>
                                      </p:cBhvr>
                                      <p:to>
                                        <p:strVal val="visible"/>
                                      </p:to>
                                    </p:set>
                                    <p:animEffect transition="in" filter="fade">
                                      <p:cBhvr>
                                        <p:cTn id="74" dur="250"/>
                                        <p:tgtEl>
                                          <p:spTgt spid="21"/>
                                        </p:tgtEl>
                                      </p:cBhvr>
                                    </p:animEffect>
                                    <p:anim calcmode="lin" valueType="num">
                                      <p:cBhvr>
                                        <p:cTn id="75" dur="250" fill="hold"/>
                                        <p:tgtEl>
                                          <p:spTgt spid="21"/>
                                        </p:tgtEl>
                                        <p:attrNameLst>
                                          <p:attrName>ppt_x</p:attrName>
                                        </p:attrNameLst>
                                      </p:cBhvr>
                                      <p:tavLst>
                                        <p:tav tm="0">
                                          <p:val>
                                            <p:strVal val="#ppt_x"/>
                                          </p:val>
                                        </p:tav>
                                        <p:tav tm="100000">
                                          <p:val>
                                            <p:strVal val="#ppt_x"/>
                                          </p:val>
                                        </p:tav>
                                      </p:tavLst>
                                    </p:anim>
                                    <p:anim calcmode="lin" valueType="num">
                                      <p:cBhvr>
                                        <p:cTn id="76" dur="250" fill="hold"/>
                                        <p:tgtEl>
                                          <p:spTgt spid="21"/>
                                        </p:tgtEl>
                                        <p:attrNameLst>
                                          <p:attrName>ppt_y</p:attrName>
                                        </p:attrNameLst>
                                      </p:cBhvr>
                                      <p:tavLst>
                                        <p:tav tm="0">
                                          <p:val>
                                            <p:strVal val="#ppt_y+.1"/>
                                          </p:val>
                                        </p:tav>
                                        <p:tav tm="100000">
                                          <p:val>
                                            <p:strVal val="#ppt_y"/>
                                          </p:val>
                                        </p:tav>
                                      </p:tavLst>
                                    </p:anim>
                                  </p:childTnLst>
                                </p:cTn>
                              </p:par>
                              <p:par>
                                <p:cTn id="77" presetID="42" presetClass="entr" presetSubtype="0" fill="hold" nodeType="withEffect">
                                  <p:stCondLst>
                                    <p:cond delay="0"/>
                                  </p:stCondLst>
                                  <p:childTnLst>
                                    <p:set>
                                      <p:cBhvr>
                                        <p:cTn id="78" dur="1" fill="hold">
                                          <p:stCondLst>
                                            <p:cond delay="0"/>
                                          </p:stCondLst>
                                        </p:cTn>
                                        <p:tgtEl>
                                          <p:spTgt spid="20"/>
                                        </p:tgtEl>
                                        <p:attrNameLst>
                                          <p:attrName>style.visibility</p:attrName>
                                        </p:attrNameLst>
                                      </p:cBhvr>
                                      <p:to>
                                        <p:strVal val="visible"/>
                                      </p:to>
                                    </p:set>
                                    <p:animEffect transition="in" filter="fade">
                                      <p:cBhvr>
                                        <p:cTn id="79" dur="250"/>
                                        <p:tgtEl>
                                          <p:spTgt spid="20"/>
                                        </p:tgtEl>
                                      </p:cBhvr>
                                    </p:animEffect>
                                    <p:anim calcmode="lin" valueType="num">
                                      <p:cBhvr>
                                        <p:cTn id="80" dur="250" fill="hold"/>
                                        <p:tgtEl>
                                          <p:spTgt spid="20"/>
                                        </p:tgtEl>
                                        <p:attrNameLst>
                                          <p:attrName>ppt_x</p:attrName>
                                        </p:attrNameLst>
                                      </p:cBhvr>
                                      <p:tavLst>
                                        <p:tav tm="0">
                                          <p:val>
                                            <p:strVal val="#ppt_x"/>
                                          </p:val>
                                        </p:tav>
                                        <p:tav tm="100000">
                                          <p:val>
                                            <p:strVal val="#ppt_x"/>
                                          </p:val>
                                        </p:tav>
                                      </p:tavLst>
                                    </p:anim>
                                    <p:anim calcmode="lin" valueType="num">
                                      <p:cBhvr>
                                        <p:cTn id="81" dur="250" fill="hold"/>
                                        <p:tgtEl>
                                          <p:spTgt spid="20"/>
                                        </p:tgtEl>
                                        <p:attrNameLst>
                                          <p:attrName>ppt_y</p:attrName>
                                        </p:attrNameLst>
                                      </p:cBhvr>
                                      <p:tavLst>
                                        <p:tav tm="0">
                                          <p:val>
                                            <p:strVal val="#ppt_y+.1"/>
                                          </p:val>
                                        </p:tav>
                                        <p:tav tm="100000">
                                          <p:val>
                                            <p:strVal val="#ppt_y"/>
                                          </p:val>
                                        </p:tav>
                                      </p:tavLst>
                                    </p:anim>
                                  </p:childTnLst>
                                </p:cTn>
                              </p:par>
                            </p:childTnLst>
                          </p:cTn>
                        </p:par>
                        <p:par>
                          <p:cTn id="82" fill="hold">
                            <p:stCondLst>
                              <p:cond delay="3460"/>
                            </p:stCondLst>
                            <p:childTnLst>
                              <p:par>
                                <p:cTn id="83" presetID="23" presetClass="entr" presetSubtype="36" fill="hold" grpId="0" nodeType="afterEffect">
                                  <p:stCondLst>
                                    <p:cond delay="0"/>
                                  </p:stCondLst>
                                  <p:childTnLst>
                                    <p:set>
                                      <p:cBhvr>
                                        <p:cTn id="84" dur="1" fill="hold">
                                          <p:stCondLst>
                                            <p:cond delay="0"/>
                                          </p:stCondLst>
                                        </p:cTn>
                                        <p:tgtEl>
                                          <p:spTgt spid="18"/>
                                        </p:tgtEl>
                                        <p:attrNameLst>
                                          <p:attrName>style.visibility</p:attrName>
                                        </p:attrNameLst>
                                      </p:cBhvr>
                                      <p:to>
                                        <p:strVal val="visible"/>
                                      </p:to>
                                    </p:set>
                                    <p:anim calcmode="lin" valueType="num">
                                      <p:cBhvr>
                                        <p:cTn id="85" dur="250" fill="hold"/>
                                        <p:tgtEl>
                                          <p:spTgt spid="18"/>
                                        </p:tgtEl>
                                        <p:attrNameLst>
                                          <p:attrName>ppt_w</p:attrName>
                                        </p:attrNameLst>
                                      </p:cBhvr>
                                      <p:tavLst>
                                        <p:tav tm="0">
                                          <p:val>
                                            <p:strVal val="(6*min(max(#ppt_w*#ppt_h,.3),1)-7.4)/-.7*#ppt_w"/>
                                          </p:val>
                                        </p:tav>
                                        <p:tav tm="100000">
                                          <p:val>
                                            <p:strVal val="#ppt_w"/>
                                          </p:val>
                                        </p:tav>
                                      </p:tavLst>
                                    </p:anim>
                                    <p:anim calcmode="lin" valueType="num">
                                      <p:cBhvr>
                                        <p:cTn id="86" dur="250" fill="hold"/>
                                        <p:tgtEl>
                                          <p:spTgt spid="18"/>
                                        </p:tgtEl>
                                        <p:attrNameLst>
                                          <p:attrName>ppt_h</p:attrName>
                                        </p:attrNameLst>
                                      </p:cBhvr>
                                      <p:tavLst>
                                        <p:tav tm="0">
                                          <p:val>
                                            <p:strVal val="(6*min(max(#ppt_w*#ppt_h,.3),1)-7.4)/-.7*#ppt_h"/>
                                          </p:val>
                                        </p:tav>
                                        <p:tav tm="100000">
                                          <p:val>
                                            <p:strVal val="#ppt_h"/>
                                          </p:val>
                                        </p:tav>
                                      </p:tavLst>
                                    </p:anim>
                                    <p:anim calcmode="lin" valueType="num">
                                      <p:cBhvr>
                                        <p:cTn id="87" dur="250" fill="hold"/>
                                        <p:tgtEl>
                                          <p:spTgt spid="18"/>
                                        </p:tgtEl>
                                        <p:attrNameLst>
                                          <p:attrName>ppt_x</p:attrName>
                                        </p:attrNameLst>
                                      </p:cBhvr>
                                      <p:tavLst>
                                        <p:tav tm="0">
                                          <p:val>
                                            <p:fltVal val="0.5"/>
                                          </p:val>
                                        </p:tav>
                                        <p:tav tm="100000">
                                          <p:val>
                                            <p:strVal val="#ppt_x"/>
                                          </p:val>
                                        </p:tav>
                                      </p:tavLst>
                                    </p:anim>
                                    <p:anim calcmode="lin" valueType="num">
                                      <p:cBhvr>
                                        <p:cTn id="88" dur="250" fill="hold"/>
                                        <p:tgtEl>
                                          <p:spTgt spid="18"/>
                                        </p:tgtEl>
                                        <p:attrNameLst>
                                          <p:attrName>ppt_y</p:attrName>
                                        </p:attrNameLst>
                                      </p:cBhvr>
                                      <p:tavLst>
                                        <p:tav tm="0">
                                          <p:val>
                                            <p:strVal val="1+(6*min(max(#ppt_w*#ppt_h,.3),1)-7.4)/-.7*#ppt_h/2"/>
                                          </p:val>
                                        </p:tav>
                                        <p:tav tm="100000">
                                          <p:val>
                                            <p:strVal val="#ppt_y"/>
                                          </p:val>
                                        </p:tav>
                                      </p:tavLst>
                                    </p:anim>
                                  </p:childTnLst>
                                </p:cTn>
                              </p:par>
                            </p:childTnLst>
                          </p:cTn>
                        </p:par>
                        <p:par>
                          <p:cTn id="89" fill="hold">
                            <p:stCondLst>
                              <p:cond delay="3710"/>
                            </p:stCondLst>
                            <p:childTnLst>
                              <p:par>
                                <p:cTn id="90" presetID="23" presetClass="entr" presetSubtype="36" fill="hold" grpId="0" nodeType="afterEffect">
                                  <p:stCondLst>
                                    <p:cond delay="0"/>
                                  </p:stCondLst>
                                  <p:childTnLst>
                                    <p:set>
                                      <p:cBhvr>
                                        <p:cTn id="91" dur="1" fill="hold">
                                          <p:stCondLst>
                                            <p:cond delay="0"/>
                                          </p:stCondLst>
                                        </p:cTn>
                                        <p:tgtEl>
                                          <p:spTgt spid="19"/>
                                        </p:tgtEl>
                                        <p:attrNameLst>
                                          <p:attrName>style.visibility</p:attrName>
                                        </p:attrNameLst>
                                      </p:cBhvr>
                                      <p:to>
                                        <p:strVal val="visible"/>
                                      </p:to>
                                    </p:set>
                                    <p:anim calcmode="lin" valueType="num">
                                      <p:cBhvr>
                                        <p:cTn id="92" dur="250" fill="hold"/>
                                        <p:tgtEl>
                                          <p:spTgt spid="19"/>
                                        </p:tgtEl>
                                        <p:attrNameLst>
                                          <p:attrName>ppt_w</p:attrName>
                                        </p:attrNameLst>
                                      </p:cBhvr>
                                      <p:tavLst>
                                        <p:tav tm="0">
                                          <p:val>
                                            <p:strVal val="(6*min(max(#ppt_w*#ppt_h,.3),1)-7.4)/-.7*#ppt_w"/>
                                          </p:val>
                                        </p:tav>
                                        <p:tav tm="100000">
                                          <p:val>
                                            <p:strVal val="#ppt_w"/>
                                          </p:val>
                                        </p:tav>
                                      </p:tavLst>
                                    </p:anim>
                                    <p:anim calcmode="lin" valueType="num">
                                      <p:cBhvr>
                                        <p:cTn id="93" dur="250" fill="hold"/>
                                        <p:tgtEl>
                                          <p:spTgt spid="19"/>
                                        </p:tgtEl>
                                        <p:attrNameLst>
                                          <p:attrName>ppt_h</p:attrName>
                                        </p:attrNameLst>
                                      </p:cBhvr>
                                      <p:tavLst>
                                        <p:tav tm="0">
                                          <p:val>
                                            <p:strVal val="(6*min(max(#ppt_w*#ppt_h,.3),1)-7.4)/-.7*#ppt_h"/>
                                          </p:val>
                                        </p:tav>
                                        <p:tav tm="100000">
                                          <p:val>
                                            <p:strVal val="#ppt_h"/>
                                          </p:val>
                                        </p:tav>
                                      </p:tavLst>
                                    </p:anim>
                                    <p:anim calcmode="lin" valueType="num">
                                      <p:cBhvr>
                                        <p:cTn id="94" dur="250" fill="hold"/>
                                        <p:tgtEl>
                                          <p:spTgt spid="19"/>
                                        </p:tgtEl>
                                        <p:attrNameLst>
                                          <p:attrName>ppt_x</p:attrName>
                                        </p:attrNameLst>
                                      </p:cBhvr>
                                      <p:tavLst>
                                        <p:tav tm="0">
                                          <p:val>
                                            <p:fltVal val="0.5"/>
                                          </p:val>
                                        </p:tav>
                                        <p:tav tm="100000">
                                          <p:val>
                                            <p:strVal val="#ppt_x"/>
                                          </p:val>
                                        </p:tav>
                                      </p:tavLst>
                                    </p:anim>
                                    <p:anim calcmode="lin" valueType="num">
                                      <p:cBhvr>
                                        <p:cTn id="95" dur="250" fill="hold"/>
                                        <p:tgtEl>
                                          <p:spTgt spid="19"/>
                                        </p:tgtEl>
                                        <p:attrNameLst>
                                          <p:attrName>ppt_y</p:attrName>
                                        </p:attrNameLst>
                                      </p:cBhvr>
                                      <p:tavLst>
                                        <p:tav tm="0">
                                          <p:val>
                                            <p:strVal val="1+(6*min(max(#ppt_w*#ppt_h,.3),1)-7.4)/-.7*#ppt_h/2"/>
                                          </p:val>
                                        </p:tav>
                                        <p:tav tm="100000">
                                          <p:val>
                                            <p:strVal val="#ppt_y"/>
                                          </p:val>
                                        </p:tav>
                                      </p:tavLst>
                                    </p:anim>
                                  </p:childTnLst>
                                </p:cTn>
                              </p:par>
                            </p:childTnLst>
                          </p:cTn>
                        </p:par>
                        <p:par>
                          <p:cTn id="96" fill="hold">
                            <p:stCondLst>
                              <p:cond delay="3960"/>
                            </p:stCondLst>
                            <p:childTnLst>
                              <p:par>
                                <p:cTn id="97" presetID="2" presetClass="entr" presetSubtype="4" fill="hold" grpId="0" nodeType="afterEffect">
                                  <p:stCondLst>
                                    <p:cond delay="0"/>
                                  </p:stCondLst>
                                  <p:childTnLst>
                                    <p:set>
                                      <p:cBhvr>
                                        <p:cTn id="98" dur="1" fill="hold">
                                          <p:stCondLst>
                                            <p:cond delay="0"/>
                                          </p:stCondLst>
                                        </p:cTn>
                                        <p:tgtEl>
                                          <p:spTgt spid="16"/>
                                        </p:tgtEl>
                                        <p:attrNameLst>
                                          <p:attrName>style.visibility</p:attrName>
                                        </p:attrNameLst>
                                      </p:cBhvr>
                                      <p:to>
                                        <p:strVal val="visible"/>
                                      </p:to>
                                    </p:set>
                                    <p:anim calcmode="lin" valueType="num">
                                      <p:cBhvr additive="base">
                                        <p:cTn id="99" dur="250" fill="hold"/>
                                        <p:tgtEl>
                                          <p:spTgt spid="16"/>
                                        </p:tgtEl>
                                        <p:attrNameLst>
                                          <p:attrName>ppt_x</p:attrName>
                                        </p:attrNameLst>
                                      </p:cBhvr>
                                      <p:tavLst>
                                        <p:tav tm="0">
                                          <p:val>
                                            <p:strVal val="#ppt_x"/>
                                          </p:val>
                                        </p:tav>
                                        <p:tav tm="100000">
                                          <p:val>
                                            <p:strVal val="#ppt_x"/>
                                          </p:val>
                                        </p:tav>
                                      </p:tavLst>
                                    </p:anim>
                                    <p:anim calcmode="lin" valueType="num">
                                      <p:cBhvr additive="base">
                                        <p:cTn id="100" dur="250" fill="hold"/>
                                        <p:tgtEl>
                                          <p:spTgt spid="16"/>
                                        </p:tgtEl>
                                        <p:attrNameLst>
                                          <p:attrName>ppt_y</p:attrName>
                                        </p:attrNameLst>
                                      </p:cBhvr>
                                      <p:tavLst>
                                        <p:tav tm="0">
                                          <p:val>
                                            <p:strVal val="1+#ppt_h/2"/>
                                          </p:val>
                                        </p:tav>
                                        <p:tav tm="100000">
                                          <p:val>
                                            <p:strVal val="#ppt_y"/>
                                          </p:val>
                                        </p:tav>
                                      </p:tavLst>
                                    </p:anim>
                                  </p:childTnLst>
                                </p:cTn>
                              </p:par>
                              <p:par>
                                <p:cTn id="101" presetID="2" presetClass="entr" presetSubtype="4" fill="hold" grpId="0" nodeType="withEffect">
                                  <p:stCondLst>
                                    <p:cond delay="0"/>
                                  </p:stCondLst>
                                  <p:childTnLst>
                                    <p:set>
                                      <p:cBhvr>
                                        <p:cTn id="102" dur="1" fill="hold">
                                          <p:stCondLst>
                                            <p:cond delay="0"/>
                                          </p:stCondLst>
                                        </p:cTn>
                                        <p:tgtEl>
                                          <p:spTgt spid="17"/>
                                        </p:tgtEl>
                                        <p:attrNameLst>
                                          <p:attrName>style.visibility</p:attrName>
                                        </p:attrNameLst>
                                      </p:cBhvr>
                                      <p:to>
                                        <p:strVal val="visible"/>
                                      </p:to>
                                    </p:set>
                                    <p:anim calcmode="lin" valueType="num">
                                      <p:cBhvr additive="base">
                                        <p:cTn id="103" dur="250" fill="hold"/>
                                        <p:tgtEl>
                                          <p:spTgt spid="17"/>
                                        </p:tgtEl>
                                        <p:attrNameLst>
                                          <p:attrName>ppt_x</p:attrName>
                                        </p:attrNameLst>
                                      </p:cBhvr>
                                      <p:tavLst>
                                        <p:tav tm="0">
                                          <p:val>
                                            <p:strVal val="#ppt_x"/>
                                          </p:val>
                                        </p:tav>
                                        <p:tav tm="100000">
                                          <p:val>
                                            <p:strVal val="#ppt_x"/>
                                          </p:val>
                                        </p:tav>
                                      </p:tavLst>
                                    </p:anim>
                                    <p:anim calcmode="lin" valueType="num">
                                      <p:cBhvr additive="base">
                                        <p:cTn id="104" dur="25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5" grpId="0"/>
      <p:bldP spid="7" grpId="0" animBg="1"/>
      <p:bldP spid="8" grpId="0" animBg="1"/>
      <p:bldP spid="9" grpId="0"/>
      <p:bldP spid="10" grpId="0" animBg="1"/>
      <p:bldP spid="11" grpId="0"/>
      <p:bldP spid="15" grpId="0"/>
      <p:bldP spid="16" grpId="0"/>
      <p:bldP spid="17" grpId="0"/>
      <p:bldP spid="18" grpId="0" animBg="1"/>
      <p:bldP spid="19"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bg>
      <p:bgPr>
        <a:pattFill prst="trellis">
          <a:fgClr>
            <a:schemeClr val="tx2">
              <a:lumMod val="20000"/>
              <a:lumOff val="80000"/>
            </a:schemeClr>
          </a:fgClr>
          <a:bgClr>
            <a:schemeClr val="bg1"/>
          </a:bgClr>
        </a:pattFill>
        <a:effectLst/>
      </p:bgPr>
    </p:bg>
    <p:spTree>
      <p:nvGrpSpPr>
        <p:cNvPr id="1" name=""/>
        <p:cNvGrpSpPr/>
        <p:nvPr/>
      </p:nvGrpSpPr>
      <p:grpSpPr>
        <a:xfrm>
          <a:off x="0" y="0"/>
          <a:ext cx="0" cy="0"/>
          <a:chOff x="0" y="0"/>
          <a:chExt cx="0" cy="0"/>
        </a:xfrm>
      </p:grpSpPr>
      <p:grpSp>
        <p:nvGrpSpPr>
          <p:cNvPr id="2" name="组合 1"/>
          <p:cNvGrpSpPr>
            <a:grpSpLocks/>
          </p:cNvGrpSpPr>
          <p:nvPr/>
        </p:nvGrpSpPr>
        <p:grpSpPr bwMode="auto">
          <a:xfrm>
            <a:off x="1244600" y="1033463"/>
            <a:ext cx="7072313" cy="3482975"/>
            <a:chOff x="1358950" y="1173758"/>
            <a:chExt cx="7072312" cy="3482975"/>
          </a:xfrm>
        </p:grpSpPr>
        <p:sp>
          <p:nvSpPr>
            <p:cNvPr id="3" name="Freeform 5"/>
            <p:cNvSpPr>
              <a:spLocks/>
            </p:cNvSpPr>
            <p:nvPr/>
          </p:nvSpPr>
          <p:spPr bwMode="auto">
            <a:xfrm>
              <a:off x="1358950" y="1173758"/>
              <a:ext cx="7072312" cy="3482975"/>
            </a:xfrm>
            <a:custGeom>
              <a:avLst/>
              <a:gdLst>
                <a:gd name="T0" fmla="*/ 97 w 9549"/>
                <a:gd name="T1" fmla="*/ 0 h 4700"/>
                <a:gd name="T2" fmla="*/ 9452 w 9549"/>
                <a:gd name="T3" fmla="*/ 0 h 4700"/>
                <a:gd name="T4" fmla="*/ 9549 w 9549"/>
                <a:gd name="T5" fmla="*/ 97 h 4700"/>
                <a:gd name="T6" fmla="*/ 9549 w 9549"/>
                <a:gd name="T7" fmla="*/ 4603 h 4700"/>
                <a:gd name="T8" fmla="*/ 9452 w 9549"/>
                <a:gd name="T9" fmla="*/ 4700 h 4700"/>
                <a:gd name="T10" fmla="*/ 97 w 9549"/>
                <a:gd name="T11" fmla="*/ 4700 h 4700"/>
                <a:gd name="T12" fmla="*/ 0 w 9549"/>
                <a:gd name="T13" fmla="*/ 4603 h 4700"/>
                <a:gd name="T14" fmla="*/ 0 w 9549"/>
                <a:gd name="T15" fmla="*/ 97 h 4700"/>
                <a:gd name="T16" fmla="*/ 97 w 9549"/>
                <a:gd name="T17" fmla="*/ 0 h 4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49" h="4700">
                  <a:moveTo>
                    <a:pt x="97" y="0"/>
                  </a:moveTo>
                  <a:lnTo>
                    <a:pt x="9452" y="0"/>
                  </a:lnTo>
                  <a:cubicBezTo>
                    <a:pt x="9505" y="0"/>
                    <a:pt x="9549" y="43"/>
                    <a:pt x="9549" y="97"/>
                  </a:cubicBezTo>
                  <a:lnTo>
                    <a:pt x="9549" y="4603"/>
                  </a:lnTo>
                  <a:cubicBezTo>
                    <a:pt x="9549" y="4656"/>
                    <a:pt x="9505" y="4700"/>
                    <a:pt x="9452" y="4700"/>
                  </a:cubicBezTo>
                  <a:lnTo>
                    <a:pt x="97" y="4700"/>
                  </a:lnTo>
                  <a:cubicBezTo>
                    <a:pt x="44" y="4700"/>
                    <a:pt x="0" y="4656"/>
                    <a:pt x="0" y="4603"/>
                  </a:cubicBezTo>
                  <a:lnTo>
                    <a:pt x="0" y="97"/>
                  </a:lnTo>
                  <a:cubicBezTo>
                    <a:pt x="0" y="43"/>
                    <a:pt x="44" y="0"/>
                    <a:pt x="97" y="0"/>
                  </a:cubicBezTo>
                  <a:close/>
                </a:path>
              </a:pathLst>
            </a:cu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5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0190" name="Freeform 8"/>
            <p:cNvSpPr>
              <a:spLocks/>
            </p:cNvSpPr>
            <p:nvPr/>
          </p:nvSpPr>
          <p:spPr bwMode="auto">
            <a:xfrm>
              <a:off x="7851825" y="4077295"/>
              <a:ext cx="579437" cy="579438"/>
            </a:xfrm>
            <a:custGeom>
              <a:avLst/>
              <a:gdLst>
                <a:gd name="T0" fmla="*/ 579437 w 782"/>
                <a:gd name="T1" fmla="*/ 0 h 782"/>
                <a:gd name="T2" fmla="*/ 579437 w 782"/>
                <a:gd name="T3" fmla="*/ 507564 h 782"/>
                <a:gd name="T4" fmla="*/ 507563 w 782"/>
                <a:gd name="T5" fmla="*/ 579438 h 782"/>
                <a:gd name="T6" fmla="*/ 0 w 782"/>
                <a:gd name="T7" fmla="*/ 579438 h 782"/>
                <a:gd name="T8" fmla="*/ 579437 w 782"/>
                <a:gd name="T9" fmla="*/ 0 h 782"/>
                <a:gd name="T10" fmla="*/ 0 60000 65536"/>
                <a:gd name="T11" fmla="*/ 0 60000 65536"/>
                <a:gd name="T12" fmla="*/ 0 60000 65536"/>
                <a:gd name="T13" fmla="*/ 0 60000 65536"/>
                <a:gd name="T14" fmla="*/ 0 60000 65536"/>
                <a:gd name="T15" fmla="*/ 0 w 782"/>
                <a:gd name="T16" fmla="*/ 0 h 782"/>
                <a:gd name="T17" fmla="*/ 782 w 782"/>
                <a:gd name="T18" fmla="*/ 782 h 782"/>
              </a:gdLst>
              <a:ahLst/>
              <a:cxnLst>
                <a:cxn ang="T10">
                  <a:pos x="T0" y="T1"/>
                </a:cxn>
                <a:cxn ang="T11">
                  <a:pos x="T2" y="T3"/>
                </a:cxn>
                <a:cxn ang="T12">
                  <a:pos x="T4" y="T5"/>
                </a:cxn>
                <a:cxn ang="T13">
                  <a:pos x="T6" y="T7"/>
                </a:cxn>
                <a:cxn ang="T14">
                  <a:pos x="T8" y="T9"/>
                </a:cxn>
              </a:cxnLst>
              <a:rect l="T15" t="T16" r="T17" b="T18"/>
              <a:pathLst>
                <a:path w="782" h="782">
                  <a:moveTo>
                    <a:pt x="782" y="0"/>
                  </a:moveTo>
                  <a:lnTo>
                    <a:pt x="782" y="685"/>
                  </a:lnTo>
                  <a:cubicBezTo>
                    <a:pt x="782" y="738"/>
                    <a:pt x="738" y="782"/>
                    <a:pt x="685" y="782"/>
                  </a:cubicBezTo>
                  <a:lnTo>
                    <a:pt x="0" y="782"/>
                  </a:lnTo>
                  <a:lnTo>
                    <a:pt x="782" y="0"/>
                  </a:lnTo>
                  <a:close/>
                </a:path>
              </a:pathLst>
            </a:custGeom>
            <a:solidFill>
              <a:srgbClr val="0070C0"/>
            </a:solidFill>
            <a:ln w="9525">
              <a:noFill/>
              <a:round/>
              <a:headEnd/>
              <a:tailEnd/>
            </a:ln>
          </p:spPr>
          <p:txBody>
            <a:bodyPr/>
            <a:lstStyle/>
            <a:p>
              <a:endParaRPr lang="zh-CN" altLang="en-US"/>
            </a:p>
          </p:txBody>
        </p:sp>
      </p:grpSp>
      <p:sp>
        <p:nvSpPr>
          <p:cNvPr id="5" name="Freeform 6"/>
          <p:cNvSpPr>
            <a:spLocks/>
          </p:cNvSpPr>
          <p:nvPr/>
        </p:nvSpPr>
        <p:spPr bwMode="auto">
          <a:xfrm>
            <a:off x="1146175" y="831850"/>
            <a:ext cx="2422525" cy="193675"/>
          </a:xfrm>
          <a:custGeom>
            <a:avLst/>
            <a:gdLst>
              <a:gd name="T0" fmla="*/ 249 w 3270"/>
              <a:gd name="T1" fmla="*/ 261 h 261"/>
              <a:gd name="T2" fmla="*/ 3270 w 3270"/>
              <a:gd name="T3" fmla="*/ 261 h 261"/>
              <a:gd name="T4" fmla="*/ 3022 w 3270"/>
              <a:gd name="T5" fmla="*/ 0 h 261"/>
              <a:gd name="T6" fmla="*/ 0 w 3270"/>
              <a:gd name="T7" fmla="*/ 0 h 261"/>
              <a:gd name="T8" fmla="*/ 249 w 3270"/>
              <a:gd name="T9" fmla="*/ 261 h 261"/>
            </a:gdLst>
            <a:ahLst/>
            <a:cxnLst>
              <a:cxn ang="0">
                <a:pos x="T0" y="T1"/>
              </a:cxn>
              <a:cxn ang="0">
                <a:pos x="T2" y="T3"/>
              </a:cxn>
              <a:cxn ang="0">
                <a:pos x="T4" y="T5"/>
              </a:cxn>
              <a:cxn ang="0">
                <a:pos x="T6" y="T7"/>
              </a:cxn>
              <a:cxn ang="0">
                <a:pos x="T8" y="T9"/>
              </a:cxn>
            </a:cxnLst>
            <a:rect l="0" t="0" r="r" b="b"/>
            <a:pathLst>
              <a:path w="3270" h="261">
                <a:moveTo>
                  <a:pt x="249" y="261"/>
                </a:moveTo>
                <a:lnTo>
                  <a:pt x="3270" y="261"/>
                </a:lnTo>
                <a:lnTo>
                  <a:pt x="3022" y="0"/>
                </a:lnTo>
                <a:lnTo>
                  <a:pt x="0" y="0"/>
                </a:lnTo>
                <a:lnTo>
                  <a:pt x="249" y="261"/>
                </a:lnTo>
                <a:close/>
              </a:path>
            </a:pathLst>
          </a:custGeom>
          <a:solidFill>
            <a:schemeClr val="accent4">
              <a:lumMod val="75000"/>
            </a:schemeClr>
          </a:solidFill>
          <a:ln>
            <a:noFill/>
          </a:ln>
        </p:spPr>
        <p:txBody>
          <a:bodyPr/>
          <a:lstStyle/>
          <a:p>
            <a:pPr fontAlgn="auto">
              <a:spcBef>
                <a:spcPts val="0"/>
              </a:spcBef>
              <a:spcAft>
                <a:spcPts val="0"/>
              </a:spcAft>
              <a:defRPr/>
            </a:pPr>
            <a:endParaRPr lang="zh-CN" altLang="en-US">
              <a:solidFill>
                <a:srgbClr val="FEAE01"/>
              </a:solidFill>
              <a:latin typeface="微软雅黑" panose="020B0503020204020204" pitchFamily="34" charset="-122"/>
              <a:ea typeface="微软雅黑" panose="020B0503020204020204" pitchFamily="34" charset="-122"/>
            </a:endParaRPr>
          </a:p>
        </p:txBody>
      </p:sp>
      <p:sp>
        <p:nvSpPr>
          <p:cNvPr id="6" name="Freeform 7"/>
          <p:cNvSpPr>
            <a:spLocks/>
          </p:cNvSpPr>
          <p:nvPr/>
        </p:nvSpPr>
        <p:spPr bwMode="auto">
          <a:xfrm>
            <a:off x="1146175" y="831850"/>
            <a:ext cx="2238375" cy="1554163"/>
          </a:xfrm>
          <a:custGeom>
            <a:avLst/>
            <a:gdLst>
              <a:gd name="T0" fmla="*/ 2238375 w 3022"/>
              <a:gd name="T1" fmla="*/ 0 h 2098"/>
              <a:gd name="T2" fmla="*/ 0 w 3022"/>
              <a:gd name="T3" fmla="*/ 0 h 2098"/>
              <a:gd name="T4" fmla="*/ 0 w 3022"/>
              <a:gd name="T5" fmla="*/ 1554163 h 2098"/>
              <a:gd name="T6" fmla="*/ 1603601 w 3022"/>
              <a:gd name="T7" fmla="*/ 1554163 h 2098"/>
              <a:gd name="T8" fmla="*/ 2238375 w 3022"/>
              <a:gd name="T9" fmla="*/ 0 h 2098"/>
              <a:gd name="T10" fmla="*/ 0 60000 65536"/>
              <a:gd name="T11" fmla="*/ 0 60000 65536"/>
              <a:gd name="T12" fmla="*/ 0 60000 65536"/>
              <a:gd name="T13" fmla="*/ 0 60000 65536"/>
              <a:gd name="T14" fmla="*/ 0 60000 65536"/>
              <a:gd name="T15" fmla="*/ 0 w 3022"/>
              <a:gd name="T16" fmla="*/ 0 h 2098"/>
              <a:gd name="T17" fmla="*/ 3022 w 3022"/>
              <a:gd name="T18" fmla="*/ 2098 h 2098"/>
            </a:gdLst>
            <a:ahLst/>
            <a:cxnLst>
              <a:cxn ang="T10">
                <a:pos x="T0" y="T1"/>
              </a:cxn>
              <a:cxn ang="T11">
                <a:pos x="T2" y="T3"/>
              </a:cxn>
              <a:cxn ang="T12">
                <a:pos x="T4" y="T5"/>
              </a:cxn>
              <a:cxn ang="T13">
                <a:pos x="T6" y="T7"/>
              </a:cxn>
              <a:cxn ang="T14">
                <a:pos x="T8" y="T9"/>
              </a:cxn>
            </a:cxnLst>
            <a:rect l="T15" t="T16" r="T17" b="T18"/>
            <a:pathLst>
              <a:path w="3022" h="2098">
                <a:moveTo>
                  <a:pt x="3022" y="0"/>
                </a:moveTo>
                <a:lnTo>
                  <a:pt x="0" y="0"/>
                </a:lnTo>
                <a:lnTo>
                  <a:pt x="0" y="2098"/>
                </a:lnTo>
                <a:lnTo>
                  <a:pt x="2165" y="2098"/>
                </a:lnTo>
                <a:lnTo>
                  <a:pt x="3022" y="0"/>
                </a:lnTo>
                <a:close/>
              </a:path>
            </a:pathLst>
          </a:custGeom>
          <a:solidFill>
            <a:srgbClr val="0070C0"/>
          </a:solidFill>
          <a:ln w="9525">
            <a:noFill/>
            <a:round/>
            <a:headEnd/>
            <a:tailEnd/>
          </a:ln>
        </p:spPr>
        <p:txBody>
          <a:bodyPr/>
          <a:lstStyle/>
          <a:p>
            <a:endParaRPr lang="zh-CN" altLang="en-US"/>
          </a:p>
        </p:txBody>
      </p:sp>
      <p:sp>
        <p:nvSpPr>
          <p:cNvPr id="50181" name="Freeform 9"/>
          <p:cNvSpPr>
            <a:spLocks noEditPoints="1"/>
          </p:cNvSpPr>
          <p:nvPr/>
        </p:nvSpPr>
        <p:spPr bwMode="auto">
          <a:xfrm>
            <a:off x="8039100" y="4262438"/>
            <a:ext cx="198438" cy="198437"/>
          </a:xfrm>
          <a:custGeom>
            <a:avLst/>
            <a:gdLst>
              <a:gd name="T0" fmla="*/ 108104 w 268"/>
              <a:gd name="T1" fmla="*/ 167339 h 268"/>
              <a:gd name="T2" fmla="*/ 92555 w 268"/>
              <a:gd name="T3" fmla="*/ 154752 h 268"/>
              <a:gd name="T4" fmla="*/ 131057 w 268"/>
              <a:gd name="T5" fmla="*/ 109585 h 268"/>
              <a:gd name="T6" fmla="*/ 31839 w 268"/>
              <a:gd name="T7" fmla="*/ 109585 h 268"/>
              <a:gd name="T8" fmla="*/ 31839 w 268"/>
              <a:gd name="T9" fmla="*/ 88853 h 268"/>
              <a:gd name="T10" fmla="*/ 131057 w 268"/>
              <a:gd name="T11" fmla="*/ 88853 h 268"/>
              <a:gd name="T12" fmla="*/ 92555 w 268"/>
              <a:gd name="T13" fmla="*/ 44426 h 268"/>
              <a:gd name="T14" fmla="*/ 108104 w 268"/>
              <a:gd name="T15" fmla="*/ 31098 h 268"/>
              <a:gd name="T16" fmla="*/ 165858 w 268"/>
              <a:gd name="T17" fmla="*/ 99219 h 268"/>
              <a:gd name="T18" fmla="*/ 108104 w 268"/>
              <a:gd name="T19" fmla="*/ 167339 h 268"/>
              <a:gd name="T20" fmla="*/ 99219 w 268"/>
              <a:gd name="T21" fmla="*/ 0 h 268"/>
              <a:gd name="T22" fmla="*/ 198437 w 268"/>
              <a:gd name="T23" fmla="*/ 99219 h 268"/>
              <a:gd name="T24" fmla="*/ 99219 w 268"/>
              <a:gd name="T25" fmla="*/ 198438 h 268"/>
              <a:gd name="T26" fmla="*/ 0 w 268"/>
              <a:gd name="T27" fmla="*/ 99219 h 268"/>
              <a:gd name="T28" fmla="*/ 99219 w 268"/>
              <a:gd name="T29" fmla="*/ 0 h 268"/>
              <a:gd name="T30" fmla="*/ 99219 w 268"/>
              <a:gd name="T31" fmla="*/ 12587 h 268"/>
              <a:gd name="T32" fmla="*/ 185109 w 268"/>
              <a:gd name="T33" fmla="*/ 99219 h 268"/>
              <a:gd name="T34" fmla="*/ 99219 w 268"/>
              <a:gd name="T35" fmla="*/ 185850 h 268"/>
              <a:gd name="T36" fmla="*/ 12587 w 268"/>
              <a:gd name="T37" fmla="*/ 99219 h 268"/>
              <a:gd name="T38" fmla="*/ 99219 w 268"/>
              <a:gd name="T39" fmla="*/ 12587 h 26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68"/>
              <a:gd name="T61" fmla="*/ 0 h 268"/>
              <a:gd name="T62" fmla="*/ 268 w 268"/>
              <a:gd name="T63" fmla="*/ 268 h 26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68" h="268">
                <a:moveTo>
                  <a:pt x="146" y="226"/>
                </a:moveTo>
                <a:lnTo>
                  <a:pt x="125" y="209"/>
                </a:lnTo>
                <a:lnTo>
                  <a:pt x="177" y="148"/>
                </a:lnTo>
                <a:lnTo>
                  <a:pt x="43" y="148"/>
                </a:lnTo>
                <a:lnTo>
                  <a:pt x="43" y="120"/>
                </a:lnTo>
                <a:lnTo>
                  <a:pt x="177" y="120"/>
                </a:lnTo>
                <a:lnTo>
                  <a:pt x="125" y="60"/>
                </a:lnTo>
                <a:lnTo>
                  <a:pt x="146" y="42"/>
                </a:lnTo>
                <a:lnTo>
                  <a:pt x="224" y="134"/>
                </a:lnTo>
                <a:lnTo>
                  <a:pt x="146" y="226"/>
                </a:lnTo>
                <a:close/>
                <a:moveTo>
                  <a:pt x="134" y="0"/>
                </a:moveTo>
                <a:cubicBezTo>
                  <a:pt x="208" y="0"/>
                  <a:pt x="268" y="60"/>
                  <a:pt x="268" y="134"/>
                </a:cubicBezTo>
                <a:cubicBezTo>
                  <a:pt x="268" y="208"/>
                  <a:pt x="208" y="268"/>
                  <a:pt x="134" y="268"/>
                </a:cubicBezTo>
                <a:cubicBezTo>
                  <a:pt x="60" y="268"/>
                  <a:pt x="0" y="208"/>
                  <a:pt x="0" y="134"/>
                </a:cubicBezTo>
                <a:cubicBezTo>
                  <a:pt x="0" y="60"/>
                  <a:pt x="60" y="0"/>
                  <a:pt x="134" y="0"/>
                </a:cubicBezTo>
                <a:close/>
                <a:moveTo>
                  <a:pt x="134" y="17"/>
                </a:moveTo>
                <a:cubicBezTo>
                  <a:pt x="198" y="17"/>
                  <a:pt x="250" y="70"/>
                  <a:pt x="250" y="134"/>
                </a:cubicBezTo>
                <a:cubicBezTo>
                  <a:pt x="250" y="199"/>
                  <a:pt x="198" y="251"/>
                  <a:pt x="134" y="251"/>
                </a:cubicBezTo>
                <a:cubicBezTo>
                  <a:pt x="69" y="251"/>
                  <a:pt x="17" y="199"/>
                  <a:pt x="17" y="134"/>
                </a:cubicBezTo>
                <a:cubicBezTo>
                  <a:pt x="17" y="70"/>
                  <a:pt x="69" y="17"/>
                  <a:pt x="134" y="17"/>
                </a:cubicBezTo>
                <a:close/>
              </a:path>
            </a:pathLst>
          </a:custGeom>
          <a:solidFill>
            <a:srgbClr val="FFFFFF"/>
          </a:solidFill>
          <a:ln w="9525">
            <a:noFill/>
            <a:round/>
            <a:headEnd/>
            <a:tailEnd/>
          </a:ln>
        </p:spPr>
        <p:txBody>
          <a:bodyPr/>
          <a:lstStyle/>
          <a:p>
            <a:endParaRPr lang="zh-CN" altLang="en-US"/>
          </a:p>
        </p:txBody>
      </p:sp>
      <p:sp>
        <p:nvSpPr>
          <p:cNvPr id="8" name="TextBox 7"/>
          <p:cNvSpPr txBox="1">
            <a:spLocks noChangeArrowheads="1"/>
          </p:cNvSpPr>
          <p:nvPr/>
        </p:nvSpPr>
        <p:spPr bwMode="auto">
          <a:xfrm>
            <a:off x="1755775" y="996950"/>
            <a:ext cx="698500" cy="1322388"/>
          </a:xfrm>
          <a:prstGeom prst="rect">
            <a:avLst/>
          </a:prstGeom>
          <a:noFill/>
          <a:ln w="9525">
            <a:noFill/>
            <a:miter lim="800000"/>
            <a:headEnd/>
            <a:tailEnd/>
          </a:ln>
        </p:spPr>
        <p:txBody>
          <a:bodyPr>
            <a:spAutoFit/>
          </a:bodyPr>
          <a:lstStyle/>
          <a:p>
            <a:r>
              <a:rPr lang="en-US" altLang="zh-CN" sz="8000" b="1">
                <a:solidFill>
                  <a:srgbClr val="F8F8F8"/>
                </a:solidFill>
                <a:latin typeface="微软雅黑" pitchFamily="34" charset="-122"/>
                <a:ea typeface="微软雅黑" pitchFamily="34" charset="-122"/>
              </a:rPr>
              <a:t>4</a:t>
            </a:r>
            <a:endParaRPr lang="zh-CN" altLang="en-US" sz="8000" b="1">
              <a:solidFill>
                <a:srgbClr val="F8F8F8"/>
              </a:solidFill>
              <a:latin typeface="微软雅黑" pitchFamily="34" charset="-122"/>
              <a:ea typeface="微软雅黑" pitchFamily="34" charset="-122"/>
            </a:endParaRPr>
          </a:p>
        </p:txBody>
      </p:sp>
      <p:sp>
        <p:nvSpPr>
          <p:cNvPr id="9" name="TextBox 8"/>
          <p:cNvSpPr txBox="1">
            <a:spLocks noChangeArrowheads="1"/>
          </p:cNvSpPr>
          <p:nvPr/>
        </p:nvSpPr>
        <p:spPr bwMode="auto">
          <a:xfrm>
            <a:off x="3267075" y="1397000"/>
            <a:ext cx="4040188" cy="584200"/>
          </a:xfrm>
          <a:prstGeom prst="rect">
            <a:avLst/>
          </a:prstGeom>
          <a:noFill/>
          <a:ln w="9525">
            <a:noFill/>
            <a:miter lim="800000"/>
            <a:headEnd/>
            <a:tailEnd/>
          </a:ln>
        </p:spPr>
        <p:txBody>
          <a:bodyPr>
            <a:spAutoFit/>
          </a:bodyPr>
          <a:lstStyle/>
          <a:p>
            <a:r>
              <a:rPr lang="zh-CN" altLang="en-US" sz="3200" b="1">
                <a:solidFill>
                  <a:srgbClr val="2B2A30"/>
                </a:solidFill>
                <a:latin typeface="微软雅黑" pitchFamily="34" charset="-122"/>
                <a:ea typeface="微软雅黑" pitchFamily="34" charset="-122"/>
              </a:rPr>
              <a:t>请输入第一部分标题</a:t>
            </a:r>
          </a:p>
        </p:txBody>
      </p:sp>
      <p:sp>
        <p:nvSpPr>
          <p:cNvPr id="10" name="Rectangle 13"/>
          <p:cNvSpPr>
            <a:spLocks noChangeArrowheads="1"/>
          </p:cNvSpPr>
          <p:nvPr/>
        </p:nvSpPr>
        <p:spPr bwMode="auto">
          <a:xfrm>
            <a:off x="1236663" y="1711325"/>
            <a:ext cx="566737" cy="354013"/>
          </a:xfrm>
          <a:prstGeom prst="rect">
            <a:avLst/>
          </a:prstGeom>
          <a:noFill/>
          <a:ln w="9525">
            <a:noFill/>
            <a:miter lim="800000"/>
            <a:headEnd/>
            <a:tailEnd/>
          </a:ln>
        </p:spPr>
        <p:txBody>
          <a:bodyPr wrap="none" lIns="0" tIns="0" rIns="0" bIns="0">
            <a:spAutoFit/>
          </a:bodyPr>
          <a:lstStyle/>
          <a:p>
            <a:r>
              <a:rPr lang="zh-CN" altLang="zh-CN" sz="2300">
                <a:solidFill>
                  <a:srgbClr val="FFFFFF"/>
                </a:solidFill>
                <a:latin typeface="微软雅黑" pitchFamily="34" charset="-122"/>
                <a:ea typeface="微软雅黑" pitchFamily="34" charset="-122"/>
              </a:rPr>
              <a:t>Part</a:t>
            </a:r>
            <a:endParaRPr lang="zh-CN" altLang="zh-CN">
              <a:solidFill>
                <a:srgbClr val="FEAE01"/>
              </a:solidFill>
              <a:latin typeface="微软雅黑" pitchFamily="34" charset="-122"/>
              <a:ea typeface="微软雅黑" pitchFamily="34" charset="-122"/>
            </a:endParaRPr>
          </a:p>
        </p:txBody>
      </p:sp>
      <p:sp>
        <p:nvSpPr>
          <p:cNvPr id="11" name="TextBox 10"/>
          <p:cNvSpPr txBox="1">
            <a:spLocks noChangeArrowheads="1"/>
          </p:cNvSpPr>
          <p:nvPr/>
        </p:nvSpPr>
        <p:spPr bwMode="auto">
          <a:xfrm>
            <a:off x="2105025" y="2647950"/>
            <a:ext cx="5318125" cy="1014413"/>
          </a:xfrm>
          <a:prstGeom prst="rect">
            <a:avLst/>
          </a:prstGeom>
          <a:noFill/>
          <a:ln w="9525">
            <a:noFill/>
            <a:miter lim="800000"/>
            <a:headEnd/>
            <a:tailEnd/>
          </a:ln>
        </p:spPr>
        <p:txBody>
          <a:bodyPr>
            <a:spAutoFit/>
          </a:bodyPr>
          <a:lstStyle/>
          <a:p>
            <a:pPr>
              <a:lnSpc>
                <a:spcPct val="150000"/>
              </a:lnSpc>
            </a:pPr>
            <a:r>
              <a:rPr lang="zh-CN" altLang="en-US" sz="2000">
                <a:solidFill>
                  <a:srgbClr val="2B2A30"/>
                </a:solidFill>
                <a:latin typeface="微软雅黑" pitchFamily="34" charset="-122"/>
                <a:ea typeface="微软雅黑" pitchFamily="34" charset="-122"/>
              </a:rPr>
              <a:t>点击添加文字内容点击添加文字内容点击添加文字内容点击添加文字内容点击添加文字内容。</a:t>
            </a:r>
          </a:p>
        </p:txBody>
      </p:sp>
      <p:sp>
        <p:nvSpPr>
          <p:cNvPr id="12" name="TextBox 11"/>
          <p:cNvSpPr txBox="1">
            <a:spLocks noChangeArrowheads="1"/>
          </p:cNvSpPr>
          <p:nvPr/>
        </p:nvSpPr>
        <p:spPr bwMode="auto">
          <a:xfrm>
            <a:off x="3246438" y="1990725"/>
            <a:ext cx="4276725" cy="368300"/>
          </a:xfrm>
          <a:prstGeom prst="rect">
            <a:avLst/>
          </a:prstGeom>
          <a:noFill/>
          <a:ln w="9525">
            <a:noFill/>
            <a:miter lim="800000"/>
            <a:headEnd/>
            <a:tailEnd/>
          </a:ln>
        </p:spPr>
        <p:txBody>
          <a:bodyPr>
            <a:spAutoFit/>
          </a:bodyPr>
          <a:lstStyle/>
          <a:p>
            <a:r>
              <a:rPr lang="en-US" altLang="zh-CN">
                <a:solidFill>
                  <a:srgbClr val="2B2A30"/>
                </a:solidFill>
                <a:latin typeface="微软雅黑" pitchFamily="34" charset="-122"/>
                <a:ea typeface="微软雅黑" pitchFamily="34" charset="-122"/>
              </a:rPr>
              <a:t>◎</a:t>
            </a:r>
            <a:r>
              <a:rPr lang="zh-CN" altLang="en-US">
                <a:solidFill>
                  <a:srgbClr val="2B2A30"/>
                </a:solidFill>
                <a:latin typeface="微软雅黑" pitchFamily="34" charset="-122"/>
                <a:ea typeface="微软雅黑" pitchFamily="34" charset="-122"/>
              </a:rPr>
              <a:t>节标题一   </a:t>
            </a:r>
            <a:r>
              <a:rPr lang="en-US" altLang="zh-CN">
                <a:solidFill>
                  <a:srgbClr val="2B2A30"/>
                </a:solidFill>
                <a:latin typeface="微软雅黑" pitchFamily="34" charset="-122"/>
                <a:ea typeface="微软雅黑" pitchFamily="34" charset="-122"/>
              </a:rPr>
              <a:t>◎</a:t>
            </a:r>
            <a:r>
              <a:rPr lang="zh-CN" altLang="en-US">
                <a:solidFill>
                  <a:srgbClr val="2B2A30"/>
                </a:solidFill>
                <a:latin typeface="微软雅黑" pitchFamily="34" charset="-122"/>
                <a:ea typeface="微软雅黑" pitchFamily="34" charset="-122"/>
              </a:rPr>
              <a:t>节标题二  </a:t>
            </a:r>
            <a:r>
              <a:rPr lang="en-US" altLang="zh-CN">
                <a:solidFill>
                  <a:srgbClr val="2B2A30"/>
                </a:solidFill>
                <a:latin typeface="微软雅黑" pitchFamily="34" charset="-122"/>
                <a:ea typeface="微软雅黑" pitchFamily="34" charset="-122"/>
              </a:rPr>
              <a:t>◎</a:t>
            </a:r>
            <a:r>
              <a:rPr lang="zh-CN" altLang="en-US">
                <a:solidFill>
                  <a:srgbClr val="2B2A30"/>
                </a:solidFill>
                <a:latin typeface="微软雅黑" pitchFamily="34" charset="-122"/>
                <a:ea typeface="微软雅黑" pitchFamily="34" charset="-122"/>
              </a:rPr>
              <a:t>节标题三</a:t>
            </a:r>
          </a:p>
        </p:txBody>
      </p:sp>
    </p:spTree>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500"/>
                                        <p:tgtEl>
                                          <p:spTgt spid="5"/>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up)">
                                      <p:cBhvr>
                                        <p:cTn id="15" dur="500"/>
                                        <p:tgtEl>
                                          <p:spTgt spid="6"/>
                                        </p:tgtEl>
                                      </p:cBhvr>
                                    </p:animEffect>
                                  </p:childTnLst>
                                </p:cTn>
                              </p:par>
                            </p:childTnLst>
                          </p:cTn>
                        </p:par>
                        <p:par>
                          <p:cTn id="16" fill="hold">
                            <p:stCondLst>
                              <p:cond delay="1500"/>
                            </p:stCondLst>
                            <p:childTnLst>
                              <p:par>
                                <p:cTn id="17" presetID="31"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 calcmode="lin" valueType="num">
                                      <p:cBhvr>
                                        <p:cTn id="21" dur="500" fill="hold"/>
                                        <p:tgtEl>
                                          <p:spTgt spid="8"/>
                                        </p:tgtEl>
                                        <p:attrNameLst>
                                          <p:attrName>style.rotation</p:attrName>
                                        </p:attrNameLst>
                                      </p:cBhvr>
                                      <p:tavLst>
                                        <p:tav tm="0">
                                          <p:val>
                                            <p:fltVal val="90"/>
                                          </p:val>
                                        </p:tav>
                                        <p:tav tm="100000">
                                          <p:val>
                                            <p:fltVal val="0"/>
                                          </p:val>
                                        </p:tav>
                                      </p:tavLst>
                                    </p:anim>
                                    <p:animEffect transition="in" filter="fade">
                                      <p:cBhvr>
                                        <p:cTn id="22" dur="500"/>
                                        <p:tgtEl>
                                          <p:spTgt spid="8"/>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p:cTn id="25" dur="500" fill="hold"/>
                                        <p:tgtEl>
                                          <p:spTgt spid="10"/>
                                        </p:tgtEl>
                                        <p:attrNameLst>
                                          <p:attrName>ppt_w</p:attrName>
                                        </p:attrNameLst>
                                      </p:cBhvr>
                                      <p:tavLst>
                                        <p:tav tm="0">
                                          <p:val>
                                            <p:fltVal val="0"/>
                                          </p:val>
                                        </p:tav>
                                        <p:tav tm="100000">
                                          <p:val>
                                            <p:strVal val="#ppt_w"/>
                                          </p:val>
                                        </p:tav>
                                      </p:tavLst>
                                    </p:anim>
                                    <p:anim calcmode="lin" valueType="num">
                                      <p:cBhvr>
                                        <p:cTn id="26" dur="500" fill="hold"/>
                                        <p:tgtEl>
                                          <p:spTgt spid="10"/>
                                        </p:tgtEl>
                                        <p:attrNameLst>
                                          <p:attrName>ppt_h</p:attrName>
                                        </p:attrNameLst>
                                      </p:cBhvr>
                                      <p:tavLst>
                                        <p:tav tm="0">
                                          <p:val>
                                            <p:fltVal val="0"/>
                                          </p:val>
                                        </p:tav>
                                        <p:tav tm="100000">
                                          <p:val>
                                            <p:strVal val="#ppt_h"/>
                                          </p:val>
                                        </p:tav>
                                      </p:tavLst>
                                    </p:anim>
                                    <p:anim calcmode="lin" valueType="num">
                                      <p:cBhvr>
                                        <p:cTn id="27" dur="500" fill="hold"/>
                                        <p:tgtEl>
                                          <p:spTgt spid="10"/>
                                        </p:tgtEl>
                                        <p:attrNameLst>
                                          <p:attrName>style.rotation</p:attrName>
                                        </p:attrNameLst>
                                      </p:cBhvr>
                                      <p:tavLst>
                                        <p:tav tm="0">
                                          <p:val>
                                            <p:fltVal val="90"/>
                                          </p:val>
                                        </p:tav>
                                        <p:tav tm="100000">
                                          <p:val>
                                            <p:fltVal val="0"/>
                                          </p:val>
                                        </p:tav>
                                      </p:tavLst>
                                    </p:anim>
                                    <p:animEffect transition="in" filter="fade">
                                      <p:cBhvr>
                                        <p:cTn id="28" dur="500"/>
                                        <p:tgtEl>
                                          <p:spTgt spid="10"/>
                                        </p:tgtEl>
                                      </p:cBhvr>
                                    </p:animEffect>
                                  </p:childTnLst>
                                </p:cTn>
                              </p:par>
                            </p:childTnLst>
                          </p:cTn>
                        </p:par>
                        <p:par>
                          <p:cTn id="29" fill="hold">
                            <p:stCondLst>
                              <p:cond delay="2000"/>
                            </p:stCondLst>
                            <p:childTnLst>
                              <p:par>
                                <p:cTn id="30" presetID="22" presetClass="entr" presetSubtype="8"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wipe(left)">
                                      <p:cBhvr>
                                        <p:cTn id="35" dur="500"/>
                                        <p:tgtEl>
                                          <p:spTgt spid="12"/>
                                        </p:tgtEl>
                                      </p:cBhvr>
                                    </p:animEffect>
                                  </p:childTnLst>
                                </p:cTn>
                              </p:par>
                            </p:childTnLst>
                          </p:cTn>
                        </p:par>
                        <p:par>
                          <p:cTn id="36" fill="hold">
                            <p:stCondLst>
                              <p:cond delay="2500"/>
                            </p:stCondLst>
                            <p:childTnLst>
                              <p:par>
                                <p:cTn id="37" presetID="31" presetClass="entr" presetSubtype="0"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 calcmode="lin" valueType="num">
                                      <p:cBhvr>
                                        <p:cTn id="39" dur="500" fill="hold"/>
                                        <p:tgtEl>
                                          <p:spTgt spid="11"/>
                                        </p:tgtEl>
                                        <p:attrNameLst>
                                          <p:attrName>ppt_w</p:attrName>
                                        </p:attrNameLst>
                                      </p:cBhvr>
                                      <p:tavLst>
                                        <p:tav tm="0">
                                          <p:val>
                                            <p:fltVal val="0"/>
                                          </p:val>
                                        </p:tav>
                                        <p:tav tm="100000">
                                          <p:val>
                                            <p:strVal val="#ppt_w"/>
                                          </p:val>
                                        </p:tav>
                                      </p:tavLst>
                                    </p:anim>
                                    <p:anim calcmode="lin" valueType="num">
                                      <p:cBhvr>
                                        <p:cTn id="40" dur="500" fill="hold"/>
                                        <p:tgtEl>
                                          <p:spTgt spid="11"/>
                                        </p:tgtEl>
                                        <p:attrNameLst>
                                          <p:attrName>ppt_h</p:attrName>
                                        </p:attrNameLst>
                                      </p:cBhvr>
                                      <p:tavLst>
                                        <p:tav tm="0">
                                          <p:val>
                                            <p:fltVal val="0"/>
                                          </p:val>
                                        </p:tav>
                                        <p:tav tm="100000">
                                          <p:val>
                                            <p:strVal val="#ppt_h"/>
                                          </p:val>
                                        </p:tav>
                                      </p:tavLst>
                                    </p:anim>
                                    <p:anim calcmode="lin" valueType="num">
                                      <p:cBhvr>
                                        <p:cTn id="41" dur="500" fill="hold"/>
                                        <p:tgtEl>
                                          <p:spTgt spid="11"/>
                                        </p:tgtEl>
                                        <p:attrNameLst>
                                          <p:attrName>style.rotation</p:attrName>
                                        </p:attrNameLst>
                                      </p:cBhvr>
                                      <p:tavLst>
                                        <p:tav tm="0">
                                          <p:val>
                                            <p:fltVal val="90"/>
                                          </p:val>
                                        </p:tav>
                                        <p:tav tm="100000">
                                          <p:val>
                                            <p:fltVal val="0"/>
                                          </p:val>
                                        </p:tav>
                                      </p:tavLst>
                                    </p:anim>
                                    <p:animEffect transition="in" filter="fade">
                                      <p:cBhvr>
                                        <p:cTn id="4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p:bldP spid="9" grpId="0"/>
      <p:bldP spid="10" grpId="0"/>
      <p:bldP spid="11" grpId="0"/>
      <p:bldP spid="12"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pattFill prst="trellis">
          <a:fgClr>
            <a:schemeClr val="tx2">
              <a:lumMod val="20000"/>
              <a:lumOff val="80000"/>
            </a:schemeClr>
          </a:fgClr>
          <a:bgClr>
            <a:schemeClr val="bg1"/>
          </a:bgClr>
        </a:pattFill>
        <a:effectLst/>
      </p:bgPr>
    </p:bg>
    <p:spTree>
      <p:nvGrpSpPr>
        <p:cNvPr id="1" name=""/>
        <p:cNvGrpSpPr/>
        <p:nvPr/>
      </p:nvGrpSpPr>
      <p:grpSpPr>
        <a:xfrm>
          <a:off x="0" y="0"/>
          <a:ext cx="0" cy="0"/>
          <a:chOff x="0" y="0"/>
          <a:chExt cx="0" cy="0"/>
        </a:xfrm>
      </p:grpSpPr>
      <p:sp>
        <p:nvSpPr>
          <p:cNvPr id="2" name="矩形 1"/>
          <p:cNvSpPr/>
          <p:nvPr/>
        </p:nvSpPr>
        <p:spPr>
          <a:xfrm>
            <a:off x="360363" y="195263"/>
            <a:ext cx="360362" cy="360362"/>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 name="矩形 2"/>
          <p:cNvSpPr/>
          <p:nvPr/>
        </p:nvSpPr>
        <p:spPr>
          <a:xfrm>
            <a:off x="534988" y="342900"/>
            <a:ext cx="290512" cy="290513"/>
          </a:xfrm>
          <a:prstGeom prst="rect">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4" name="直接连接符 3"/>
          <p:cNvCxnSpPr/>
          <p:nvPr/>
        </p:nvCxnSpPr>
        <p:spPr>
          <a:xfrm>
            <a:off x="896938" y="608013"/>
            <a:ext cx="8212137"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标题 1"/>
          <p:cNvSpPr txBox="1">
            <a:spLocks/>
          </p:cNvSpPr>
          <p:nvPr/>
        </p:nvSpPr>
        <p:spPr bwMode="auto">
          <a:xfrm>
            <a:off x="1116013" y="95250"/>
            <a:ext cx="8229600" cy="565150"/>
          </a:xfrm>
          <a:prstGeom prst="rect">
            <a:avLst/>
          </a:prstGeom>
          <a:noFill/>
          <a:ln w="9525">
            <a:noFill/>
            <a:miter lim="800000"/>
            <a:headEnd/>
            <a:tailEnd/>
          </a:ln>
        </p:spPr>
        <p:txBody>
          <a:bodyPr/>
          <a:lstStyle/>
          <a:p>
            <a:r>
              <a:rPr lang="zh-CN" altLang="en-US" sz="2800" b="1">
                <a:solidFill>
                  <a:srgbClr val="0070C0"/>
                </a:solidFill>
                <a:latin typeface="微软雅黑" pitchFamily="34" charset="-122"/>
                <a:ea typeface="微软雅黑" pitchFamily="34" charset="-122"/>
              </a:rPr>
              <a:t>点击此处添加标题</a:t>
            </a:r>
          </a:p>
        </p:txBody>
      </p:sp>
      <p:sp>
        <p:nvSpPr>
          <p:cNvPr id="6" name="齿轮1"/>
          <p:cNvSpPr/>
          <p:nvPr/>
        </p:nvSpPr>
        <p:spPr>
          <a:xfrm>
            <a:off x="4164013" y="2500313"/>
            <a:ext cx="2235200" cy="2235200"/>
          </a:xfrm>
          <a:custGeom>
            <a:avLst/>
            <a:gdLst>
              <a:gd name="connsiteX0" fmla="*/ 1586555 w 2235200"/>
              <a:gd name="connsiteY0" fmla="*/ 356377 h 2235200"/>
              <a:gd name="connsiteX1" fmla="*/ 1760418 w 2235200"/>
              <a:gd name="connsiteY1" fmla="*/ 210481 h 2235200"/>
              <a:gd name="connsiteX2" fmla="*/ 1899314 w 2235200"/>
              <a:gd name="connsiteY2" fmla="*/ 327029 h 2235200"/>
              <a:gd name="connsiteX3" fmla="*/ 1785825 w 2235200"/>
              <a:gd name="connsiteY3" fmla="*/ 523585 h 2235200"/>
              <a:gd name="connsiteX4" fmla="*/ 1966144 w 2235200"/>
              <a:gd name="connsiteY4" fmla="*/ 835907 h 2235200"/>
              <a:gd name="connsiteX5" fmla="*/ 2193112 w 2235200"/>
              <a:gd name="connsiteY5" fmla="*/ 835901 h 2235200"/>
              <a:gd name="connsiteX6" fmla="*/ 2224597 w 2235200"/>
              <a:gd name="connsiteY6" fmla="*/ 1014463 h 2235200"/>
              <a:gd name="connsiteX7" fmla="*/ 2011316 w 2235200"/>
              <a:gd name="connsiteY7" fmla="*/ 1092085 h 2235200"/>
              <a:gd name="connsiteX8" fmla="*/ 1948692 w 2235200"/>
              <a:gd name="connsiteY8" fmla="*/ 1447245 h 2235200"/>
              <a:gd name="connsiteX9" fmla="*/ 2122562 w 2235200"/>
              <a:gd name="connsiteY9" fmla="*/ 1593132 h 2235200"/>
              <a:gd name="connsiteX10" fmla="*/ 2031904 w 2235200"/>
              <a:gd name="connsiteY10" fmla="*/ 1750157 h 2235200"/>
              <a:gd name="connsiteX11" fmla="*/ 1818627 w 2235200"/>
              <a:gd name="connsiteY11" fmla="*/ 1672524 h 2235200"/>
              <a:gd name="connsiteX12" fmla="*/ 1542362 w 2235200"/>
              <a:gd name="connsiteY12" fmla="*/ 1904338 h 2235200"/>
              <a:gd name="connsiteX13" fmla="*/ 1581780 w 2235200"/>
              <a:gd name="connsiteY13" fmla="*/ 2127856 h 2235200"/>
              <a:gd name="connsiteX14" fmla="*/ 1411398 w 2235200"/>
              <a:gd name="connsiteY14" fmla="*/ 2189870 h 2235200"/>
              <a:gd name="connsiteX15" fmla="*/ 1297919 w 2235200"/>
              <a:gd name="connsiteY15" fmla="*/ 1993308 h 2235200"/>
              <a:gd name="connsiteX16" fmla="*/ 937280 w 2235200"/>
              <a:gd name="connsiteY16" fmla="*/ 1993308 h 2235200"/>
              <a:gd name="connsiteX17" fmla="*/ 823802 w 2235200"/>
              <a:gd name="connsiteY17" fmla="*/ 2189870 h 2235200"/>
              <a:gd name="connsiteX18" fmla="*/ 653420 w 2235200"/>
              <a:gd name="connsiteY18" fmla="*/ 2127856 h 2235200"/>
              <a:gd name="connsiteX19" fmla="*/ 692839 w 2235200"/>
              <a:gd name="connsiteY19" fmla="*/ 1904338 h 2235200"/>
              <a:gd name="connsiteX20" fmla="*/ 416574 w 2235200"/>
              <a:gd name="connsiteY20" fmla="*/ 1672524 h 2235200"/>
              <a:gd name="connsiteX21" fmla="*/ 203296 w 2235200"/>
              <a:gd name="connsiteY21" fmla="*/ 1750157 h 2235200"/>
              <a:gd name="connsiteX22" fmla="*/ 112638 w 2235200"/>
              <a:gd name="connsiteY22" fmla="*/ 1593132 h 2235200"/>
              <a:gd name="connsiteX23" fmla="*/ 286508 w 2235200"/>
              <a:gd name="connsiteY23" fmla="*/ 1447245 h 2235200"/>
              <a:gd name="connsiteX24" fmla="*/ 223884 w 2235200"/>
              <a:gd name="connsiteY24" fmla="*/ 1092085 h 2235200"/>
              <a:gd name="connsiteX25" fmla="*/ 10603 w 2235200"/>
              <a:gd name="connsiteY25" fmla="*/ 1014463 h 2235200"/>
              <a:gd name="connsiteX26" fmla="*/ 42088 w 2235200"/>
              <a:gd name="connsiteY26" fmla="*/ 835901 h 2235200"/>
              <a:gd name="connsiteX27" fmla="*/ 269055 w 2235200"/>
              <a:gd name="connsiteY27" fmla="*/ 835907 h 2235200"/>
              <a:gd name="connsiteX28" fmla="*/ 449374 w 2235200"/>
              <a:gd name="connsiteY28" fmla="*/ 523585 h 2235200"/>
              <a:gd name="connsiteX29" fmla="*/ 335886 w 2235200"/>
              <a:gd name="connsiteY29" fmla="*/ 327029 h 2235200"/>
              <a:gd name="connsiteX30" fmla="*/ 474782 w 2235200"/>
              <a:gd name="connsiteY30" fmla="*/ 210481 h 2235200"/>
              <a:gd name="connsiteX31" fmla="*/ 648645 w 2235200"/>
              <a:gd name="connsiteY31" fmla="*/ 356377 h 2235200"/>
              <a:gd name="connsiteX32" fmla="*/ 987535 w 2235200"/>
              <a:gd name="connsiteY32" fmla="*/ 233031 h 2235200"/>
              <a:gd name="connsiteX33" fmla="*/ 1026942 w 2235200"/>
              <a:gd name="connsiteY33" fmla="*/ 9511 h 2235200"/>
              <a:gd name="connsiteX34" fmla="*/ 1208258 w 2235200"/>
              <a:gd name="connsiteY34" fmla="*/ 9511 h 2235200"/>
              <a:gd name="connsiteX35" fmla="*/ 1247665 w 2235200"/>
              <a:gd name="connsiteY35" fmla="*/ 233031 h 2235200"/>
              <a:gd name="connsiteX36" fmla="*/ 1586555 w 2235200"/>
              <a:gd name="connsiteY36" fmla="*/ 356377 h 223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235200" h="2235200">
                <a:moveTo>
                  <a:pt x="1586555" y="356377"/>
                </a:moveTo>
                <a:lnTo>
                  <a:pt x="1760418" y="210481"/>
                </a:lnTo>
                <a:lnTo>
                  <a:pt x="1899314" y="327029"/>
                </a:lnTo>
                <a:lnTo>
                  <a:pt x="1785825" y="523585"/>
                </a:lnTo>
                <a:cubicBezTo>
                  <a:pt x="1866522" y="614364"/>
                  <a:pt x="1927876" y="720632"/>
                  <a:pt x="1966144" y="835907"/>
                </a:cubicBezTo>
                <a:lnTo>
                  <a:pt x="2193112" y="835901"/>
                </a:lnTo>
                <a:lnTo>
                  <a:pt x="2224597" y="1014463"/>
                </a:lnTo>
                <a:lnTo>
                  <a:pt x="2011316" y="1092085"/>
                </a:lnTo>
                <a:cubicBezTo>
                  <a:pt x="2014782" y="1213496"/>
                  <a:pt x="1993474" y="1334341"/>
                  <a:pt x="1948692" y="1447245"/>
                </a:cubicBezTo>
                <a:lnTo>
                  <a:pt x="2122562" y="1593132"/>
                </a:lnTo>
                <a:lnTo>
                  <a:pt x="2031904" y="1750157"/>
                </a:lnTo>
                <a:lnTo>
                  <a:pt x="1818627" y="1672524"/>
                </a:lnTo>
                <a:cubicBezTo>
                  <a:pt x="1743241" y="1767759"/>
                  <a:pt x="1649240" y="1846634"/>
                  <a:pt x="1542362" y="1904338"/>
                </a:cubicBezTo>
                <a:lnTo>
                  <a:pt x="1581780" y="2127856"/>
                </a:lnTo>
                <a:lnTo>
                  <a:pt x="1411398" y="2189870"/>
                </a:lnTo>
                <a:lnTo>
                  <a:pt x="1297919" y="1993308"/>
                </a:lnTo>
                <a:cubicBezTo>
                  <a:pt x="1178954" y="2017804"/>
                  <a:pt x="1056245" y="2017804"/>
                  <a:pt x="937280" y="1993308"/>
                </a:cubicBezTo>
                <a:lnTo>
                  <a:pt x="823802" y="2189870"/>
                </a:lnTo>
                <a:lnTo>
                  <a:pt x="653420" y="2127856"/>
                </a:lnTo>
                <a:lnTo>
                  <a:pt x="692839" y="1904338"/>
                </a:lnTo>
                <a:cubicBezTo>
                  <a:pt x="585961" y="1846634"/>
                  <a:pt x="491960" y="1767758"/>
                  <a:pt x="416574" y="1672524"/>
                </a:cubicBezTo>
                <a:lnTo>
                  <a:pt x="203296" y="1750157"/>
                </a:lnTo>
                <a:lnTo>
                  <a:pt x="112638" y="1593132"/>
                </a:lnTo>
                <a:lnTo>
                  <a:pt x="286508" y="1447245"/>
                </a:lnTo>
                <a:cubicBezTo>
                  <a:pt x="241726" y="1334341"/>
                  <a:pt x="220417" y="1213496"/>
                  <a:pt x="223884" y="1092085"/>
                </a:cubicBezTo>
                <a:lnTo>
                  <a:pt x="10603" y="1014463"/>
                </a:lnTo>
                <a:lnTo>
                  <a:pt x="42088" y="835901"/>
                </a:lnTo>
                <a:lnTo>
                  <a:pt x="269055" y="835907"/>
                </a:lnTo>
                <a:cubicBezTo>
                  <a:pt x="307323" y="720632"/>
                  <a:pt x="368677" y="614363"/>
                  <a:pt x="449374" y="523585"/>
                </a:cubicBezTo>
                <a:lnTo>
                  <a:pt x="335886" y="327029"/>
                </a:lnTo>
                <a:lnTo>
                  <a:pt x="474782" y="210481"/>
                </a:lnTo>
                <a:lnTo>
                  <a:pt x="648645" y="356377"/>
                </a:lnTo>
                <a:cubicBezTo>
                  <a:pt x="752057" y="292669"/>
                  <a:pt x="867366" y="250701"/>
                  <a:pt x="987535" y="233031"/>
                </a:cubicBezTo>
                <a:lnTo>
                  <a:pt x="1026942" y="9511"/>
                </a:lnTo>
                <a:lnTo>
                  <a:pt x="1208258" y="9511"/>
                </a:lnTo>
                <a:lnTo>
                  <a:pt x="1247665" y="233031"/>
                </a:lnTo>
                <a:cubicBezTo>
                  <a:pt x="1367834" y="250700"/>
                  <a:pt x="1483142" y="292669"/>
                  <a:pt x="1586555" y="356377"/>
                </a:cubicBezTo>
                <a:close/>
              </a:path>
            </a:pathLst>
          </a:custGeom>
          <a:solidFill>
            <a:srgbClr val="FFC000"/>
          </a:solidFill>
          <a:ln w="25400" cap="flat" cmpd="sng" algn="ctr">
            <a:noFill/>
            <a:prstDash val="solid"/>
          </a:ln>
          <a:effectLst>
            <a:outerShdw blurRad="50800" dist="38100" algn="l" rotWithShape="0">
              <a:prstClr val="black">
                <a:alpha val="40000"/>
              </a:prstClr>
            </a:outerShdw>
          </a:effectLst>
        </p:spPr>
        <p:txBody>
          <a:bodyPr anchor="ctr"/>
          <a:lstStyle/>
          <a:p>
            <a:pPr algn="ctr" fontAlgn="auto">
              <a:lnSpc>
                <a:spcPct val="120000"/>
              </a:lnSpc>
              <a:spcBef>
                <a:spcPts val="0"/>
              </a:spcBef>
              <a:spcAft>
                <a:spcPts val="0"/>
              </a:spcAft>
              <a:defRPr/>
            </a:pPr>
            <a:r>
              <a:rPr lang="zh-CN" altLang="en-US" sz="2800" b="1" kern="0" dirty="0">
                <a:solidFill>
                  <a:srgbClr val="0070C0"/>
                </a:solidFill>
                <a:latin typeface="Calibri"/>
                <a:ea typeface="微软雅黑" pitchFamily="34" charset="-122"/>
              </a:rPr>
              <a:t>文本</a:t>
            </a:r>
            <a:r>
              <a:rPr lang="en-US" altLang="zh-CN" sz="2800" b="1" kern="0" dirty="0">
                <a:solidFill>
                  <a:srgbClr val="0070C0"/>
                </a:solidFill>
                <a:latin typeface="Calibri"/>
                <a:ea typeface="微软雅黑" pitchFamily="34" charset="-122"/>
              </a:rPr>
              <a:t>1</a:t>
            </a:r>
            <a:endParaRPr lang="zh-CN" altLang="en-US" sz="2800" b="1" kern="0" dirty="0">
              <a:solidFill>
                <a:srgbClr val="0070C0"/>
              </a:solidFill>
              <a:latin typeface="Calibri"/>
              <a:ea typeface="微软雅黑" pitchFamily="34" charset="-122"/>
            </a:endParaRPr>
          </a:p>
        </p:txBody>
      </p:sp>
      <p:sp>
        <p:nvSpPr>
          <p:cNvPr id="7" name="齿轮2"/>
          <p:cNvSpPr/>
          <p:nvPr/>
        </p:nvSpPr>
        <p:spPr>
          <a:xfrm>
            <a:off x="2925763" y="1984375"/>
            <a:ext cx="1625600" cy="1625600"/>
          </a:xfrm>
          <a:custGeom>
            <a:avLst/>
            <a:gdLst>
              <a:gd name="connsiteX0" fmla="*/ 1216350 w 1625600"/>
              <a:gd name="connsiteY0" fmla="*/ 411723 h 1625600"/>
              <a:gd name="connsiteX1" fmla="*/ 1456181 w 1625600"/>
              <a:gd name="connsiteY1" fmla="*/ 339443 h 1625600"/>
              <a:gd name="connsiteX2" fmla="*/ 1544430 w 1625600"/>
              <a:gd name="connsiteY2" fmla="*/ 492294 h 1625600"/>
              <a:gd name="connsiteX3" fmla="*/ 1361918 w 1625600"/>
              <a:gd name="connsiteY3" fmla="*/ 663854 h 1625600"/>
              <a:gd name="connsiteX4" fmla="*/ 1361918 w 1625600"/>
              <a:gd name="connsiteY4" fmla="*/ 961747 h 1625600"/>
              <a:gd name="connsiteX5" fmla="*/ 1544430 w 1625600"/>
              <a:gd name="connsiteY5" fmla="*/ 1133306 h 1625600"/>
              <a:gd name="connsiteX6" fmla="*/ 1456181 w 1625600"/>
              <a:gd name="connsiteY6" fmla="*/ 1286157 h 1625600"/>
              <a:gd name="connsiteX7" fmla="*/ 1216350 w 1625600"/>
              <a:gd name="connsiteY7" fmla="*/ 1213877 h 1625600"/>
              <a:gd name="connsiteX8" fmla="*/ 958367 w 1625600"/>
              <a:gd name="connsiteY8" fmla="*/ 1362823 h 1625600"/>
              <a:gd name="connsiteX9" fmla="*/ 901049 w 1625600"/>
              <a:gd name="connsiteY9" fmla="*/ 1606663 h 1625600"/>
              <a:gd name="connsiteX10" fmla="*/ 724551 w 1625600"/>
              <a:gd name="connsiteY10" fmla="*/ 1606663 h 1625600"/>
              <a:gd name="connsiteX11" fmla="*/ 667232 w 1625600"/>
              <a:gd name="connsiteY11" fmla="*/ 1362823 h 1625600"/>
              <a:gd name="connsiteX12" fmla="*/ 409249 w 1625600"/>
              <a:gd name="connsiteY12" fmla="*/ 1213877 h 1625600"/>
              <a:gd name="connsiteX13" fmla="*/ 169419 w 1625600"/>
              <a:gd name="connsiteY13" fmla="*/ 1286157 h 1625600"/>
              <a:gd name="connsiteX14" fmla="*/ 81170 w 1625600"/>
              <a:gd name="connsiteY14" fmla="*/ 1133306 h 1625600"/>
              <a:gd name="connsiteX15" fmla="*/ 263682 w 1625600"/>
              <a:gd name="connsiteY15" fmla="*/ 961746 h 1625600"/>
              <a:gd name="connsiteX16" fmla="*/ 263682 w 1625600"/>
              <a:gd name="connsiteY16" fmla="*/ 663853 h 1625600"/>
              <a:gd name="connsiteX17" fmla="*/ 81170 w 1625600"/>
              <a:gd name="connsiteY17" fmla="*/ 492294 h 1625600"/>
              <a:gd name="connsiteX18" fmla="*/ 169419 w 1625600"/>
              <a:gd name="connsiteY18" fmla="*/ 339443 h 1625600"/>
              <a:gd name="connsiteX19" fmla="*/ 409250 w 1625600"/>
              <a:gd name="connsiteY19" fmla="*/ 411723 h 1625600"/>
              <a:gd name="connsiteX20" fmla="*/ 667233 w 1625600"/>
              <a:gd name="connsiteY20" fmla="*/ 262777 h 1625600"/>
              <a:gd name="connsiteX21" fmla="*/ 724551 w 1625600"/>
              <a:gd name="connsiteY21" fmla="*/ 18937 h 1625600"/>
              <a:gd name="connsiteX22" fmla="*/ 901049 w 1625600"/>
              <a:gd name="connsiteY22" fmla="*/ 18937 h 1625600"/>
              <a:gd name="connsiteX23" fmla="*/ 958368 w 1625600"/>
              <a:gd name="connsiteY23" fmla="*/ 262777 h 1625600"/>
              <a:gd name="connsiteX24" fmla="*/ 1216351 w 1625600"/>
              <a:gd name="connsiteY24" fmla="*/ 411723 h 1625600"/>
              <a:gd name="connsiteX25" fmla="*/ 1216350 w 1625600"/>
              <a:gd name="connsiteY25" fmla="*/ 411723 h 162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625600" h="1625600">
                <a:moveTo>
                  <a:pt x="1216350" y="411723"/>
                </a:moveTo>
                <a:lnTo>
                  <a:pt x="1456181" y="339443"/>
                </a:lnTo>
                <a:lnTo>
                  <a:pt x="1544430" y="492294"/>
                </a:lnTo>
                <a:lnTo>
                  <a:pt x="1361918" y="663854"/>
                </a:lnTo>
                <a:cubicBezTo>
                  <a:pt x="1388374" y="761389"/>
                  <a:pt x="1388374" y="864211"/>
                  <a:pt x="1361918" y="961747"/>
                </a:cubicBezTo>
                <a:lnTo>
                  <a:pt x="1544430" y="1133306"/>
                </a:lnTo>
                <a:lnTo>
                  <a:pt x="1456181" y="1286157"/>
                </a:lnTo>
                <a:lnTo>
                  <a:pt x="1216350" y="1213877"/>
                </a:lnTo>
                <a:cubicBezTo>
                  <a:pt x="1145110" y="1285556"/>
                  <a:pt x="1056063" y="1336967"/>
                  <a:pt x="958367" y="1362823"/>
                </a:cubicBezTo>
                <a:lnTo>
                  <a:pt x="901049" y="1606663"/>
                </a:lnTo>
                <a:lnTo>
                  <a:pt x="724551" y="1606663"/>
                </a:lnTo>
                <a:lnTo>
                  <a:pt x="667232" y="1362823"/>
                </a:lnTo>
                <a:cubicBezTo>
                  <a:pt x="569536" y="1336967"/>
                  <a:pt x="480489" y="1285556"/>
                  <a:pt x="409249" y="1213877"/>
                </a:cubicBezTo>
                <a:lnTo>
                  <a:pt x="169419" y="1286157"/>
                </a:lnTo>
                <a:lnTo>
                  <a:pt x="81170" y="1133306"/>
                </a:lnTo>
                <a:lnTo>
                  <a:pt x="263682" y="961746"/>
                </a:lnTo>
                <a:cubicBezTo>
                  <a:pt x="237226" y="864211"/>
                  <a:pt x="237226" y="761389"/>
                  <a:pt x="263682" y="663853"/>
                </a:cubicBezTo>
                <a:lnTo>
                  <a:pt x="81170" y="492294"/>
                </a:lnTo>
                <a:lnTo>
                  <a:pt x="169419" y="339443"/>
                </a:lnTo>
                <a:lnTo>
                  <a:pt x="409250" y="411723"/>
                </a:lnTo>
                <a:cubicBezTo>
                  <a:pt x="480490" y="340044"/>
                  <a:pt x="569537" y="288633"/>
                  <a:pt x="667233" y="262777"/>
                </a:cubicBezTo>
                <a:lnTo>
                  <a:pt x="724551" y="18937"/>
                </a:lnTo>
                <a:lnTo>
                  <a:pt x="901049" y="18937"/>
                </a:lnTo>
                <a:lnTo>
                  <a:pt x="958368" y="262777"/>
                </a:lnTo>
                <a:cubicBezTo>
                  <a:pt x="1056064" y="288633"/>
                  <a:pt x="1145111" y="340044"/>
                  <a:pt x="1216351" y="411723"/>
                </a:cubicBezTo>
                <a:lnTo>
                  <a:pt x="1216350" y="411723"/>
                </a:lnTo>
                <a:close/>
              </a:path>
            </a:pathLst>
          </a:custGeom>
          <a:gradFill>
            <a:gsLst>
              <a:gs pos="33000">
                <a:srgbClr val="F9F9F9"/>
              </a:gs>
              <a:gs pos="100000">
                <a:srgbClr val="D7D7D7"/>
              </a:gs>
            </a:gsLst>
            <a:lin ang="5400000" scaled="0"/>
          </a:gradFill>
          <a:ln w="3175" cap="flat" cmpd="sng" algn="ctr">
            <a:solidFill>
              <a:srgbClr val="A9A9A9"/>
            </a:solidFill>
            <a:prstDash val="solid"/>
          </a:ln>
          <a:effectLst>
            <a:outerShdw blurRad="50800" dist="38100" algn="l" rotWithShape="0">
              <a:prstClr val="black">
                <a:alpha val="40000"/>
              </a:prstClr>
            </a:outerShdw>
          </a:effectLst>
        </p:spPr>
        <p:txBody>
          <a:bodyPr anchor="ctr"/>
          <a:lstStyle/>
          <a:p>
            <a:pPr algn="ctr" fontAlgn="auto">
              <a:lnSpc>
                <a:spcPct val="120000"/>
              </a:lnSpc>
              <a:spcBef>
                <a:spcPts val="0"/>
              </a:spcBef>
              <a:spcAft>
                <a:spcPts val="0"/>
              </a:spcAft>
              <a:defRPr/>
            </a:pPr>
            <a:r>
              <a:rPr lang="zh-CN" altLang="en-US" b="1" kern="0" dirty="0">
                <a:solidFill>
                  <a:srgbClr val="0070C0"/>
                </a:solidFill>
                <a:latin typeface="微软雅黑" pitchFamily="34" charset="-122"/>
                <a:ea typeface="微软雅黑" pitchFamily="34" charset="-122"/>
              </a:rPr>
              <a:t>文本</a:t>
            </a:r>
            <a:r>
              <a:rPr lang="en-US" altLang="zh-CN" b="1" kern="0" dirty="0">
                <a:solidFill>
                  <a:srgbClr val="0070C0"/>
                </a:solidFill>
                <a:latin typeface="微软雅黑" pitchFamily="34" charset="-122"/>
                <a:ea typeface="微软雅黑" pitchFamily="34" charset="-122"/>
              </a:rPr>
              <a:t>2</a:t>
            </a:r>
            <a:endParaRPr lang="zh-CN" altLang="en-US" b="1" kern="0" dirty="0">
              <a:solidFill>
                <a:srgbClr val="0070C0"/>
              </a:solidFill>
              <a:latin typeface="微软雅黑" pitchFamily="34" charset="-122"/>
              <a:ea typeface="微软雅黑" pitchFamily="34" charset="-122"/>
            </a:endParaRPr>
          </a:p>
        </p:txBody>
      </p:sp>
      <p:sp>
        <p:nvSpPr>
          <p:cNvPr id="8" name="齿轮3"/>
          <p:cNvSpPr/>
          <p:nvPr/>
        </p:nvSpPr>
        <p:spPr>
          <a:xfrm>
            <a:off x="3656013" y="684213"/>
            <a:ext cx="1951037" cy="1951037"/>
          </a:xfrm>
          <a:custGeom>
            <a:avLst/>
            <a:gdLst>
              <a:gd name="connsiteX0" fmla="*/ 1191775 w 1592756"/>
              <a:gd name="connsiteY0" fmla="*/ 403405 h 1592756"/>
              <a:gd name="connsiteX1" fmla="*/ 1426760 w 1592756"/>
              <a:gd name="connsiteY1" fmla="*/ 332584 h 1592756"/>
              <a:gd name="connsiteX2" fmla="*/ 1513226 w 1592756"/>
              <a:gd name="connsiteY2" fmla="*/ 482348 h 1592756"/>
              <a:gd name="connsiteX3" fmla="*/ 1334401 w 1592756"/>
              <a:gd name="connsiteY3" fmla="*/ 650441 h 1592756"/>
              <a:gd name="connsiteX4" fmla="*/ 1334401 w 1592756"/>
              <a:gd name="connsiteY4" fmla="*/ 942315 h 1592756"/>
              <a:gd name="connsiteX5" fmla="*/ 1513226 w 1592756"/>
              <a:gd name="connsiteY5" fmla="*/ 1110408 h 1592756"/>
              <a:gd name="connsiteX6" fmla="*/ 1426760 w 1592756"/>
              <a:gd name="connsiteY6" fmla="*/ 1260172 h 1592756"/>
              <a:gd name="connsiteX7" fmla="*/ 1191775 w 1592756"/>
              <a:gd name="connsiteY7" fmla="*/ 1189351 h 1592756"/>
              <a:gd name="connsiteX8" fmla="*/ 939004 w 1592756"/>
              <a:gd name="connsiteY8" fmla="*/ 1335288 h 1592756"/>
              <a:gd name="connsiteX9" fmla="*/ 882844 w 1592756"/>
              <a:gd name="connsiteY9" fmla="*/ 1574202 h 1592756"/>
              <a:gd name="connsiteX10" fmla="*/ 709912 w 1592756"/>
              <a:gd name="connsiteY10" fmla="*/ 1574202 h 1592756"/>
              <a:gd name="connsiteX11" fmla="*/ 653752 w 1592756"/>
              <a:gd name="connsiteY11" fmla="*/ 1335288 h 1592756"/>
              <a:gd name="connsiteX12" fmla="*/ 400981 w 1592756"/>
              <a:gd name="connsiteY12" fmla="*/ 1189351 h 1592756"/>
              <a:gd name="connsiteX13" fmla="*/ 165996 w 1592756"/>
              <a:gd name="connsiteY13" fmla="*/ 1260172 h 1592756"/>
              <a:gd name="connsiteX14" fmla="*/ 79530 w 1592756"/>
              <a:gd name="connsiteY14" fmla="*/ 1110408 h 1592756"/>
              <a:gd name="connsiteX15" fmla="*/ 258355 w 1592756"/>
              <a:gd name="connsiteY15" fmla="*/ 942315 h 1592756"/>
              <a:gd name="connsiteX16" fmla="*/ 258355 w 1592756"/>
              <a:gd name="connsiteY16" fmla="*/ 650441 h 1592756"/>
              <a:gd name="connsiteX17" fmla="*/ 79530 w 1592756"/>
              <a:gd name="connsiteY17" fmla="*/ 482348 h 1592756"/>
              <a:gd name="connsiteX18" fmla="*/ 165996 w 1592756"/>
              <a:gd name="connsiteY18" fmla="*/ 332584 h 1592756"/>
              <a:gd name="connsiteX19" fmla="*/ 400981 w 1592756"/>
              <a:gd name="connsiteY19" fmla="*/ 403405 h 1592756"/>
              <a:gd name="connsiteX20" fmla="*/ 653752 w 1592756"/>
              <a:gd name="connsiteY20" fmla="*/ 257468 h 1592756"/>
              <a:gd name="connsiteX21" fmla="*/ 709912 w 1592756"/>
              <a:gd name="connsiteY21" fmla="*/ 18554 h 1592756"/>
              <a:gd name="connsiteX22" fmla="*/ 882844 w 1592756"/>
              <a:gd name="connsiteY22" fmla="*/ 18554 h 1592756"/>
              <a:gd name="connsiteX23" fmla="*/ 939004 w 1592756"/>
              <a:gd name="connsiteY23" fmla="*/ 257468 h 1592756"/>
              <a:gd name="connsiteX24" fmla="*/ 1191775 w 1592756"/>
              <a:gd name="connsiteY24" fmla="*/ 403405 h 1592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592756" h="1592756">
                <a:moveTo>
                  <a:pt x="1025173" y="402893"/>
                </a:moveTo>
                <a:lnTo>
                  <a:pt x="1195533" y="297380"/>
                </a:lnTo>
                <a:lnTo>
                  <a:pt x="1295376" y="397223"/>
                </a:lnTo>
                <a:lnTo>
                  <a:pt x="1189863" y="567584"/>
                </a:lnTo>
                <a:cubicBezTo>
                  <a:pt x="1230502" y="637475"/>
                  <a:pt x="1251792" y="716930"/>
                  <a:pt x="1251543" y="797777"/>
                </a:cubicBezTo>
                <a:lnTo>
                  <a:pt x="1428100" y="892558"/>
                </a:lnTo>
                <a:lnTo>
                  <a:pt x="1391556" y="1028945"/>
                </a:lnTo>
                <a:lnTo>
                  <a:pt x="1191263" y="1022749"/>
                </a:lnTo>
                <a:cubicBezTo>
                  <a:pt x="1151054" y="1092889"/>
                  <a:pt x="1092889" y="1151054"/>
                  <a:pt x="1022749" y="1191262"/>
                </a:cubicBezTo>
                <a:lnTo>
                  <a:pt x="1028945" y="1391556"/>
                </a:lnTo>
                <a:lnTo>
                  <a:pt x="892558" y="1428101"/>
                </a:lnTo>
                <a:lnTo>
                  <a:pt x="797778" y="1251543"/>
                </a:lnTo>
                <a:cubicBezTo>
                  <a:pt x="716930" y="1251791"/>
                  <a:pt x="637475" y="1230502"/>
                  <a:pt x="567583" y="1189863"/>
                </a:cubicBezTo>
                <a:lnTo>
                  <a:pt x="397223" y="1295376"/>
                </a:lnTo>
                <a:lnTo>
                  <a:pt x="297380" y="1195533"/>
                </a:lnTo>
                <a:lnTo>
                  <a:pt x="402893" y="1025172"/>
                </a:lnTo>
                <a:cubicBezTo>
                  <a:pt x="362254" y="955281"/>
                  <a:pt x="340964" y="875826"/>
                  <a:pt x="341213" y="794979"/>
                </a:cubicBezTo>
                <a:lnTo>
                  <a:pt x="164656" y="700198"/>
                </a:lnTo>
                <a:lnTo>
                  <a:pt x="201200" y="563811"/>
                </a:lnTo>
                <a:lnTo>
                  <a:pt x="401493" y="570007"/>
                </a:lnTo>
                <a:cubicBezTo>
                  <a:pt x="441702" y="499867"/>
                  <a:pt x="499867" y="441702"/>
                  <a:pt x="570007" y="401494"/>
                </a:cubicBezTo>
                <a:lnTo>
                  <a:pt x="563811" y="201200"/>
                </a:lnTo>
                <a:lnTo>
                  <a:pt x="700198" y="164655"/>
                </a:lnTo>
                <a:lnTo>
                  <a:pt x="794978" y="341213"/>
                </a:lnTo>
                <a:cubicBezTo>
                  <a:pt x="875826" y="340965"/>
                  <a:pt x="955281" y="362254"/>
                  <a:pt x="1025173" y="402893"/>
                </a:cubicBezTo>
                <a:close/>
              </a:path>
            </a:pathLst>
          </a:custGeom>
          <a:gradFill>
            <a:gsLst>
              <a:gs pos="33000">
                <a:srgbClr val="F9F9F9"/>
              </a:gs>
              <a:gs pos="100000">
                <a:srgbClr val="D7D7D7"/>
              </a:gs>
            </a:gsLst>
            <a:lin ang="5400000" scaled="0"/>
          </a:gradFill>
          <a:ln w="3175" cap="flat" cmpd="sng" algn="ctr">
            <a:solidFill>
              <a:srgbClr val="A9A9A9"/>
            </a:solidFill>
            <a:prstDash val="solid"/>
          </a:ln>
          <a:effectLst>
            <a:outerShdw blurRad="50800" dist="38100" algn="l" rotWithShape="0">
              <a:prstClr val="black">
                <a:alpha val="40000"/>
              </a:prstClr>
            </a:outerShdw>
          </a:effectLst>
        </p:spPr>
        <p:txBody>
          <a:bodyPr anchor="ctr"/>
          <a:lstStyle/>
          <a:p>
            <a:pPr algn="ctr" fontAlgn="auto">
              <a:lnSpc>
                <a:spcPct val="120000"/>
              </a:lnSpc>
              <a:spcBef>
                <a:spcPts val="0"/>
              </a:spcBef>
              <a:spcAft>
                <a:spcPts val="0"/>
              </a:spcAft>
              <a:defRPr/>
            </a:pPr>
            <a:r>
              <a:rPr lang="zh-CN" altLang="en-US" b="1" kern="0" dirty="0">
                <a:solidFill>
                  <a:srgbClr val="0070C0"/>
                </a:solidFill>
                <a:latin typeface="微软雅黑" pitchFamily="34" charset="-122"/>
                <a:ea typeface="微软雅黑" pitchFamily="34" charset="-122"/>
              </a:rPr>
              <a:t>文本</a:t>
            </a:r>
            <a:r>
              <a:rPr lang="en-US" altLang="zh-CN" b="1" kern="0" dirty="0">
                <a:solidFill>
                  <a:srgbClr val="0070C0"/>
                </a:solidFill>
                <a:latin typeface="微软雅黑" pitchFamily="34" charset="-122"/>
                <a:ea typeface="微软雅黑" pitchFamily="34" charset="-122"/>
              </a:rPr>
              <a:t>3</a:t>
            </a:r>
            <a:endParaRPr lang="zh-CN" altLang="en-US" b="1" kern="0" dirty="0">
              <a:solidFill>
                <a:srgbClr val="0070C0"/>
              </a:solidFill>
              <a:latin typeface="微软雅黑" pitchFamily="34" charset="-122"/>
              <a:ea typeface="微软雅黑" pitchFamily="34" charset="-122"/>
            </a:endParaRPr>
          </a:p>
        </p:txBody>
      </p:sp>
      <p:sp>
        <p:nvSpPr>
          <p:cNvPr id="9" name="箭头1"/>
          <p:cNvSpPr/>
          <p:nvPr/>
        </p:nvSpPr>
        <p:spPr>
          <a:xfrm>
            <a:off x="4052888" y="2176463"/>
            <a:ext cx="2860675" cy="2860675"/>
          </a:xfrm>
          <a:prstGeom prst="circularArrow">
            <a:avLst>
              <a:gd name="adj1" fmla="val 4687"/>
              <a:gd name="adj2" fmla="val 299029"/>
              <a:gd name="adj3" fmla="val 2513083"/>
              <a:gd name="adj4" fmla="val 15867933"/>
              <a:gd name="adj5" fmla="val 5469"/>
            </a:avLst>
          </a:prstGeom>
          <a:gradFill>
            <a:gsLst>
              <a:gs pos="33000">
                <a:srgbClr val="F9F9F9"/>
              </a:gs>
              <a:gs pos="100000">
                <a:srgbClr val="D7D7D7"/>
              </a:gs>
            </a:gsLst>
            <a:lin ang="5400000" scaled="0"/>
          </a:gradFill>
          <a:ln w="3175" cap="flat" cmpd="sng" algn="ctr">
            <a:solidFill>
              <a:srgbClr val="A9A9A9"/>
            </a:solidFill>
            <a:prstDash val="solid"/>
          </a:ln>
          <a:effectLst>
            <a:outerShdw blurRad="50800" dist="38100" algn="l" rotWithShape="0">
              <a:prstClr val="black">
                <a:alpha val="40000"/>
              </a:prstClr>
            </a:outerShdw>
          </a:effectLst>
        </p:spPr>
      </p:sp>
      <p:sp>
        <p:nvSpPr>
          <p:cNvPr id="10" name="箭头2"/>
          <p:cNvSpPr/>
          <p:nvPr/>
        </p:nvSpPr>
        <p:spPr>
          <a:xfrm>
            <a:off x="2636838" y="1625600"/>
            <a:ext cx="2079625" cy="2078038"/>
          </a:xfrm>
          <a:prstGeom prst="leftCircularArrow">
            <a:avLst>
              <a:gd name="adj1" fmla="val 6452"/>
              <a:gd name="adj2" fmla="val 429999"/>
              <a:gd name="adj3" fmla="val 10489124"/>
              <a:gd name="adj4" fmla="val 14837806"/>
              <a:gd name="adj5" fmla="val 7527"/>
            </a:avLst>
          </a:prstGeom>
          <a:solidFill>
            <a:srgbClr val="0070C0"/>
          </a:solidFill>
          <a:ln w="25400" cap="flat" cmpd="sng" algn="ctr">
            <a:noFill/>
            <a:prstDash val="solid"/>
          </a:ln>
          <a:effectLst>
            <a:outerShdw blurRad="50800" dist="38100" algn="l" rotWithShape="0">
              <a:prstClr val="black">
                <a:alpha val="40000"/>
              </a:prstClr>
            </a:outerShdw>
          </a:effectLst>
        </p:spPr>
      </p:sp>
      <p:sp>
        <p:nvSpPr>
          <p:cNvPr id="11" name="Text Box 40"/>
          <p:cNvSpPr txBox="1">
            <a:spLocks noChangeArrowheads="1"/>
          </p:cNvSpPr>
          <p:nvPr/>
        </p:nvSpPr>
        <p:spPr bwMode="gray">
          <a:xfrm>
            <a:off x="812800" y="4029075"/>
            <a:ext cx="3254375" cy="609600"/>
          </a:xfrm>
          <a:prstGeom prst="rect">
            <a:avLst/>
          </a:prstGeom>
          <a:noFill/>
          <a:ln w="9525">
            <a:noFill/>
            <a:miter lim="800000"/>
            <a:headEnd/>
            <a:tailEnd/>
          </a:ln>
        </p:spPr>
        <p:txBody>
          <a:bodyPr>
            <a:spAutoFit/>
          </a:bodyPr>
          <a:lstStyle/>
          <a:p>
            <a:pPr fontAlgn="auto">
              <a:lnSpc>
                <a:spcPct val="120000"/>
              </a:lnSpc>
              <a:spcBef>
                <a:spcPts val="0"/>
              </a:spcBef>
              <a:spcAft>
                <a:spcPts val="0"/>
              </a:spcAft>
              <a:defRPr/>
            </a:pPr>
            <a:r>
              <a:rPr lang="zh-CN" altLang="en-US" sz="1400" kern="0" dirty="0">
                <a:solidFill>
                  <a:srgbClr val="000000"/>
                </a:solidFill>
                <a:latin typeface="微软雅黑" pitchFamily="34" charset="-122"/>
                <a:ea typeface="微软雅黑" pitchFamily="34" charset="-122"/>
              </a:rPr>
              <a:t>单击此处输入文字单击此处输入文字</a:t>
            </a:r>
          </a:p>
          <a:p>
            <a:pPr fontAlgn="auto">
              <a:lnSpc>
                <a:spcPct val="120000"/>
              </a:lnSpc>
              <a:spcBef>
                <a:spcPts val="0"/>
              </a:spcBef>
              <a:spcAft>
                <a:spcPts val="0"/>
              </a:spcAft>
              <a:defRPr/>
            </a:pPr>
            <a:r>
              <a:rPr lang="zh-CN" altLang="en-US" sz="1400" kern="0" dirty="0">
                <a:solidFill>
                  <a:srgbClr val="000000"/>
                </a:solidFill>
                <a:latin typeface="微软雅黑" pitchFamily="34" charset="-122"/>
                <a:ea typeface="微软雅黑" pitchFamily="34" charset="-122"/>
              </a:rPr>
              <a:t>单击此处输入文字单击此处输入文字</a:t>
            </a:r>
            <a:endParaRPr lang="zh-CN" altLang="en-US" sz="1400" kern="0" dirty="0">
              <a:solidFill>
                <a:srgbClr val="000000"/>
              </a:solidFill>
              <a:latin typeface="微软雅黑" pitchFamily="34" charset="-122"/>
              <a:ea typeface="微软雅黑" pitchFamily="34" charset="-122"/>
            </a:endParaRPr>
          </a:p>
        </p:txBody>
      </p:sp>
      <p:sp>
        <p:nvSpPr>
          <p:cNvPr id="12" name="Rectangle 11"/>
          <p:cNvSpPr>
            <a:spLocks noChangeArrowheads="1"/>
          </p:cNvSpPr>
          <p:nvPr/>
        </p:nvSpPr>
        <p:spPr bwMode="gray">
          <a:xfrm>
            <a:off x="887413" y="3651250"/>
            <a:ext cx="2500312" cy="358775"/>
          </a:xfrm>
          <a:prstGeom prst="rect">
            <a:avLst/>
          </a:prstGeom>
          <a:noFill/>
          <a:ln>
            <a:noFill/>
          </a:ln>
          <a:extLst/>
        </p:spPr>
        <p:txBody>
          <a:bodyPr lIns="0" tIns="0" rIns="0" bIns="0" anchor="ctr"/>
          <a:lstStyle/>
          <a:p>
            <a:pPr fontAlgn="auto">
              <a:lnSpc>
                <a:spcPct val="120000"/>
              </a:lnSpc>
              <a:spcBef>
                <a:spcPts val="0"/>
              </a:spcBef>
              <a:spcAft>
                <a:spcPts val="0"/>
              </a:spcAft>
              <a:defRPr/>
            </a:pPr>
            <a:r>
              <a:rPr lang="zh-CN" altLang="en-US" sz="2000" b="1" kern="0" dirty="0">
                <a:solidFill>
                  <a:srgbClr val="0070C0"/>
                </a:solidFill>
                <a:latin typeface="微软雅黑" pitchFamily="34" charset="-122"/>
                <a:ea typeface="微软雅黑" pitchFamily="34" charset="-122"/>
              </a:rPr>
              <a:t>单击此处</a:t>
            </a:r>
            <a:r>
              <a:rPr lang="zh-CN" altLang="en-US" sz="2000" b="1" kern="0" dirty="0">
                <a:solidFill>
                  <a:srgbClr val="0070C0"/>
                </a:solidFill>
                <a:latin typeface="微软雅黑" pitchFamily="34" charset="-122"/>
                <a:ea typeface="微软雅黑" pitchFamily="34" charset="-122"/>
              </a:rPr>
              <a:t>输入小标题</a:t>
            </a:r>
            <a:endParaRPr lang="zh-CN" altLang="en-US" sz="2000" b="1" kern="0" dirty="0">
              <a:solidFill>
                <a:srgbClr val="0070C0"/>
              </a:solidFill>
              <a:latin typeface="微软雅黑" pitchFamily="34" charset="-122"/>
              <a:ea typeface="微软雅黑" pitchFamily="34" charset="-122"/>
            </a:endParaRPr>
          </a:p>
        </p:txBody>
      </p:sp>
      <p:sp>
        <p:nvSpPr>
          <p:cNvPr id="13" name="Text Box 40"/>
          <p:cNvSpPr txBox="1">
            <a:spLocks noChangeArrowheads="1"/>
          </p:cNvSpPr>
          <p:nvPr/>
        </p:nvSpPr>
        <p:spPr bwMode="gray">
          <a:xfrm>
            <a:off x="5651500" y="1385888"/>
            <a:ext cx="3255963" cy="609600"/>
          </a:xfrm>
          <a:prstGeom prst="rect">
            <a:avLst/>
          </a:prstGeom>
          <a:noFill/>
          <a:ln w="9525">
            <a:noFill/>
            <a:miter lim="800000"/>
            <a:headEnd/>
            <a:tailEnd/>
          </a:ln>
        </p:spPr>
        <p:txBody>
          <a:bodyPr>
            <a:spAutoFit/>
          </a:bodyPr>
          <a:lstStyle/>
          <a:p>
            <a:pPr fontAlgn="auto">
              <a:lnSpc>
                <a:spcPct val="120000"/>
              </a:lnSpc>
              <a:spcBef>
                <a:spcPts val="0"/>
              </a:spcBef>
              <a:spcAft>
                <a:spcPts val="0"/>
              </a:spcAft>
              <a:defRPr/>
            </a:pPr>
            <a:r>
              <a:rPr lang="zh-CN" altLang="en-US" sz="1400" kern="0" dirty="0">
                <a:solidFill>
                  <a:srgbClr val="000000"/>
                </a:solidFill>
                <a:latin typeface="微软雅黑" pitchFamily="34" charset="-122"/>
                <a:ea typeface="微软雅黑" pitchFamily="34" charset="-122"/>
              </a:rPr>
              <a:t>单击此处输入文字单击此处输入文字</a:t>
            </a:r>
          </a:p>
          <a:p>
            <a:pPr fontAlgn="auto">
              <a:lnSpc>
                <a:spcPct val="120000"/>
              </a:lnSpc>
              <a:spcBef>
                <a:spcPts val="0"/>
              </a:spcBef>
              <a:spcAft>
                <a:spcPts val="0"/>
              </a:spcAft>
              <a:defRPr/>
            </a:pPr>
            <a:r>
              <a:rPr lang="zh-CN" altLang="en-US" sz="1400" kern="0" dirty="0">
                <a:solidFill>
                  <a:srgbClr val="000000"/>
                </a:solidFill>
                <a:latin typeface="微软雅黑" pitchFamily="34" charset="-122"/>
                <a:ea typeface="微软雅黑" pitchFamily="34" charset="-122"/>
              </a:rPr>
              <a:t>单击此处输入文字单击此处输入文字</a:t>
            </a:r>
            <a:endParaRPr lang="zh-CN" altLang="en-US" sz="1400" kern="0" dirty="0">
              <a:solidFill>
                <a:srgbClr val="000000"/>
              </a:solidFill>
              <a:latin typeface="微软雅黑" pitchFamily="34" charset="-122"/>
              <a:ea typeface="微软雅黑" pitchFamily="34" charset="-122"/>
            </a:endParaRPr>
          </a:p>
        </p:txBody>
      </p:sp>
      <p:sp>
        <p:nvSpPr>
          <p:cNvPr id="14" name="Rectangle 11"/>
          <p:cNvSpPr>
            <a:spLocks noChangeArrowheads="1"/>
          </p:cNvSpPr>
          <p:nvPr/>
        </p:nvSpPr>
        <p:spPr bwMode="gray">
          <a:xfrm>
            <a:off x="5726113" y="1009650"/>
            <a:ext cx="2500312" cy="358775"/>
          </a:xfrm>
          <a:prstGeom prst="rect">
            <a:avLst/>
          </a:prstGeom>
          <a:noFill/>
          <a:ln>
            <a:noFill/>
          </a:ln>
          <a:extLst/>
        </p:spPr>
        <p:txBody>
          <a:bodyPr lIns="0" tIns="0" rIns="0" bIns="0" anchor="ctr"/>
          <a:lstStyle/>
          <a:p>
            <a:pPr fontAlgn="auto">
              <a:lnSpc>
                <a:spcPct val="120000"/>
              </a:lnSpc>
              <a:spcBef>
                <a:spcPts val="0"/>
              </a:spcBef>
              <a:spcAft>
                <a:spcPts val="0"/>
              </a:spcAft>
              <a:defRPr/>
            </a:pPr>
            <a:r>
              <a:rPr lang="zh-CN" altLang="en-US" sz="2000" b="1" kern="0" dirty="0">
                <a:solidFill>
                  <a:srgbClr val="0070C0"/>
                </a:solidFill>
                <a:latin typeface="微软雅黑" pitchFamily="34" charset="-122"/>
                <a:ea typeface="微软雅黑" pitchFamily="34" charset="-122"/>
              </a:rPr>
              <a:t>单击此处</a:t>
            </a:r>
            <a:r>
              <a:rPr lang="zh-CN" altLang="en-US" sz="2000" b="1" kern="0" dirty="0">
                <a:solidFill>
                  <a:srgbClr val="0070C0"/>
                </a:solidFill>
                <a:latin typeface="微软雅黑" pitchFamily="34" charset="-122"/>
                <a:ea typeface="微软雅黑" pitchFamily="34" charset="-122"/>
              </a:rPr>
              <a:t>输入小标题</a:t>
            </a:r>
            <a:endParaRPr lang="zh-CN" altLang="en-US" sz="2000" b="1" kern="0" dirty="0">
              <a:solidFill>
                <a:srgbClr val="0070C0"/>
              </a:solidFill>
              <a:latin typeface="微软雅黑" pitchFamily="34" charset="-122"/>
              <a:ea typeface="微软雅黑" pitchFamily="34" charset="-122"/>
            </a:endParaRPr>
          </a:p>
        </p:txBody>
      </p:sp>
    </p:spTree>
  </p:cSld>
  <p:clrMapOvr>
    <a:masterClrMapping/>
  </p:clrMapOvr>
  <p:transition spd="slow" advTm="0">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300" fill="hold"/>
                                        <p:tgtEl>
                                          <p:spTgt spid="2"/>
                                        </p:tgtEl>
                                        <p:attrNameLst>
                                          <p:attrName>ppt_w</p:attrName>
                                        </p:attrNameLst>
                                      </p:cBhvr>
                                      <p:tavLst>
                                        <p:tav tm="0">
                                          <p:val>
                                            <p:fltVal val="0"/>
                                          </p:val>
                                        </p:tav>
                                        <p:tav tm="100000">
                                          <p:val>
                                            <p:strVal val="#ppt_w"/>
                                          </p:val>
                                        </p:tav>
                                      </p:tavLst>
                                    </p:anim>
                                    <p:anim calcmode="lin" valueType="num">
                                      <p:cBhvr>
                                        <p:cTn id="8" dur="300" fill="hold"/>
                                        <p:tgtEl>
                                          <p:spTgt spid="2"/>
                                        </p:tgtEl>
                                        <p:attrNameLst>
                                          <p:attrName>ppt_h</p:attrName>
                                        </p:attrNameLst>
                                      </p:cBhvr>
                                      <p:tavLst>
                                        <p:tav tm="0">
                                          <p:val>
                                            <p:fltVal val="0"/>
                                          </p:val>
                                        </p:tav>
                                        <p:tav tm="100000">
                                          <p:val>
                                            <p:strVal val="#ppt_h"/>
                                          </p:val>
                                        </p:tav>
                                      </p:tavLst>
                                    </p:anim>
                                    <p:anim calcmode="lin" valueType="num">
                                      <p:cBhvr>
                                        <p:cTn id="9" dur="300" fill="hold"/>
                                        <p:tgtEl>
                                          <p:spTgt spid="2"/>
                                        </p:tgtEl>
                                        <p:attrNameLst>
                                          <p:attrName>style.rotation</p:attrName>
                                        </p:attrNameLst>
                                      </p:cBhvr>
                                      <p:tavLst>
                                        <p:tav tm="0">
                                          <p:val>
                                            <p:fltVal val="90"/>
                                          </p:val>
                                        </p:tav>
                                        <p:tav tm="100000">
                                          <p:val>
                                            <p:fltVal val="0"/>
                                          </p:val>
                                        </p:tav>
                                      </p:tavLst>
                                    </p:anim>
                                    <p:animEffect transition="in" filter="fade">
                                      <p:cBhvr>
                                        <p:cTn id="10" dur="300"/>
                                        <p:tgtEl>
                                          <p:spTgt spid="2"/>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300" fill="hold"/>
                                        <p:tgtEl>
                                          <p:spTgt spid="3"/>
                                        </p:tgtEl>
                                        <p:attrNameLst>
                                          <p:attrName>ppt_w</p:attrName>
                                        </p:attrNameLst>
                                      </p:cBhvr>
                                      <p:tavLst>
                                        <p:tav tm="0">
                                          <p:val>
                                            <p:fltVal val="0"/>
                                          </p:val>
                                        </p:tav>
                                        <p:tav tm="100000">
                                          <p:val>
                                            <p:strVal val="#ppt_w"/>
                                          </p:val>
                                        </p:tav>
                                      </p:tavLst>
                                    </p:anim>
                                    <p:anim calcmode="lin" valueType="num">
                                      <p:cBhvr>
                                        <p:cTn id="14" dur="300" fill="hold"/>
                                        <p:tgtEl>
                                          <p:spTgt spid="3"/>
                                        </p:tgtEl>
                                        <p:attrNameLst>
                                          <p:attrName>ppt_h</p:attrName>
                                        </p:attrNameLst>
                                      </p:cBhvr>
                                      <p:tavLst>
                                        <p:tav tm="0">
                                          <p:val>
                                            <p:fltVal val="0"/>
                                          </p:val>
                                        </p:tav>
                                        <p:tav tm="100000">
                                          <p:val>
                                            <p:strVal val="#ppt_h"/>
                                          </p:val>
                                        </p:tav>
                                      </p:tavLst>
                                    </p:anim>
                                    <p:anim calcmode="lin" valueType="num">
                                      <p:cBhvr>
                                        <p:cTn id="15" dur="300" fill="hold"/>
                                        <p:tgtEl>
                                          <p:spTgt spid="3"/>
                                        </p:tgtEl>
                                        <p:attrNameLst>
                                          <p:attrName>style.rotation</p:attrName>
                                        </p:attrNameLst>
                                      </p:cBhvr>
                                      <p:tavLst>
                                        <p:tav tm="0">
                                          <p:val>
                                            <p:fltVal val="90"/>
                                          </p:val>
                                        </p:tav>
                                        <p:tav tm="100000">
                                          <p:val>
                                            <p:fltVal val="0"/>
                                          </p:val>
                                        </p:tav>
                                      </p:tavLst>
                                    </p:anim>
                                    <p:animEffect transition="in" filter="fade">
                                      <p:cBhvr>
                                        <p:cTn id="16" dur="300"/>
                                        <p:tgtEl>
                                          <p:spTgt spid="3"/>
                                        </p:tgtEl>
                                      </p:cBhvr>
                                    </p:animEffect>
                                  </p:childTnLst>
                                </p:cTn>
                              </p:par>
                            </p:childTnLst>
                          </p:cTn>
                        </p:par>
                        <p:par>
                          <p:cTn id="17" fill="hold">
                            <p:stCondLst>
                              <p:cond delay="300"/>
                            </p:stCondLst>
                            <p:childTnLst>
                              <p:par>
                                <p:cTn id="18" presetID="22" presetClass="entr" presetSubtype="8"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left)">
                                      <p:cBhvr>
                                        <p:cTn id="20" dur="300"/>
                                        <p:tgtEl>
                                          <p:spTgt spid="4"/>
                                        </p:tgtEl>
                                      </p:cBhvr>
                                    </p:animEffect>
                                  </p:childTnLst>
                                </p:cTn>
                              </p:par>
                              <p:par>
                                <p:cTn id="21" presetID="41" presetClass="entr" presetSubtype="0" fill="hold" grpId="0" nodeType="withEffect">
                                  <p:stCondLst>
                                    <p:cond delay="0"/>
                                  </p:stCondLst>
                                  <p:iterate type="lt">
                                    <p:tmPct val="10000"/>
                                  </p:iterate>
                                  <p:childTnLst>
                                    <p:set>
                                      <p:cBhvr>
                                        <p:cTn id="22" dur="1" fill="hold">
                                          <p:stCondLst>
                                            <p:cond delay="0"/>
                                          </p:stCondLst>
                                        </p:cTn>
                                        <p:tgtEl>
                                          <p:spTgt spid="5"/>
                                        </p:tgtEl>
                                        <p:attrNameLst>
                                          <p:attrName>style.visibility</p:attrName>
                                        </p:attrNameLst>
                                      </p:cBhvr>
                                      <p:to>
                                        <p:strVal val="visible"/>
                                      </p:to>
                                    </p:set>
                                    <p:anim calcmode="lin" valueType="num">
                                      <p:cBhvr>
                                        <p:cTn id="23" dur="3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4" dur="300" fill="hold"/>
                                        <p:tgtEl>
                                          <p:spTgt spid="5"/>
                                        </p:tgtEl>
                                        <p:attrNameLst>
                                          <p:attrName>ppt_y</p:attrName>
                                        </p:attrNameLst>
                                      </p:cBhvr>
                                      <p:tavLst>
                                        <p:tav tm="0">
                                          <p:val>
                                            <p:strVal val="#ppt_y"/>
                                          </p:val>
                                        </p:tav>
                                        <p:tav tm="100000">
                                          <p:val>
                                            <p:strVal val="#ppt_y"/>
                                          </p:val>
                                        </p:tav>
                                      </p:tavLst>
                                    </p:anim>
                                    <p:anim calcmode="lin" valueType="num">
                                      <p:cBhvr>
                                        <p:cTn id="25" dur="3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6" dur="3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7" dur="300" tmFilter="0,0; .5, 1; 1, 1"/>
                                        <p:tgtEl>
                                          <p:spTgt spid="5"/>
                                        </p:tgtEl>
                                      </p:cBhvr>
                                    </p:animEffect>
                                  </p:childTnLst>
                                </p:cTn>
                              </p:par>
                            </p:childTnLst>
                          </p:cTn>
                        </p:par>
                        <p:par>
                          <p:cTn id="28" fill="hold">
                            <p:stCondLst>
                              <p:cond delay="810"/>
                            </p:stCondLst>
                            <p:childTnLst>
                              <p:par>
                                <p:cTn id="29" presetID="10" presetClass="entr" presetSubtype="0"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500"/>
                                        <p:tgtEl>
                                          <p:spTgt spid="6"/>
                                        </p:tgtEl>
                                      </p:cBhvr>
                                    </p:animEffect>
                                  </p:childTnLst>
                                </p:cTn>
                              </p:par>
                            </p:childTnLst>
                          </p:cTn>
                        </p:par>
                        <p:par>
                          <p:cTn id="32" fill="hold">
                            <p:stCondLst>
                              <p:cond delay="1310"/>
                            </p:stCondLst>
                            <p:childTnLst>
                              <p:par>
                                <p:cTn id="33" presetID="22" presetClass="entr" presetSubtype="1" fill="hold"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up)">
                                      <p:cBhvr>
                                        <p:cTn id="35" dur="500"/>
                                        <p:tgtEl>
                                          <p:spTgt spid="9"/>
                                        </p:tgtEl>
                                      </p:cBhvr>
                                    </p:animEffect>
                                  </p:childTnLst>
                                </p:cTn>
                              </p:par>
                            </p:childTnLst>
                          </p:cTn>
                        </p:par>
                        <p:par>
                          <p:cTn id="36" fill="hold">
                            <p:stCondLst>
                              <p:cond delay="1810"/>
                            </p:stCondLst>
                            <p:childTnLst>
                              <p:par>
                                <p:cTn id="37" presetID="10" presetClass="entr" presetSubtype="0" fill="hold" grpId="0" nodeType="after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fade">
                                      <p:cBhvr>
                                        <p:cTn id="39" dur="500"/>
                                        <p:tgtEl>
                                          <p:spTgt spid="7"/>
                                        </p:tgtEl>
                                      </p:cBhvr>
                                    </p:animEffect>
                                  </p:childTnLst>
                                </p:cTn>
                              </p:par>
                            </p:childTnLst>
                          </p:cTn>
                        </p:par>
                        <p:par>
                          <p:cTn id="40" fill="hold">
                            <p:stCondLst>
                              <p:cond delay="2310"/>
                            </p:stCondLst>
                            <p:childTnLst>
                              <p:par>
                                <p:cTn id="41" presetID="22" presetClass="entr" presetSubtype="1" fill="hold" nodeType="after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wipe(up)">
                                      <p:cBhvr>
                                        <p:cTn id="43" dur="500"/>
                                        <p:tgtEl>
                                          <p:spTgt spid="10"/>
                                        </p:tgtEl>
                                      </p:cBhvr>
                                    </p:animEffect>
                                  </p:childTnLst>
                                </p:cTn>
                              </p:par>
                            </p:childTnLst>
                          </p:cTn>
                        </p:par>
                        <p:par>
                          <p:cTn id="44" fill="hold">
                            <p:stCondLst>
                              <p:cond delay="2810"/>
                            </p:stCondLst>
                            <p:childTnLst>
                              <p:par>
                                <p:cTn id="45" presetID="10" presetClass="entr" presetSubtype="0" fill="hold" grpId="0" nodeType="after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fade">
                                      <p:cBhvr>
                                        <p:cTn id="47" dur="500"/>
                                        <p:tgtEl>
                                          <p:spTgt spid="8"/>
                                        </p:tgtEl>
                                      </p:cBhvr>
                                    </p:animEffect>
                                  </p:childTnLst>
                                </p:cTn>
                              </p:par>
                            </p:childTnLst>
                          </p:cTn>
                        </p:par>
                        <p:par>
                          <p:cTn id="48" fill="hold">
                            <p:stCondLst>
                              <p:cond delay="3310"/>
                            </p:stCondLst>
                            <p:childTnLst>
                              <p:par>
                                <p:cTn id="49" presetID="8" presetClass="emph" presetSubtype="0" repeatCount="indefinite" fill="hold" grpId="1" nodeType="afterEffect">
                                  <p:stCondLst>
                                    <p:cond delay="0"/>
                                  </p:stCondLst>
                                  <p:childTnLst>
                                    <p:animRot by="21600000">
                                      <p:cBhvr>
                                        <p:cTn id="50" dur="3000" fill="hold"/>
                                        <p:tgtEl>
                                          <p:spTgt spid="6"/>
                                        </p:tgtEl>
                                        <p:attrNameLst>
                                          <p:attrName>r</p:attrName>
                                        </p:attrNameLst>
                                      </p:cBhvr>
                                    </p:animRot>
                                  </p:childTnLst>
                                </p:cTn>
                              </p:par>
                              <p:par>
                                <p:cTn id="51" presetID="8" presetClass="emph" presetSubtype="0" repeatCount="indefinite" fill="hold" grpId="1" nodeType="withEffect">
                                  <p:stCondLst>
                                    <p:cond delay="0"/>
                                  </p:stCondLst>
                                  <p:childTnLst>
                                    <p:animRot by="-21600000">
                                      <p:cBhvr>
                                        <p:cTn id="52" dur="2000" fill="hold"/>
                                        <p:tgtEl>
                                          <p:spTgt spid="7"/>
                                        </p:tgtEl>
                                        <p:attrNameLst>
                                          <p:attrName>r</p:attrName>
                                        </p:attrNameLst>
                                      </p:cBhvr>
                                    </p:animRot>
                                  </p:childTnLst>
                                </p:cTn>
                              </p:par>
                              <p:par>
                                <p:cTn id="53" presetID="8" presetClass="emph" presetSubtype="0" repeatCount="indefinite" fill="hold" grpId="1" nodeType="withEffect">
                                  <p:stCondLst>
                                    <p:cond delay="0"/>
                                  </p:stCondLst>
                                  <p:childTnLst>
                                    <p:animRot by="21600000">
                                      <p:cBhvr>
                                        <p:cTn id="54" dur="2000" fill="hold"/>
                                        <p:tgtEl>
                                          <p:spTgt spid="8"/>
                                        </p:tgtEl>
                                        <p:attrNameLst>
                                          <p:attrName>r</p:attrName>
                                        </p:attrNameLst>
                                      </p:cBhvr>
                                    </p:animRot>
                                  </p:childTnLst>
                                </p:cTn>
                              </p:par>
                            </p:childTnLst>
                          </p:cTn>
                        </p:par>
                        <p:par>
                          <p:cTn id="55" fill="hold">
                            <p:stCondLst>
                              <p:cond delay="6310"/>
                            </p:stCondLst>
                            <p:childTnLst>
                              <p:par>
                                <p:cTn id="56" presetID="41" presetClass="entr" presetSubtype="0" fill="hold" grpId="0" nodeType="afterEffect">
                                  <p:stCondLst>
                                    <p:cond delay="0"/>
                                  </p:stCondLst>
                                  <p:iterate type="lt">
                                    <p:tmPct val="10000"/>
                                  </p:iterate>
                                  <p:childTnLst>
                                    <p:set>
                                      <p:cBhvr>
                                        <p:cTn id="57" dur="1" fill="hold">
                                          <p:stCondLst>
                                            <p:cond delay="0"/>
                                          </p:stCondLst>
                                        </p:cTn>
                                        <p:tgtEl>
                                          <p:spTgt spid="12"/>
                                        </p:tgtEl>
                                        <p:attrNameLst>
                                          <p:attrName>style.visibility</p:attrName>
                                        </p:attrNameLst>
                                      </p:cBhvr>
                                      <p:to>
                                        <p:strVal val="visible"/>
                                      </p:to>
                                    </p:set>
                                    <p:anim calcmode="lin" valueType="num">
                                      <p:cBhvr>
                                        <p:cTn id="58"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59" dur="500" fill="hold"/>
                                        <p:tgtEl>
                                          <p:spTgt spid="12"/>
                                        </p:tgtEl>
                                        <p:attrNameLst>
                                          <p:attrName>ppt_y</p:attrName>
                                        </p:attrNameLst>
                                      </p:cBhvr>
                                      <p:tavLst>
                                        <p:tav tm="0">
                                          <p:val>
                                            <p:strVal val="#ppt_y"/>
                                          </p:val>
                                        </p:tav>
                                        <p:tav tm="100000">
                                          <p:val>
                                            <p:strVal val="#ppt_y"/>
                                          </p:val>
                                        </p:tav>
                                      </p:tavLst>
                                    </p:anim>
                                    <p:anim calcmode="lin" valueType="num">
                                      <p:cBhvr>
                                        <p:cTn id="60"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61"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62" dur="500" tmFilter="0,0; .5, 1; 1, 1"/>
                                        <p:tgtEl>
                                          <p:spTgt spid="12"/>
                                        </p:tgtEl>
                                      </p:cBhvr>
                                    </p:animEffect>
                                  </p:childTnLst>
                                </p:cTn>
                              </p:par>
                            </p:childTnLst>
                          </p:cTn>
                        </p:par>
                        <p:par>
                          <p:cTn id="63" fill="hold">
                            <p:stCondLst>
                              <p:cond delay="7210"/>
                            </p:stCondLst>
                            <p:childTnLst>
                              <p:par>
                                <p:cTn id="64" presetID="42" presetClass="entr" presetSubtype="0" fill="hold" grpId="0" nodeType="afterEffect">
                                  <p:stCondLst>
                                    <p:cond delay="0"/>
                                  </p:stCondLst>
                                  <p:childTnLst>
                                    <p:set>
                                      <p:cBhvr>
                                        <p:cTn id="65" dur="1" fill="hold">
                                          <p:stCondLst>
                                            <p:cond delay="0"/>
                                          </p:stCondLst>
                                        </p:cTn>
                                        <p:tgtEl>
                                          <p:spTgt spid="11"/>
                                        </p:tgtEl>
                                        <p:attrNameLst>
                                          <p:attrName>style.visibility</p:attrName>
                                        </p:attrNameLst>
                                      </p:cBhvr>
                                      <p:to>
                                        <p:strVal val="visible"/>
                                      </p:to>
                                    </p:set>
                                    <p:animEffect transition="in" filter="fade">
                                      <p:cBhvr>
                                        <p:cTn id="66" dur="750"/>
                                        <p:tgtEl>
                                          <p:spTgt spid="11"/>
                                        </p:tgtEl>
                                      </p:cBhvr>
                                    </p:animEffect>
                                    <p:anim calcmode="lin" valueType="num">
                                      <p:cBhvr>
                                        <p:cTn id="67" dur="750" fill="hold"/>
                                        <p:tgtEl>
                                          <p:spTgt spid="11"/>
                                        </p:tgtEl>
                                        <p:attrNameLst>
                                          <p:attrName>ppt_x</p:attrName>
                                        </p:attrNameLst>
                                      </p:cBhvr>
                                      <p:tavLst>
                                        <p:tav tm="0">
                                          <p:val>
                                            <p:strVal val="#ppt_x"/>
                                          </p:val>
                                        </p:tav>
                                        <p:tav tm="100000">
                                          <p:val>
                                            <p:strVal val="#ppt_x"/>
                                          </p:val>
                                        </p:tav>
                                      </p:tavLst>
                                    </p:anim>
                                    <p:anim calcmode="lin" valueType="num">
                                      <p:cBhvr>
                                        <p:cTn id="68" dur="750" fill="hold"/>
                                        <p:tgtEl>
                                          <p:spTgt spid="11"/>
                                        </p:tgtEl>
                                        <p:attrNameLst>
                                          <p:attrName>ppt_y</p:attrName>
                                        </p:attrNameLst>
                                      </p:cBhvr>
                                      <p:tavLst>
                                        <p:tav tm="0">
                                          <p:val>
                                            <p:strVal val="#ppt_y+.1"/>
                                          </p:val>
                                        </p:tav>
                                        <p:tav tm="100000">
                                          <p:val>
                                            <p:strVal val="#ppt_y"/>
                                          </p:val>
                                        </p:tav>
                                      </p:tavLst>
                                    </p:anim>
                                  </p:childTnLst>
                                </p:cTn>
                              </p:par>
                            </p:childTnLst>
                          </p:cTn>
                        </p:par>
                        <p:par>
                          <p:cTn id="69" fill="hold">
                            <p:stCondLst>
                              <p:cond delay="7960"/>
                            </p:stCondLst>
                            <p:childTnLst>
                              <p:par>
                                <p:cTn id="70" presetID="41" presetClass="entr" presetSubtype="0" fill="hold" grpId="0" nodeType="afterEffect">
                                  <p:stCondLst>
                                    <p:cond delay="0"/>
                                  </p:stCondLst>
                                  <p:iterate type="lt">
                                    <p:tmPct val="10000"/>
                                  </p:iterate>
                                  <p:childTnLst>
                                    <p:set>
                                      <p:cBhvr>
                                        <p:cTn id="71" dur="1" fill="hold">
                                          <p:stCondLst>
                                            <p:cond delay="0"/>
                                          </p:stCondLst>
                                        </p:cTn>
                                        <p:tgtEl>
                                          <p:spTgt spid="14"/>
                                        </p:tgtEl>
                                        <p:attrNameLst>
                                          <p:attrName>style.visibility</p:attrName>
                                        </p:attrNameLst>
                                      </p:cBhvr>
                                      <p:to>
                                        <p:strVal val="visible"/>
                                      </p:to>
                                    </p:set>
                                    <p:anim calcmode="lin" valueType="num">
                                      <p:cBhvr>
                                        <p:cTn id="72"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73" dur="500" fill="hold"/>
                                        <p:tgtEl>
                                          <p:spTgt spid="14"/>
                                        </p:tgtEl>
                                        <p:attrNameLst>
                                          <p:attrName>ppt_y</p:attrName>
                                        </p:attrNameLst>
                                      </p:cBhvr>
                                      <p:tavLst>
                                        <p:tav tm="0">
                                          <p:val>
                                            <p:strVal val="#ppt_y"/>
                                          </p:val>
                                        </p:tav>
                                        <p:tav tm="100000">
                                          <p:val>
                                            <p:strVal val="#ppt_y"/>
                                          </p:val>
                                        </p:tav>
                                      </p:tavLst>
                                    </p:anim>
                                    <p:anim calcmode="lin" valueType="num">
                                      <p:cBhvr>
                                        <p:cTn id="74"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75"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76" dur="500" tmFilter="0,0; .5, 1; 1, 1"/>
                                        <p:tgtEl>
                                          <p:spTgt spid="14"/>
                                        </p:tgtEl>
                                      </p:cBhvr>
                                    </p:animEffect>
                                  </p:childTnLst>
                                </p:cTn>
                              </p:par>
                            </p:childTnLst>
                          </p:cTn>
                        </p:par>
                        <p:par>
                          <p:cTn id="77" fill="hold">
                            <p:stCondLst>
                              <p:cond delay="8860"/>
                            </p:stCondLst>
                            <p:childTnLst>
                              <p:par>
                                <p:cTn id="78" presetID="42" presetClass="entr" presetSubtype="0" fill="hold" grpId="0" nodeType="afterEffect">
                                  <p:stCondLst>
                                    <p:cond delay="0"/>
                                  </p:stCondLst>
                                  <p:childTnLst>
                                    <p:set>
                                      <p:cBhvr>
                                        <p:cTn id="79" dur="1" fill="hold">
                                          <p:stCondLst>
                                            <p:cond delay="0"/>
                                          </p:stCondLst>
                                        </p:cTn>
                                        <p:tgtEl>
                                          <p:spTgt spid="13"/>
                                        </p:tgtEl>
                                        <p:attrNameLst>
                                          <p:attrName>style.visibility</p:attrName>
                                        </p:attrNameLst>
                                      </p:cBhvr>
                                      <p:to>
                                        <p:strVal val="visible"/>
                                      </p:to>
                                    </p:set>
                                    <p:animEffect transition="in" filter="fade">
                                      <p:cBhvr>
                                        <p:cTn id="80" dur="750"/>
                                        <p:tgtEl>
                                          <p:spTgt spid="13"/>
                                        </p:tgtEl>
                                      </p:cBhvr>
                                    </p:animEffect>
                                    <p:anim calcmode="lin" valueType="num">
                                      <p:cBhvr>
                                        <p:cTn id="81" dur="750" fill="hold"/>
                                        <p:tgtEl>
                                          <p:spTgt spid="13"/>
                                        </p:tgtEl>
                                        <p:attrNameLst>
                                          <p:attrName>ppt_x</p:attrName>
                                        </p:attrNameLst>
                                      </p:cBhvr>
                                      <p:tavLst>
                                        <p:tav tm="0">
                                          <p:val>
                                            <p:strVal val="#ppt_x"/>
                                          </p:val>
                                        </p:tav>
                                        <p:tav tm="100000">
                                          <p:val>
                                            <p:strVal val="#ppt_x"/>
                                          </p:val>
                                        </p:tav>
                                      </p:tavLst>
                                    </p:anim>
                                    <p:anim calcmode="lin" valueType="num">
                                      <p:cBhvr>
                                        <p:cTn id="82" dur="75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5" grpId="0"/>
      <p:bldP spid="6" grpId="0" animBg="1"/>
      <p:bldP spid="6" grpId="1" animBg="1"/>
      <p:bldP spid="7" grpId="0" animBg="1"/>
      <p:bldP spid="7" grpId="1" animBg="1"/>
      <p:bldP spid="8" grpId="0" animBg="1"/>
      <p:bldP spid="8" grpId="1" animBg="1"/>
      <p:bldP spid="11" grpId="0"/>
      <p:bldP spid="12" grpId="0"/>
      <p:bldP spid="13" grpId="0"/>
      <p:bldP spid="14"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pattFill prst="trellis">
          <a:fgClr>
            <a:schemeClr val="tx2">
              <a:lumMod val="20000"/>
              <a:lumOff val="80000"/>
            </a:schemeClr>
          </a:fgClr>
          <a:bgClr>
            <a:schemeClr val="bg1"/>
          </a:bgClr>
        </a:pattFill>
        <a:effectLst/>
      </p:bgPr>
    </p:bg>
    <p:spTree>
      <p:nvGrpSpPr>
        <p:cNvPr id="1" name=""/>
        <p:cNvGrpSpPr/>
        <p:nvPr/>
      </p:nvGrpSpPr>
      <p:grpSpPr>
        <a:xfrm>
          <a:off x="0" y="0"/>
          <a:ext cx="0" cy="0"/>
          <a:chOff x="0" y="0"/>
          <a:chExt cx="0" cy="0"/>
        </a:xfrm>
      </p:grpSpPr>
      <p:sp>
        <p:nvSpPr>
          <p:cNvPr id="2" name="矩形 1"/>
          <p:cNvSpPr/>
          <p:nvPr/>
        </p:nvSpPr>
        <p:spPr>
          <a:xfrm>
            <a:off x="360363" y="195263"/>
            <a:ext cx="360362" cy="360362"/>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 name="矩形 2"/>
          <p:cNvSpPr/>
          <p:nvPr/>
        </p:nvSpPr>
        <p:spPr>
          <a:xfrm>
            <a:off x="534988" y="342900"/>
            <a:ext cx="290512" cy="290513"/>
          </a:xfrm>
          <a:prstGeom prst="rect">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4" name="直接连接符 3"/>
          <p:cNvCxnSpPr/>
          <p:nvPr/>
        </p:nvCxnSpPr>
        <p:spPr>
          <a:xfrm>
            <a:off x="896938" y="608013"/>
            <a:ext cx="8212137"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标题 1"/>
          <p:cNvSpPr txBox="1">
            <a:spLocks/>
          </p:cNvSpPr>
          <p:nvPr/>
        </p:nvSpPr>
        <p:spPr bwMode="auto">
          <a:xfrm>
            <a:off x="1116013" y="95250"/>
            <a:ext cx="8229600" cy="565150"/>
          </a:xfrm>
          <a:prstGeom prst="rect">
            <a:avLst/>
          </a:prstGeom>
          <a:noFill/>
          <a:ln w="9525">
            <a:noFill/>
            <a:miter lim="800000"/>
            <a:headEnd/>
            <a:tailEnd/>
          </a:ln>
        </p:spPr>
        <p:txBody>
          <a:bodyPr/>
          <a:lstStyle/>
          <a:p>
            <a:r>
              <a:rPr lang="zh-CN" altLang="en-US" sz="2800" b="1">
                <a:solidFill>
                  <a:srgbClr val="0070C0"/>
                </a:solidFill>
                <a:latin typeface="微软雅黑" pitchFamily="34" charset="-122"/>
                <a:ea typeface="微软雅黑" pitchFamily="34" charset="-122"/>
              </a:rPr>
              <a:t>点击此处添加标题</a:t>
            </a:r>
          </a:p>
        </p:txBody>
      </p:sp>
      <p:sp>
        <p:nvSpPr>
          <p:cNvPr id="6" name="TextBox 5"/>
          <p:cNvSpPr txBox="1">
            <a:spLocks noChangeArrowheads="1"/>
          </p:cNvSpPr>
          <p:nvPr/>
        </p:nvSpPr>
        <p:spPr bwMode="auto">
          <a:xfrm>
            <a:off x="4670425" y="2994025"/>
            <a:ext cx="2173288" cy="584200"/>
          </a:xfrm>
          <a:prstGeom prst="rect">
            <a:avLst/>
          </a:prstGeom>
          <a:noFill/>
          <a:ln w="9525">
            <a:noFill/>
            <a:miter lim="800000"/>
            <a:headEnd/>
            <a:tailEnd/>
          </a:ln>
        </p:spPr>
        <p:txBody>
          <a:bodyPr wrap="none">
            <a:spAutoFit/>
          </a:bodyPr>
          <a:lstStyle/>
          <a:p>
            <a:pPr marL="342900" indent="-342900">
              <a:buFont typeface="Arial" charset="0"/>
              <a:buChar char="•"/>
            </a:pPr>
            <a:r>
              <a:rPr lang="zh-CN" altLang="en-US" sz="1600">
                <a:solidFill>
                  <a:srgbClr val="000000"/>
                </a:solidFill>
                <a:latin typeface="微软雅黑" pitchFamily="34" charset="-122"/>
                <a:ea typeface="微软雅黑" pitchFamily="34" charset="-122"/>
              </a:rPr>
              <a:t>点击此处输入文字</a:t>
            </a:r>
            <a:endParaRPr lang="en-US" altLang="zh-CN" sz="1600">
              <a:solidFill>
                <a:srgbClr val="000000"/>
              </a:solidFill>
              <a:latin typeface="微软雅黑" pitchFamily="34" charset="-122"/>
              <a:ea typeface="微软雅黑" pitchFamily="34" charset="-122"/>
            </a:endParaRPr>
          </a:p>
          <a:p>
            <a:pPr marL="342900" indent="-342900">
              <a:buFont typeface="Arial" charset="0"/>
              <a:buChar char="•"/>
            </a:pPr>
            <a:r>
              <a:rPr lang="zh-CN" altLang="en-US" sz="1600">
                <a:solidFill>
                  <a:srgbClr val="000000"/>
                </a:solidFill>
                <a:latin typeface="微软雅黑" pitchFamily="34" charset="-122"/>
                <a:ea typeface="微软雅黑" pitchFamily="34" charset="-122"/>
              </a:rPr>
              <a:t>点击此处输入文字</a:t>
            </a:r>
            <a:endParaRPr lang="en-US" altLang="zh-CN" sz="1600">
              <a:solidFill>
                <a:srgbClr val="000000"/>
              </a:solidFill>
              <a:latin typeface="微软雅黑" pitchFamily="34" charset="-122"/>
              <a:ea typeface="微软雅黑" pitchFamily="34" charset="-122"/>
            </a:endParaRPr>
          </a:p>
        </p:txBody>
      </p:sp>
      <p:sp>
        <p:nvSpPr>
          <p:cNvPr id="7" name="TextBox 6"/>
          <p:cNvSpPr txBox="1">
            <a:spLocks noChangeArrowheads="1"/>
          </p:cNvSpPr>
          <p:nvPr/>
        </p:nvSpPr>
        <p:spPr bwMode="auto">
          <a:xfrm>
            <a:off x="2798763" y="3748088"/>
            <a:ext cx="2378075" cy="646112"/>
          </a:xfrm>
          <a:prstGeom prst="rect">
            <a:avLst/>
          </a:prstGeom>
          <a:noFill/>
          <a:ln w="9525">
            <a:noFill/>
            <a:miter lim="800000"/>
            <a:headEnd/>
            <a:tailEnd/>
          </a:ln>
        </p:spPr>
        <p:txBody>
          <a:bodyPr wrap="none">
            <a:spAutoFit/>
          </a:bodyPr>
          <a:lstStyle/>
          <a:p>
            <a:pPr marL="342900" indent="-342900">
              <a:buFont typeface="Arial" charset="0"/>
              <a:buChar char="•"/>
            </a:pPr>
            <a:r>
              <a:rPr lang="zh-CN" altLang="en-US" b="1">
                <a:solidFill>
                  <a:srgbClr val="0070C0"/>
                </a:solidFill>
                <a:latin typeface="微软雅黑" pitchFamily="34" charset="-122"/>
                <a:ea typeface="微软雅黑" pitchFamily="34" charset="-122"/>
              </a:rPr>
              <a:t>点击此处输入文字</a:t>
            </a:r>
            <a:endParaRPr lang="en-US" altLang="zh-CN" b="1">
              <a:solidFill>
                <a:srgbClr val="0070C0"/>
              </a:solidFill>
              <a:latin typeface="微软雅黑" pitchFamily="34" charset="-122"/>
              <a:ea typeface="微软雅黑" pitchFamily="34" charset="-122"/>
            </a:endParaRPr>
          </a:p>
          <a:p>
            <a:pPr marL="342900" indent="-342900">
              <a:buFont typeface="Arial" charset="0"/>
              <a:buChar char="•"/>
            </a:pPr>
            <a:r>
              <a:rPr lang="zh-CN" altLang="en-US" b="1">
                <a:solidFill>
                  <a:srgbClr val="0070C0"/>
                </a:solidFill>
                <a:latin typeface="微软雅黑" pitchFamily="34" charset="-122"/>
                <a:ea typeface="微软雅黑" pitchFamily="34" charset="-122"/>
              </a:rPr>
              <a:t>点击此处输入文字</a:t>
            </a:r>
            <a:endParaRPr lang="en-US" altLang="zh-CN" b="1">
              <a:solidFill>
                <a:srgbClr val="0070C0"/>
              </a:solidFill>
              <a:latin typeface="微软雅黑" pitchFamily="34" charset="-122"/>
              <a:ea typeface="微软雅黑" pitchFamily="34" charset="-122"/>
            </a:endParaRPr>
          </a:p>
        </p:txBody>
      </p:sp>
      <p:sp>
        <p:nvSpPr>
          <p:cNvPr id="8" name="TextBox 7"/>
          <p:cNvSpPr txBox="1">
            <a:spLocks noChangeArrowheads="1"/>
          </p:cNvSpPr>
          <p:nvPr/>
        </p:nvSpPr>
        <p:spPr bwMode="auto">
          <a:xfrm>
            <a:off x="6457950" y="2033588"/>
            <a:ext cx="1966913" cy="523875"/>
          </a:xfrm>
          <a:prstGeom prst="rect">
            <a:avLst/>
          </a:prstGeom>
          <a:noFill/>
          <a:ln w="9525">
            <a:noFill/>
            <a:miter lim="800000"/>
            <a:headEnd/>
            <a:tailEnd/>
          </a:ln>
        </p:spPr>
        <p:txBody>
          <a:bodyPr wrap="none">
            <a:spAutoFit/>
          </a:bodyPr>
          <a:lstStyle/>
          <a:p>
            <a:pPr marL="342900" indent="-342900">
              <a:buFont typeface="Arial" charset="0"/>
              <a:buChar char="•"/>
            </a:pPr>
            <a:r>
              <a:rPr lang="zh-CN" altLang="en-US" sz="1400">
                <a:solidFill>
                  <a:srgbClr val="000000"/>
                </a:solidFill>
                <a:latin typeface="微软雅黑" pitchFamily="34" charset="-122"/>
                <a:ea typeface="微软雅黑" pitchFamily="34" charset="-122"/>
              </a:rPr>
              <a:t>点击此处输入文字</a:t>
            </a:r>
            <a:endParaRPr lang="en-US" altLang="zh-CN" sz="1400">
              <a:solidFill>
                <a:srgbClr val="000000"/>
              </a:solidFill>
              <a:latin typeface="微软雅黑" pitchFamily="34" charset="-122"/>
              <a:ea typeface="微软雅黑" pitchFamily="34" charset="-122"/>
            </a:endParaRPr>
          </a:p>
          <a:p>
            <a:pPr marL="342900" indent="-342900">
              <a:buFont typeface="Arial" charset="0"/>
              <a:buChar char="•"/>
            </a:pPr>
            <a:r>
              <a:rPr lang="zh-CN" altLang="en-US" sz="1400">
                <a:solidFill>
                  <a:srgbClr val="000000"/>
                </a:solidFill>
                <a:latin typeface="微软雅黑" pitchFamily="34" charset="-122"/>
                <a:ea typeface="微软雅黑" pitchFamily="34" charset="-122"/>
              </a:rPr>
              <a:t>点击此处输入文字</a:t>
            </a:r>
            <a:endParaRPr lang="en-US" altLang="zh-CN" sz="1400">
              <a:solidFill>
                <a:srgbClr val="000000"/>
              </a:solidFill>
              <a:latin typeface="微软雅黑" pitchFamily="34" charset="-122"/>
              <a:ea typeface="微软雅黑" pitchFamily="34" charset="-122"/>
            </a:endParaRPr>
          </a:p>
        </p:txBody>
      </p:sp>
      <p:grpSp>
        <p:nvGrpSpPr>
          <p:cNvPr id="9" name="组合 8"/>
          <p:cNvGrpSpPr>
            <a:grpSpLocks/>
          </p:cNvGrpSpPr>
          <p:nvPr/>
        </p:nvGrpSpPr>
        <p:grpSpPr bwMode="auto">
          <a:xfrm>
            <a:off x="1187450" y="1706563"/>
            <a:ext cx="1944688" cy="2681287"/>
            <a:chOff x="681032" y="1902140"/>
            <a:chExt cx="1944688" cy="2681281"/>
          </a:xfrm>
        </p:grpSpPr>
        <p:sp>
          <p:nvSpPr>
            <p:cNvPr id="10" name="椭圆​​ 2"/>
            <p:cNvSpPr/>
            <p:nvPr/>
          </p:nvSpPr>
          <p:spPr>
            <a:xfrm>
              <a:off x="681032" y="1902140"/>
              <a:ext cx="1944688" cy="2447920"/>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solidFill>
              <a:srgbClr val="0070C0"/>
            </a:solidFill>
            <a:ln>
              <a:noFill/>
            </a:ln>
          </p:spPr>
          <p:txBody>
            <a:bodyPr wrap="none" anchor="ctr"/>
            <a:lstStyle/>
            <a:p>
              <a:pPr>
                <a:defRPr/>
              </a:pPr>
              <a:endParaRPr lang="zh-CN" altLang="en-US" kern="0" dirty="0">
                <a:solidFill>
                  <a:srgbClr val="000000"/>
                </a:solidFill>
                <a:latin typeface="Arial" pitchFamily="34" charset="0"/>
                <a:ea typeface="华文细黑" pitchFamily="2" charset="-122"/>
              </a:endParaRPr>
            </a:p>
          </p:txBody>
        </p:sp>
        <p:sp>
          <p:nvSpPr>
            <p:cNvPr id="11" name="椭圆​​ 6"/>
            <p:cNvSpPr/>
            <p:nvPr/>
          </p:nvSpPr>
          <p:spPr>
            <a:xfrm>
              <a:off x="897230" y="4432300"/>
              <a:ext cx="1512168" cy="151121"/>
            </a:xfrm>
            <a:prstGeom prst="ellipse">
              <a:avLst/>
            </a:prstGeom>
            <a:gradFill flip="none" rotWithShape="1">
              <a:gsLst>
                <a:gs pos="80000">
                  <a:sysClr val="window" lastClr="CCE8CF">
                    <a:alpha val="0"/>
                  </a:sysClr>
                </a:gs>
                <a:gs pos="0">
                  <a:srgbClr val="FFFFFF">
                    <a:lumMod val="50000"/>
                  </a:srgbClr>
                </a:gs>
              </a:gsLst>
              <a:path path="circle">
                <a:fillToRect l="50000" t="50000" r="50000" b="50000"/>
              </a:path>
              <a:tileRect/>
            </a:gradFill>
            <a:ln w="25400" cap="flat" cmpd="sng" algn="ctr">
              <a:noFill/>
              <a:prstDash val="solid"/>
            </a:ln>
            <a:effectLst/>
          </p:spPr>
          <p:txBody>
            <a:bodyPr anchor="ctr"/>
            <a:lstStyle/>
            <a:p>
              <a:pPr algn="ctr" fontAlgn="auto">
                <a:spcBef>
                  <a:spcPts val="0"/>
                </a:spcBef>
                <a:spcAft>
                  <a:spcPts val="0"/>
                </a:spcAft>
                <a:defRPr/>
              </a:pPr>
              <a:endParaRPr lang="zh-CN" altLang="en-US" kern="0">
                <a:solidFill>
                  <a:prstClr val="white"/>
                </a:solidFill>
                <a:latin typeface="+mn-lt"/>
                <a:ea typeface="+mn-ea"/>
              </a:endParaRPr>
            </a:p>
          </p:txBody>
        </p:sp>
        <p:sp>
          <p:nvSpPr>
            <p:cNvPr id="12" name="矩形​​ 16"/>
            <p:cNvSpPr>
              <a:spLocks noChangeArrowheads="1"/>
            </p:cNvSpPr>
            <p:nvPr/>
          </p:nvSpPr>
          <p:spPr bwMode="auto">
            <a:xfrm>
              <a:off x="1087432" y="2413314"/>
              <a:ext cx="1108075" cy="830260"/>
            </a:xfrm>
            <a:prstGeom prst="rect">
              <a:avLst/>
            </a:prstGeom>
            <a:noFill/>
            <a:ln>
              <a:noFill/>
            </a:ln>
            <a:extLst>
              <a:ext uri="{909E8E84-426E-40DD-AFC4-6F175D3DCCD1}"/>
              <a:ext uri="{91240B29-F687-4F45-9708-019B960494DF}"/>
            </a:extLst>
          </p:spPr>
          <p:txBody>
            <a:bodyPr wrap="none">
              <a:spAutoFit/>
            </a:bodyPr>
            <a:lstStyle/>
            <a:p>
              <a:pPr algn="ctr">
                <a:defRPr/>
              </a:pPr>
              <a:r>
                <a:rPr lang="zh-CN" altLang="en-US" sz="2400" b="1" kern="0" dirty="0">
                  <a:solidFill>
                    <a:schemeClr val="bg1"/>
                  </a:solidFill>
                  <a:latin typeface="微软雅黑" pitchFamily="34" charset="-122"/>
                  <a:ea typeface="微软雅黑" pitchFamily="34" charset="-122"/>
                  <a:cs typeface="Arial Unicode MS" pitchFamily="34" charset="-122"/>
                </a:rPr>
                <a:t>点击录</a:t>
              </a:r>
              <a:endParaRPr lang="en-US" altLang="zh-CN" sz="2400" b="1" kern="0" dirty="0">
                <a:solidFill>
                  <a:schemeClr val="bg1"/>
                </a:solidFill>
                <a:latin typeface="微软雅黑" pitchFamily="34" charset="-122"/>
                <a:ea typeface="微软雅黑" pitchFamily="34" charset="-122"/>
                <a:cs typeface="Arial Unicode MS" pitchFamily="34" charset="-122"/>
              </a:endParaRPr>
            </a:p>
            <a:p>
              <a:pPr algn="ctr">
                <a:defRPr/>
              </a:pPr>
              <a:r>
                <a:rPr lang="zh-CN" altLang="en-US" sz="2400" b="1" kern="0" dirty="0">
                  <a:solidFill>
                    <a:schemeClr val="bg1"/>
                  </a:solidFill>
                  <a:latin typeface="微软雅黑" pitchFamily="34" charset="-122"/>
                  <a:ea typeface="微软雅黑" pitchFamily="34" charset="-122"/>
                  <a:cs typeface="Arial Unicode MS" pitchFamily="34" charset="-122"/>
                </a:rPr>
                <a:t>入内容</a:t>
              </a:r>
            </a:p>
          </p:txBody>
        </p:sp>
      </p:grpSp>
      <p:grpSp>
        <p:nvGrpSpPr>
          <p:cNvPr id="13" name="组合 12"/>
          <p:cNvGrpSpPr>
            <a:grpSpLocks/>
          </p:cNvGrpSpPr>
          <p:nvPr/>
        </p:nvGrpSpPr>
        <p:grpSpPr bwMode="auto">
          <a:xfrm>
            <a:off x="3652838" y="1333500"/>
            <a:ext cx="1439862" cy="1946275"/>
            <a:chOff x="3146420" y="1529078"/>
            <a:chExt cx="1439862" cy="1946260"/>
          </a:xfrm>
        </p:grpSpPr>
        <p:sp>
          <p:nvSpPr>
            <p:cNvPr id="14" name="椭圆​​ 2"/>
            <p:cNvSpPr/>
            <p:nvPr/>
          </p:nvSpPr>
          <p:spPr>
            <a:xfrm>
              <a:off x="3146420" y="1529078"/>
              <a:ext cx="1439862" cy="1812911"/>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solidFill>
              <a:srgbClr val="FF9900"/>
            </a:solidFill>
            <a:ln>
              <a:noFill/>
            </a:ln>
          </p:spPr>
          <p:txBody>
            <a:bodyPr wrap="none" anchor="ctr"/>
            <a:lstStyle/>
            <a:p>
              <a:pPr>
                <a:defRPr/>
              </a:pPr>
              <a:endParaRPr lang="zh-CN" altLang="en-US" kern="0">
                <a:solidFill>
                  <a:srgbClr val="000000"/>
                </a:solidFill>
                <a:latin typeface="Arial" pitchFamily="34" charset="0"/>
                <a:ea typeface="华文细黑" pitchFamily="2" charset="-122"/>
              </a:endParaRPr>
            </a:p>
          </p:txBody>
        </p:sp>
        <p:sp>
          <p:nvSpPr>
            <p:cNvPr id="15" name="椭圆​​ 9"/>
            <p:cNvSpPr/>
            <p:nvPr/>
          </p:nvSpPr>
          <p:spPr>
            <a:xfrm>
              <a:off x="3273494" y="3380494"/>
              <a:ext cx="1116000" cy="94844"/>
            </a:xfrm>
            <a:prstGeom prst="ellipse">
              <a:avLst/>
            </a:prstGeom>
            <a:gradFill flip="none" rotWithShape="1">
              <a:gsLst>
                <a:gs pos="80000">
                  <a:sysClr val="window" lastClr="CCE8CF">
                    <a:alpha val="0"/>
                  </a:sysClr>
                </a:gs>
                <a:gs pos="0">
                  <a:srgbClr val="FFFFFF">
                    <a:lumMod val="50000"/>
                  </a:srgbClr>
                </a:gs>
              </a:gsLst>
              <a:path path="circle">
                <a:fillToRect l="50000" t="50000" r="50000" b="50000"/>
              </a:path>
              <a:tileRect/>
            </a:gradFill>
            <a:ln w="25400" cap="flat" cmpd="sng" algn="ctr">
              <a:noFill/>
              <a:prstDash val="solid"/>
            </a:ln>
            <a:effectLst/>
          </p:spPr>
          <p:txBody>
            <a:bodyPr anchor="ctr"/>
            <a:lstStyle/>
            <a:p>
              <a:pPr algn="ctr" fontAlgn="auto">
                <a:spcBef>
                  <a:spcPts val="0"/>
                </a:spcBef>
                <a:spcAft>
                  <a:spcPts val="0"/>
                </a:spcAft>
                <a:defRPr/>
              </a:pPr>
              <a:endParaRPr lang="zh-CN" altLang="en-US" kern="0">
                <a:solidFill>
                  <a:prstClr val="white"/>
                </a:solidFill>
                <a:latin typeface="+mn-lt"/>
                <a:ea typeface="+mn-ea"/>
              </a:endParaRPr>
            </a:p>
          </p:txBody>
        </p:sp>
        <p:sp>
          <p:nvSpPr>
            <p:cNvPr id="16" name="矩形​​ 17"/>
            <p:cNvSpPr>
              <a:spLocks noChangeArrowheads="1"/>
            </p:cNvSpPr>
            <p:nvPr/>
          </p:nvSpPr>
          <p:spPr bwMode="auto">
            <a:xfrm>
              <a:off x="3360732" y="1856100"/>
              <a:ext cx="954088" cy="622295"/>
            </a:xfrm>
            <a:prstGeom prst="rect">
              <a:avLst/>
            </a:prstGeom>
            <a:noFill/>
            <a:ln>
              <a:noFill/>
            </a:ln>
            <a:extLst>
              <a:ext uri="{909E8E84-426E-40DD-AFC4-6F175D3DCCD1}"/>
              <a:ext uri="{91240B29-F687-4F45-9708-019B960494DF}"/>
            </a:extLst>
          </p:spPr>
          <p:txBody>
            <a:bodyPr wrap="none">
              <a:spAutoFit/>
            </a:bodyPr>
            <a:lstStyle/>
            <a:p>
              <a:pPr algn="ctr">
                <a:defRPr/>
              </a:pPr>
              <a:r>
                <a:rPr lang="zh-CN" altLang="en-US" sz="2000" b="1" kern="0" dirty="0">
                  <a:solidFill>
                    <a:schemeClr val="bg1"/>
                  </a:solidFill>
                  <a:latin typeface="微软雅黑" pitchFamily="34" charset="-122"/>
                  <a:ea typeface="微软雅黑" pitchFamily="34" charset="-122"/>
                  <a:cs typeface="Arial Unicode MS" pitchFamily="34" charset="-122"/>
                </a:rPr>
                <a:t>点击录</a:t>
              </a:r>
              <a:endParaRPr lang="en-US" altLang="zh-CN" sz="2000" b="1" kern="0" dirty="0">
                <a:solidFill>
                  <a:schemeClr val="bg1"/>
                </a:solidFill>
                <a:latin typeface="微软雅黑" pitchFamily="34" charset="-122"/>
                <a:ea typeface="微软雅黑" pitchFamily="34" charset="-122"/>
                <a:cs typeface="Arial Unicode MS" pitchFamily="34" charset="-122"/>
              </a:endParaRPr>
            </a:p>
            <a:p>
              <a:pPr algn="ctr">
                <a:defRPr/>
              </a:pPr>
              <a:r>
                <a:rPr lang="zh-CN" altLang="en-US" sz="2000" b="1" kern="0" dirty="0">
                  <a:solidFill>
                    <a:schemeClr val="bg1"/>
                  </a:solidFill>
                  <a:latin typeface="微软雅黑" pitchFamily="34" charset="-122"/>
                  <a:ea typeface="微软雅黑" pitchFamily="34" charset="-122"/>
                  <a:cs typeface="Arial Unicode MS" pitchFamily="34" charset="-122"/>
                </a:rPr>
                <a:t>入内容</a:t>
              </a:r>
            </a:p>
          </p:txBody>
        </p:sp>
      </p:grpSp>
      <p:grpSp>
        <p:nvGrpSpPr>
          <p:cNvPr id="17" name="组合 16"/>
          <p:cNvGrpSpPr>
            <a:grpSpLocks/>
          </p:cNvGrpSpPr>
          <p:nvPr/>
        </p:nvGrpSpPr>
        <p:grpSpPr bwMode="auto">
          <a:xfrm>
            <a:off x="5580063" y="1057275"/>
            <a:ext cx="1012825" cy="1357313"/>
            <a:chOff x="5073645" y="1252853"/>
            <a:chExt cx="1012825" cy="1357676"/>
          </a:xfrm>
        </p:grpSpPr>
        <p:sp>
          <p:nvSpPr>
            <p:cNvPr id="18" name="椭圆​​ 2"/>
            <p:cNvSpPr/>
            <p:nvPr/>
          </p:nvSpPr>
          <p:spPr>
            <a:xfrm>
              <a:off x="5073645" y="1252853"/>
              <a:ext cx="1012825" cy="1275104"/>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solidFill>
              <a:srgbClr val="0070C0"/>
            </a:solidFill>
            <a:ln>
              <a:noFill/>
            </a:ln>
          </p:spPr>
          <p:txBody>
            <a:bodyPr wrap="none" anchor="ctr"/>
            <a:lstStyle/>
            <a:p>
              <a:pPr>
                <a:defRPr/>
              </a:pPr>
              <a:endParaRPr lang="zh-CN" altLang="en-US" kern="0">
                <a:solidFill>
                  <a:srgbClr val="000000"/>
                </a:solidFill>
                <a:latin typeface="Arial" pitchFamily="34" charset="0"/>
                <a:ea typeface="华文细黑" pitchFamily="2" charset="-122"/>
              </a:endParaRPr>
            </a:p>
          </p:txBody>
        </p:sp>
        <p:sp>
          <p:nvSpPr>
            <p:cNvPr id="19" name="椭圆​​ 10"/>
            <p:cNvSpPr/>
            <p:nvPr/>
          </p:nvSpPr>
          <p:spPr>
            <a:xfrm>
              <a:off x="5217790" y="2515685"/>
              <a:ext cx="720000" cy="94844"/>
            </a:xfrm>
            <a:prstGeom prst="ellipse">
              <a:avLst/>
            </a:prstGeom>
            <a:gradFill flip="none" rotWithShape="1">
              <a:gsLst>
                <a:gs pos="80000">
                  <a:sysClr val="window" lastClr="CCE8CF">
                    <a:alpha val="0"/>
                  </a:sysClr>
                </a:gs>
                <a:gs pos="0">
                  <a:srgbClr val="FFFFFF">
                    <a:lumMod val="50000"/>
                  </a:srgbClr>
                </a:gs>
              </a:gsLst>
              <a:path path="circle">
                <a:fillToRect l="50000" t="50000" r="50000" b="50000"/>
              </a:path>
              <a:tileRect/>
            </a:gradFill>
            <a:ln w="25400" cap="flat" cmpd="sng" algn="ctr">
              <a:noFill/>
              <a:prstDash val="solid"/>
            </a:ln>
            <a:effectLst/>
          </p:spPr>
          <p:txBody>
            <a:bodyPr anchor="ctr"/>
            <a:lstStyle/>
            <a:p>
              <a:pPr algn="ctr" fontAlgn="auto">
                <a:spcBef>
                  <a:spcPts val="0"/>
                </a:spcBef>
                <a:spcAft>
                  <a:spcPts val="0"/>
                </a:spcAft>
                <a:defRPr/>
              </a:pPr>
              <a:endParaRPr lang="zh-CN" altLang="en-US" kern="0">
                <a:solidFill>
                  <a:prstClr val="white"/>
                </a:solidFill>
                <a:latin typeface="+mn-lt"/>
                <a:ea typeface="+mn-ea"/>
              </a:endParaRPr>
            </a:p>
          </p:txBody>
        </p:sp>
        <p:sp>
          <p:nvSpPr>
            <p:cNvPr id="20" name="矩形​​ 18"/>
            <p:cNvSpPr>
              <a:spLocks noChangeArrowheads="1"/>
            </p:cNvSpPr>
            <p:nvPr/>
          </p:nvSpPr>
          <p:spPr bwMode="auto">
            <a:xfrm>
              <a:off x="5178420" y="1464047"/>
              <a:ext cx="801687" cy="584356"/>
            </a:xfrm>
            <a:prstGeom prst="rect">
              <a:avLst/>
            </a:prstGeom>
            <a:noFill/>
            <a:ln>
              <a:noFill/>
            </a:ln>
            <a:extLst>
              <a:ext uri="{909E8E84-426E-40DD-AFC4-6F175D3DCCD1}"/>
              <a:ext uri="{91240B29-F687-4F45-9708-019B960494DF}"/>
            </a:extLst>
          </p:spPr>
          <p:txBody>
            <a:bodyPr wrap="none">
              <a:spAutoFit/>
            </a:bodyPr>
            <a:lstStyle/>
            <a:p>
              <a:pPr algn="ctr">
                <a:defRPr/>
              </a:pPr>
              <a:r>
                <a:rPr lang="zh-CN" altLang="en-US" sz="1600" b="1" kern="0" dirty="0">
                  <a:solidFill>
                    <a:schemeClr val="bg1"/>
                  </a:solidFill>
                  <a:latin typeface="微软雅黑" pitchFamily="34" charset="-122"/>
                  <a:ea typeface="微软雅黑" pitchFamily="34" charset="-122"/>
                  <a:cs typeface="Arial Unicode MS" pitchFamily="34" charset="-122"/>
                </a:rPr>
                <a:t>点击录</a:t>
              </a:r>
              <a:endParaRPr lang="en-US" altLang="zh-CN" sz="1600" b="1" kern="0" dirty="0">
                <a:solidFill>
                  <a:schemeClr val="bg1"/>
                </a:solidFill>
                <a:latin typeface="微软雅黑" pitchFamily="34" charset="-122"/>
                <a:ea typeface="微软雅黑" pitchFamily="34" charset="-122"/>
                <a:cs typeface="Arial Unicode MS" pitchFamily="34" charset="-122"/>
              </a:endParaRPr>
            </a:p>
            <a:p>
              <a:pPr algn="ctr">
                <a:defRPr/>
              </a:pPr>
              <a:r>
                <a:rPr lang="zh-CN" altLang="en-US" sz="1600" b="1" kern="0" dirty="0">
                  <a:solidFill>
                    <a:schemeClr val="bg1"/>
                  </a:solidFill>
                  <a:latin typeface="微软雅黑" pitchFamily="34" charset="-122"/>
                  <a:ea typeface="微软雅黑" pitchFamily="34" charset="-122"/>
                  <a:cs typeface="Arial Unicode MS" pitchFamily="34" charset="-122"/>
                </a:rPr>
                <a:t>入内容</a:t>
              </a:r>
            </a:p>
          </p:txBody>
        </p:sp>
      </p:gr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300" fill="hold"/>
                                        <p:tgtEl>
                                          <p:spTgt spid="2"/>
                                        </p:tgtEl>
                                        <p:attrNameLst>
                                          <p:attrName>ppt_w</p:attrName>
                                        </p:attrNameLst>
                                      </p:cBhvr>
                                      <p:tavLst>
                                        <p:tav tm="0">
                                          <p:val>
                                            <p:fltVal val="0"/>
                                          </p:val>
                                        </p:tav>
                                        <p:tav tm="100000">
                                          <p:val>
                                            <p:strVal val="#ppt_w"/>
                                          </p:val>
                                        </p:tav>
                                      </p:tavLst>
                                    </p:anim>
                                    <p:anim calcmode="lin" valueType="num">
                                      <p:cBhvr>
                                        <p:cTn id="8" dur="300" fill="hold"/>
                                        <p:tgtEl>
                                          <p:spTgt spid="2"/>
                                        </p:tgtEl>
                                        <p:attrNameLst>
                                          <p:attrName>ppt_h</p:attrName>
                                        </p:attrNameLst>
                                      </p:cBhvr>
                                      <p:tavLst>
                                        <p:tav tm="0">
                                          <p:val>
                                            <p:fltVal val="0"/>
                                          </p:val>
                                        </p:tav>
                                        <p:tav tm="100000">
                                          <p:val>
                                            <p:strVal val="#ppt_h"/>
                                          </p:val>
                                        </p:tav>
                                      </p:tavLst>
                                    </p:anim>
                                    <p:anim calcmode="lin" valueType="num">
                                      <p:cBhvr>
                                        <p:cTn id="9" dur="300" fill="hold"/>
                                        <p:tgtEl>
                                          <p:spTgt spid="2"/>
                                        </p:tgtEl>
                                        <p:attrNameLst>
                                          <p:attrName>style.rotation</p:attrName>
                                        </p:attrNameLst>
                                      </p:cBhvr>
                                      <p:tavLst>
                                        <p:tav tm="0">
                                          <p:val>
                                            <p:fltVal val="90"/>
                                          </p:val>
                                        </p:tav>
                                        <p:tav tm="100000">
                                          <p:val>
                                            <p:fltVal val="0"/>
                                          </p:val>
                                        </p:tav>
                                      </p:tavLst>
                                    </p:anim>
                                    <p:animEffect transition="in" filter="fade">
                                      <p:cBhvr>
                                        <p:cTn id="10" dur="300"/>
                                        <p:tgtEl>
                                          <p:spTgt spid="2"/>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300" fill="hold"/>
                                        <p:tgtEl>
                                          <p:spTgt spid="3"/>
                                        </p:tgtEl>
                                        <p:attrNameLst>
                                          <p:attrName>ppt_w</p:attrName>
                                        </p:attrNameLst>
                                      </p:cBhvr>
                                      <p:tavLst>
                                        <p:tav tm="0">
                                          <p:val>
                                            <p:fltVal val="0"/>
                                          </p:val>
                                        </p:tav>
                                        <p:tav tm="100000">
                                          <p:val>
                                            <p:strVal val="#ppt_w"/>
                                          </p:val>
                                        </p:tav>
                                      </p:tavLst>
                                    </p:anim>
                                    <p:anim calcmode="lin" valueType="num">
                                      <p:cBhvr>
                                        <p:cTn id="14" dur="300" fill="hold"/>
                                        <p:tgtEl>
                                          <p:spTgt spid="3"/>
                                        </p:tgtEl>
                                        <p:attrNameLst>
                                          <p:attrName>ppt_h</p:attrName>
                                        </p:attrNameLst>
                                      </p:cBhvr>
                                      <p:tavLst>
                                        <p:tav tm="0">
                                          <p:val>
                                            <p:fltVal val="0"/>
                                          </p:val>
                                        </p:tav>
                                        <p:tav tm="100000">
                                          <p:val>
                                            <p:strVal val="#ppt_h"/>
                                          </p:val>
                                        </p:tav>
                                      </p:tavLst>
                                    </p:anim>
                                    <p:anim calcmode="lin" valueType="num">
                                      <p:cBhvr>
                                        <p:cTn id="15" dur="300" fill="hold"/>
                                        <p:tgtEl>
                                          <p:spTgt spid="3"/>
                                        </p:tgtEl>
                                        <p:attrNameLst>
                                          <p:attrName>style.rotation</p:attrName>
                                        </p:attrNameLst>
                                      </p:cBhvr>
                                      <p:tavLst>
                                        <p:tav tm="0">
                                          <p:val>
                                            <p:fltVal val="90"/>
                                          </p:val>
                                        </p:tav>
                                        <p:tav tm="100000">
                                          <p:val>
                                            <p:fltVal val="0"/>
                                          </p:val>
                                        </p:tav>
                                      </p:tavLst>
                                    </p:anim>
                                    <p:animEffect transition="in" filter="fade">
                                      <p:cBhvr>
                                        <p:cTn id="16" dur="300"/>
                                        <p:tgtEl>
                                          <p:spTgt spid="3"/>
                                        </p:tgtEl>
                                      </p:cBhvr>
                                    </p:animEffect>
                                  </p:childTnLst>
                                </p:cTn>
                              </p:par>
                            </p:childTnLst>
                          </p:cTn>
                        </p:par>
                        <p:par>
                          <p:cTn id="17" fill="hold">
                            <p:stCondLst>
                              <p:cond delay="300"/>
                            </p:stCondLst>
                            <p:childTnLst>
                              <p:par>
                                <p:cTn id="18" presetID="22" presetClass="entr" presetSubtype="8"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left)">
                                      <p:cBhvr>
                                        <p:cTn id="20" dur="300"/>
                                        <p:tgtEl>
                                          <p:spTgt spid="4"/>
                                        </p:tgtEl>
                                      </p:cBhvr>
                                    </p:animEffect>
                                  </p:childTnLst>
                                </p:cTn>
                              </p:par>
                              <p:par>
                                <p:cTn id="21" presetID="41" presetClass="entr" presetSubtype="0" fill="hold" grpId="0" nodeType="withEffect">
                                  <p:stCondLst>
                                    <p:cond delay="0"/>
                                  </p:stCondLst>
                                  <p:iterate type="lt">
                                    <p:tmPct val="10000"/>
                                  </p:iterate>
                                  <p:childTnLst>
                                    <p:set>
                                      <p:cBhvr>
                                        <p:cTn id="22" dur="1" fill="hold">
                                          <p:stCondLst>
                                            <p:cond delay="0"/>
                                          </p:stCondLst>
                                        </p:cTn>
                                        <p:tgtEl>
                                          <p:spTgt spid="5"/>
                                        </p:tgtEl>
                                        <p:attrNameLst>
                                          <p:attrName>style.visibility</p:attrName>
                                        </p:attrNameLst>
                                      </p:cBhvr>
                                      <p:to>
                                        <p:strVal val="visible"/>
                                      </p:to>
                                    </p:set>
                                    <p:anim calcmode="lin" valueType="num">
                                      <p:cBhvr>
                                        <p:cTn id="23" dur="3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4" dur="300" fill="hold"/>
                                        <p:tgtEl>
                                          <p:spTgt spid="5"/>
                                        </p:tgtEl>
                                        <p:attrNameLst>
                                          <p:attrName>ppt_y</p:attrName>
                                        </p:attrNameLst>
                                      </p:cBhvr>
                                      <p:tavLst>
                                        <p:tav tm="0">
                                          <p:val>
                                            <p:strVal val="#ppt_y"/>
                                          </p:val>
                                        </p:tav>
                                        <p:tav tm="100000">
                                          <p:val>
                                            <p:strVal val="#ppt_y"/>
                                          </p:val>
                                        </p:tav>
                                      </p:tavLst>
                                    </p:anim>
                                    <p:anim calcmode="lin" valueType="num">
                                      <p:cBhvr>
                                        <p:cTn id="25" dur="3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6" dur="3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7" dur="300" tmFilter="0,0; .5, 1; 1, 1"/>
                                        <p:tgtEl>
                                          <p:spTgt spid="5"/>
                                        </p:tgtEl>
                                      </p:cBhvr>
                                    </p:animEffect>
                                  </p:childTnLst>
                                </p:cTn>
                              </p:par>
                            </p:childTnLst>
                          </p:cTn>
                        </p:par>
                        <p:par>
                          <p:cTn id="28" fill="hold">
                            <p:stCondLst>
                              <p:cond delay="810"/>
                            </p:stCondLst>
                            <p:childTnLst>
                              <p:par>
                                <p:cTn id="29" presetID="26" presetClass="entr" presetSubtype="0" fill="hold"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down)">
                                      <p:cBhvr>
                                        <p:cTn id="31" dur="362">
                                          <p:stCondLst>
                                            <p:cond delay="0"/>
                                          </p:stCondLst>
                                        </p:cTn>
                                        <p:tgtEl>
                                          <p:spTgt spid="9"/>
                                        </p:tgtEl>
                                      </p:cBhvr>
                                    </p:animEffect>
                                    <p:anim calcmode="lin" valueType="num">
                                      <p:cBhvr>
                                        <p:cTn id="32" dur="1139"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33" dur="415"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34" dur="415" tmFilter="0, 0; 0.125,0.2665; 0.25,0.4; 0.375,0.465; 0.5,0.5;  0.625,0.535; 0.75,0.6; 0.875,0.7335; 1,1">
                                          <p:stCondLst>
                                            <p:cond delay="415"/>
                                          </p:stCondLst>
                                        </p:cTn>
                                        <p:tgtEl>
                                          <p:spTgt spid="9"/>
                                        </p:tgtEl>
                                        <p:attrNameLst>
                                          <p:attrName>ppt_y</p:attrName>
                                        </p:attrNameLst>
                                      </p:cBhvr>
                                      <p:tavLst>
                                        <p:tav tm="0" fmla="#ppt_y-sin(pi*$)/9">
                                          <p:val>
                                            <p:fltVal val="0"/>
                                          </p:val>
                                        </p:tav>
                                        <p:tav tm="100000">
                                          <p:val>
                                            <p:fltVal val="1"/>
                                          </p:val>
                                        </p:tav>
                                      </p:tavLst>
                                    </p:anim>
                                    <p:anim calcmode="lin" valueType="num">
                                      <p:cBhvr>
                                        <p:cTn id="35" dur="207" tmFilter="0, 0; 0.125,0.2665; 0.25,0.4; 0.375,0.465; 0.5,0.5;  0.625,0.535; 0.75,0.6; 0.875,0.7335; 1,1">
                                          <p:stCondLst>
                                            <p:cond delay="828"/>
                                          </p:stCondLst>
                                        </p:cTn>
                                        <p:tgtEl>
                                          <p:spTgt spid="9"/>
                                        </p:tgtEl>
                                        <p:attrNameLst>
                                          <p:attrName>ppt_y</p:attrName>
                                        </p:attrNameLst>
                                      </p:cBhvr>
                                      <p:tavLst>
                                        <p:tav tm="0" fmla="#ppt_y-sin(pi*$)/27">
                                          <p:val>
                                            <p:fltVal val="0"/>
                                          </p:val>
                                        </p:tav>
                                        <p:tav tm="100000">
                                          <p:val>
                                            <p:fltVal val="1"/>
                                          </p:val>
                                        </p:tav>
                                      </p:tavLst>
                                    </p:anim>
                                    <p:anim calcmode="lin" valueType="num">
                                      <p:cBhvr>
                                        <p:cTn id="36" dur="103" tmFilter="0, 0; 0.125,0.2665; 0.25,0.4; 0.375,0.465; 0.5,0.5;  0.625,0.535; 0.75,0.6; 0.875,0.7335; 1,1">
                                          <p:stCondLst>
                                            <p:cond delay="1035"/>
                                          </p:stCondLst>
                                        </p:cTn>
                                        <p:tgtEl>
                                          <p:spTgt spid="9"/>
                                        </p:tgtEl>
                                        <p:attrNameLst>
                                          <p:attrName>ppt_y</p:attrName>
                                        </p:attrNameLst>
                                      </p:cBhvr>
                                      <p:tavLst>
                                        <p:tav tm="0" fmla="#ppt_y-sin(pi*$)/81">
                                          <p:val>
                                            <p:fltVal val="0"/>
                                          </p:val>
                                        </p:tav>
                                        <p:tav tm="100000">
                                          <p:val>
                                            <p:fltVal val="1"/>
                                          </p:val>
                                        </p:tav>
                                      </p:tavLst>
                                    </p:anim>
                                    <p:animScale>
                                      <p:cBhvr>
                                        <p:cTn id="37" dur="16">
                                          <p:stCondLst>
                                            <p:cond delay="406"/>
                                          </p:stCondLst>
                                        </p:cTn>
                                        <p:tgtEl>
                                          <p:spTgt spid="9"/>
                                        </p:tgtEl>
                                      </p:cBhvr>
                                      <p:to x="100000" y="60000"/>
                                    </p:animScale>
                                    <p:animScale>
                                      <p:cBhvr>
                                        <p:cTn id="38" dur="104" decel="50000">
                                          <p:stCondLst>
                                            <p:cond delay="423"/>
                                          </p:stCondLst>
                                        </p:cTn>
                                        <p:tgtEl>
                                          <p:spTgt spid="9"/>
                                        </p:tgtEl>
                                      </p:cBhvr>
                                      <p:to x="100000" y="100000"/>
                                    </p:animScale>
                                    <p:animScale>
                                      <p:cBhvr>
                                        <p:cTn id="39" dur="16">
                                          <p:stCondLst>
                                            <p:cond delay="820"/>
                                          </p:stCondLst>
                                        </p:cTn>
                                        <p:tgtEl>
                                          <p:spTgt spid="9"/>
                                        </p:tgtEl>
                                      </p:cBhvr>
                                      <p:to x="100000" y="80000"/>
                                    </p:animScale>
                                    <p:animScale>
                                      <p:cBhvr>
                                        <p:cTn id="40" dur="104" decel="50000">
                                          <p:stCondLst>
                                            <p:cond delay="836"/>
                                          </p:stCondLst>
                                        </p:cTn>
                                        <p:tgtEl>
                                          <p:spTgt spid="9"/>
                                        </p:tgtEl>
                                      </p:cBhvr>
                                      <p:to x="100000" y="100000"/>
                                    </p:animScale>
                                    <p:animScale>
                                      <p:cBhvr>
                                        <p:cTn id="41" dur="16">
                                          <p:stCondLst>
                                            <p:cond delay="1026"/>
                                          </p:stCondLst>
                                        </p:cTn>
                                        <p:tgtEl>
                                          <p:spTgt spid="9"/>
                                        </p:tgtEl>
                                      </p:cBhvr>
                                      <p:to x="100000" y="90000"/>
                                    </p:animScale>
                                    <p:animScale>
                                      <p:cBhvr>
                                        <p:cTn id="42" dur="104" decel="50000">
                                          <p:stCondLst>
                                            <p:cond delay="1042"/>
                                          </p:stCondLst>
                                        </p:cTn>
                                        <p:tgtEl>
                                          <p:spTgt spid="9"/>
                                        </p:tgtEl>
                                      </p:cBhvr>
                                      <p:to x="100000" y="100000"/>
                                    </p:animScale>
                                    <p:animScale>
                                      <p:cBhvr>
                                        <p:cTn id="43" dur="16">
                                          <p:stCondLst>
                                            <p:cond delay="1130"/>
                                          </p:stCondLst>
                                        </p:cTn>
                                        <p:tgtEl>
                                          <p:spTgt spid="9"/>
                                        </p:tgtEl>
                                      </p:cBhvr>
                                      <p:to x="100000" y="95000"/>
                                    </p:animScale>
                                    <p:animScale>
                                      <p:cBhvr>
                                        <p:cTn id="44" dur="104" decel="50000">
                                          <p:stCondLst>
                                            <p:cond delay="1146"/>
                                          </p:stCondLst>
                                        </p:cTn>
                                        <p:tgtEl>
                                          <p:spTgt spid="9"/>
                                        </p:tgtEl>
                                      </p:cBhvr>
                                      <p:to x="100000" y="100000"/>
                                    </p:animScale>
                                  </p:childTnLst>
                                </p:cTn>
                              </p:par>
                              <p:par>
                                <p:cTn id="45" presetID="26" presetClass="entr" presetSubtype="0" fill="hold" nodeType="withEffect">
                                  <p:stCondLst>
                                    <p:cond delay="250"/>
                                  </p:stCondLst>
                                  <p:childTnLst>
                                    <p:set>
                                      <p:cBhvr>
                                        <p:cTn id="46" dur="1" fill="hold">
                                          <p:stCondLst>
                                            <p:cond delay="0"/>
                                          </p:stCondLst>
                                        </p:cTn>
                                        <p:tgtEl>
                                          <p:spTgt spid="13"/>
                                        </p:tgtEl>
                                        <p:attrNameLst>
                                          <p:attrName>style.visibility</p:attrName>
                                        </p:attrNameLst>
                                      </p:cBhvr>
                                      <p:to>
                                        <p:strVal val="visible"/>
                                      </p:to>
                                    </p:set>
                                    <p:animEffect transition="in" filter="wipe(down)">
                                      <p:cBhvr>
                                        <p:cTn id="47" dur="362">
                                          <p:stCondLst>
                                            <p:cond delay="0"/>
                                          </p:stCondLst>
                                        </p:cTn>
                                        <p:tgtEl>
                                          <p:spTgt spid="13"/>
                                        </p:tgtEl>
                                      </p:cBhvr>
                                    </p:animEffect>
                                    <p:anim calcmode="lin" valueType="num">
                                      <p:cBhvr>
                                        <p:cTn id="48" dur="1139" tmFilter="0,0; 0.14,0.36; 0.43,0.73; 0.71,0.91; 1.0,1.0">
                                          <p:stCondLst>
                                            <p:cond delay="0"/>
                                          </p:stCondLst>
                                        </p:cTn>
                                        <p:tgtEl>
                                          <p:spTgt spid="13"/>
                                        </p:tgtEl>
                                        <p:attrNameLst>
                                          <p:attrName>ppt_x</p:attrName>
                                        </p:attrNameLst>
                                      </p:cBhvr>
                                      <p:tavLst>
                                        <p:tav tm="0">
                                          <p:val>
                                            <p:strVal val="#ppt_x-0.25"/>
                                          </p:val>
                                        </p:tav>
                                        <p:tav tm="100000">
                                          <p:val>
                                            <p:strVal val="#ppt_x"/>
                                          </p:val>
                                        </p:tav>
                                      </p:tavLst>
                                    </p:anim>
                                    <p:anim calcmode="lin" valueType="num">
                                      <p:cBhvr>
                                        <p:cTn id="49" dur="415" tmFilter="0.0,0.0; 0.25,0.07; 0.50,0.2; 0.75,0.467; 1.0,1.0">
                                          <p:stCondLst>
                                            <p:cond delay="0"/>
                                          </p:stCondLst>
                                        </p:cTn>
                                        <p:tgtEl>
                                          <p:spTgt spid="13"/>
                                        </p:tgtEl>
                                        <p:attrNameLst>
                                          <p:attrName>ppt_y</p:attrName>
                                        </p:attrNameLst>
                                      </p:cBhvr>
                                      <p:tavLst>
                                        <p:tav tm="0" fmla="#ppt_y-sin(pi*$)/3">
                                          <p:val>
                                            <p:fltVal val="0.5"/>
                                          </p:val>
                                        </p:tav>
                                        <p:tav tm="100000">
                                          <p:val>
                                            <p:fltVal val="1"/>
                                          </p:val>
                                        </p:tav>
                                      </p:tavLst>
                                    </p:anim>
                                    <p:anim calcmode="lin" valueType="num">
                                      <p:cBhvr>
                                        <p:cTn id="50" dur="415" tmFilter="0, 0; 0.125,0.2665; 0.25,0.4; 0.375,0.465; 0.5,0.5;  0.625,0.535; 0.75,0.6; 0.875,0.7335; 1,1">
                                          <p:stCondLst>
                                            <p:cond delay="415"/>
                                          </p:stCondLst>
                                        </p:cTn>
                                        <p:tgtEl>
                                          <p:spTgt spid="13"/>
                                        </p:tgtEl>
                                        <p:attrNameLst>
                                          <p:attrName>ppt_y</p:attrName>
                                        </p:attrNameLst>
                                      </p:cBhvr>
                                      <p:tavLst>
                                        <p:tav tm="0" fmla="#ppt_y-sin(pi*$)/9">
                                          <p:val>
                                            <p:fltVal val="0"/>
                                          </p:val>
                                        </p:tav>
                                        <p:tav tm="100000">
                                          <p:val>
                                            <p:fltVal val="1"/>
                                          </p:val>
                                        </p:tav>
                                      </p:tavLst>
                                    </p:anim>
                                    <p:anim calcmode="lin" valueType="num">
                                      <p:cBhvr>
                                        <p:cTn id="51" dur="207" tmFilter="0, 0; 0.125,0.2665; 0.25,0.4; 0.375,0.465; 0.5,0.5;  0.625,0.535; 0.75,0.6; 0.875,0.7335; 1,1">
                                          <p:stCondLst>
                                            <p:cond delay="828"/>
                                          </p:stCondLst>
                                        </p:cTn>
                                        <p:tgtEl>
                                          <p:spTgt spid="13"/>
                                        </p:tgtEl>
                                        <p:attrNameLst>
                                          <p:attrName>ppt_y</p:attrName>
                                        </p:attrNameLst>
                                      </p:cBhvr>
                                      <p:tavLst>
                                        <p:tav tm="0" fmla="#ppt_y-sin(pi*$)/27">
                                          <p:val>
                                            <p:fltVal val="0"/>
                                          </p:val>
                                        </p:tav>
                                        <p:tav tm="100000">
                                          <p:val>
                                            <p:fltVal val="1"/>
                                          </p:val>
                                        </p:tav>
                                      </p:tavLst>
                                    </p:anim>
                                    <p:anim calcmode="lin" valueType="num">
                                      <p:cBhvr>
                                        <p:cTn id="52" dur="103" tmFilter="0, 0; 0.125,0.2665; 0.25,0.4; 0.375,0.465; 0.5,0.5;  0.625,0.535; 0.75,0.6; 0.875,0.7335; 1,1">
                                          <p:stCondLst>
                                            <p:cond delay="1035"/>
                                          </p:stCondLst>
                                        </p:cTn>
                                        <p:tgtEl>
                                          <p:spTgt spid="13"/>
                                        </p:tgtEl>
                                        <p:attrNameLst>
                                          <p:attrName>ppt_y</p:attrName>
                                        </p:attrNameLst>
                                      </p:cBhvr>
                                      <p:tavLst>
                                        <p:tav tm="0" fmla="#ppt_y-sin(pi*$)/81">
                                          <p:val>
                                            <p:fltVal val="0"/>
                                          </p:val>
                                        </p:tav>
                                        <p:tav tm="100000">
                                          <p:val>
                                            <p:fltVal val="1"/>
                                          </p:val>
                                        </p:tav>
                                      </p:tavLst>
                                    </p:anim>
                                    <p:animScale>
                                      <p:cBhvr>
                                        <p:cTn id="53" dur="16">
                                          <p:stCondLst>
                                            <p:cond delay="406"/>
                                          </p:stCondLst>
                                        </p:cTn>
                                        <p:tgtEl>
                                          <p:spTgt spid="13"/>
                                        </p:tgtEl>
                                      </p:cBhvr>
                                      <p:to x="100000" y="60000"/>
                                    </p:animScale>
                                    <p:animScale>
                                      <p:cBhvr>
                                        <p:cTn id="54" dur="104" decel="50000">
                                          <p:stCondLst>
                                            <p:cond delay="423"/>
                                          </p:stCondLst>
                                        </p:cTn>
                                        <p:tgtEl>
                                          <p:spTgt spid="13"/>
                                        </p:tgtEl>
                                      </p:cBhvr>
                                      <p:to x="100000" y="100000"/>
                                    </p:animScale>
                                    <p:animScale>
                                      <p:cBhvr>
                                        <p:cTn id="55" dur="16">
                                          <p:stCondLst>
                                            <p:cond delay="820"/>
                                          </p:stCondLst>
                                        </p:cTn>
                                        <p:tgtEl>
                                          <p:spTgt spid="13"/>
                                        </p:tgtEl>
                                      </p:cBhvr>
                                      <p:to x="100000" y="80000"/>
                                    </p:animScale>
                                    <p:animScale>
                                      <p:cBhvr>
                                        <p:cTn id="56" dur="104" decel="50000">
                                          <p:stCondLst>
                                            <p:cond delay="836"/>
                                          </p:stCondLst>
                                        </p:cTn>
                                        <p:tgtEl>
                                          <p:spTgt spid="13"/>
                                        </p:tgtEl>
                                      </p:cBhvr>
                                      <p:to x="100000" y="100000"/>
                                    </p:animScale>
                                    <p:animScale>
                                      <p:cBhvr>
                                        <p:cTn id="57" dur="16">
                                          <p:stCondLst>
                                            <p:cond delay="1026"/>
                                          </p:stCondLst>
                                        </p:cTn>
                                        <p:tgtEl>
                                          <p:spTgt spid="13"/>
                                        </p:tgtEl>
                                      </p:cBhvr>
                                      <p:to x="100000" y="90000"/>
                                    </p:animScale>
                                    <p:animScale>
                                      <p:cBhvr>
                                        <p:cTn id="58" dur="104" decel="50000">
                                          <p:stCondLst>
                                            <p:cond delay="1042"/>
                                          </p:stCondLst>
                                        </p:cTn>
                                        <p:tgtEl>
                                          <p:spTgt spid="13"/>
                                        </p:tgtEl>
                                      </p:cBhvr>
                                      <p:to x="100000" y="100000"/>
                                    </p:animScale>
                                    <p:animScale>
                                      <p:cBhvr>
                                        <p:cTn id="59" dur="16">
                                          <p:stCondLst>
                                            <p:cond delay="1130"/>
                                          </p:stCondLst>
                                        </p:cTn>
                                        <p:tgtEl>
                                          <p:spTgt spid="13"/>
                                        </p:tgtEl>
                                      </p:cBhvr>
                                      <p:to x="100000" y="95000"/>
                                    </p:animScale>
                                    <p:animScale>
                                      <p:cBhvr>
                                        <p:cTn id="60" dur="104" decel="50000">
                                          <p:stCondLst>
                                            <p:cond delay="1146"/>
                                          </p:stCondLst>
                                        </p:cTn>
                                        <p:tgtEl>
                                          <p:spTgt spid="13"/>
                                        </p:tgtEl>
                                      </p:cBhvr>
                                      <p:to x="100000" y="100000"/>
                                    </p:animScale>
                                  </p:childTnLst>
                                </p:cTn>
                              </p:par>
                              <p:par>
                                <p:cTn id="61" presetID="26" presetClass="entr" presetSubtype="0" fill="hold" nodeType="withEffect">
                                  <p:stCondLst>
                                    <p:cond delay="500"/>
                                  </p:stCondLst>
                                  <p:childTnLst>
                                    <p:set>
                                      <p:cBhvr>
                                        <p:cTn id="62" dur="1" fill="hold">
                                          <p:stCondLst>
                                            <p:cond delay="0"/>
                                          </p:stCondLst>
                                        </p:cTn>
                                        <p:tgtEl>
                                          <p:spTgt spid="17"/>
                                        </p:tgtEl>
                                        <p:attrNameLst>
                                          <p:attrName>style.visibility</p:attrName>
                                        </p:attrNameLst>
                                      </p:cBhvr>
                                      <p:to>
                                        <p:strVal val="visible"/>
                                      </p:to>
                                    </p:set>
                                    <p:animEffect transition="in" filter="wipe(down)">
                                      <p:cBhvr>
                                        <p:cTn id="63" dur="362">
                                          <p:stCondLst>
                                            <p:cond delay="0"/>
                                          </p:stCondLst>
                                        </p:cTn>
                                        <p:tgtEl>
                                          <p:spTgt spid="17"/>
                                        </p:tgtEl>
                                      </p:cBhvr>
                                    </p:animEffect>
                                    <p:anim calcmode="lin" valueType="num">
                                      <p:cBhvr>
                                        <p:cTn id="64" dur="1139" tmFilter="0,0; 0.14,0.36; 0.43,0.73; 0.71,0.91; 1.0,1.0">
                                          <p:stCondLst>
                                            <p:cond delay="0"/>
                                          </p:stCondLst>
                                        </p:cTn>
                                        <p:tgtEl>
                                          <p:spTgt spid="17"/>
                                        </p:tgtEl>
                                        <p:attrNameLst>
                                          <p:attrName>ppt_x</p:attrName>
                                        </p:attrNameLst>
                                      </p:cBhvr>
                                      <p:tavLst>
                                        <p:tav tm="0">
                                          <p:val>
                                            <p:strVal val="#ppt_x-0.25"/>
                                          </p:val>
                                        </p:tav>
                                        <p:tav tm="100000">
                                          <p:val>
                                            <p:strVal val="#ppt_x"/>
                                          </p:val>
                                        </p:tav>
                                      </p:tavLst>
                                    </p:anim>
                                    <p:anim calcmode="lin" valueType="num">
                                      <p:cBhvr>
                                        <p:cTn id="65" dur="415" tmFilter="0.0,0.0; 0.25,0.07; 0.50,0.2; 0.75,0.467; 1.0,1.0">
                                          <p:stCondLst>
                                            <p:cond delay="0"/>
                                          </p:stCondLst>
                                        </p:cTn>
                                        <p:tgtEl>
                                          <p:spTgt spid="17"/>
                                        </p:tgtEl>
                                        <p:attrNameLst>
                                          <p:attrName>ppt_y</p:attrName>
                                        </p:attrNameLst>
                                      </p:cBhvr>
                                      <p:tavLst>
                                        <p:tav tm="0" fmla="#ppt_y-sin(pi*$)/3">
                                          <p:val>
                                            <p:fltVal val="0.5"/>
                                          </p:val>
                                        </p:tav>
                                        <p:tav tm="100000">
                                          <p:val>
                                            <p:fltVal val="1"/>
                                          </p:val>
                                        </p:tav>
                                      </p:tavLst>
                                    </p:anim>
                                    <p:anim calcmode="lin" valueType="num">
                                      <p:cBhvr>
                                        <p:cTn id="66" dur="415" tmFilter="0, 0; 0.125,0.2665; 0.25,0.4; 0.375,0.465; 0.5,0.5;  0.625,0.535; 0.75,0.6; 0.875,0.7335; 1,1">
                                          <p:stCondLst>
                                            <p:cond delay="415"/>
                                          </p:stCondLst>
                                        </p:cTn>
                                        <p:tgtEl>
                                          <p:spTgt spid="17"/>
                                        </p:tgtEl>
                                        <p:attrNameLst>
                                          <p:attrName>ppt_y</p:attrName>
                                        </p:attrNameLst>
                                      </p:cBhvr>
                                      <p:tavLst>
                                        <p:tav tm="0" fmla="#ppt_y-sin(pi*$)/9">
                                          <p:val>
                                            <p:fltVal val="0"/>
                                          </p:val>
                                        </p:tav>
                                        <p:tav tm="100000">
                                          <p:val>
                                            <p:fltVal val="1"/>
                                          </p:val>
                                        </p:tav>
                                      </p:tavLst>
                                    </p:anim>
                                    <p:anim calcmode="lin" valueType="num">
                                      <p:cBhvr>
                                        <p:cTn id="67" dur="207" tmFilter="0, 0; 0.125,0.2665; 0.25,0.4; 0.375,0.465; 0.5,0.5;  0.625,0.535; 0.75,0.6; 0.875,0.7335; 1,1">
                                          <p:stCondLst>
                                            <p:cond delay="828"/>
                                          </p:stCondLst>
                                        </p:cTn>
                                        <p:tgtEl>
                                          <p:spTgt spid="17"/>
                                        </p:tgtEl>
                                        <p:attrNameLst>
                                          <p:attrName>ppt_y</p:attrName>
                                        </p:attrNameLst>
                                      </p:cBhvr>
                                      <p:tavLst>
                                        <p:tav tm="0" fmla="#ppt_y-sin(pi*$)/27">
                                          <p:val>
                                            <p:fltVal val="0"/>
                                          </p:val>
                                        </p:tav>
                                        <p:tav tm="100000">
                                          <p:val>
                                            <p:fltVal val="1"/>
                                          </p:val>
                                        </p:tav>
                                      </p:tavLst>
                                    </p:anim>
                                    <p:anim calcmode="lin" valueType="num">
                                      <p:cBhvr>
                                        <p:cTn id="68" dur="103" tmFilter="0, 0; 0.125,0.2665; 0.25,0.4; 0.375,0.465; 0.5,0.5;  0.625,0.535; 0.75,0.6; 0.875,0.7335; 1,1">
                                          <p:stCondLst>
                                            <p:cond delay="1035"/>
                                          </p:stCondLst>
                                        </p:cTn>
                                        <p:tgtEl>
                                          <p:spTgt spid="17"/>
                                        </p:tgtEl>
                                        <p:attrNameLst>
                                          <p:attrName>ppt_y</p:attrName>
                                        </p:attrNameLst>
                                      </p:cBhvr>
                                      <p:tavLst>
                                        <p:tav tm="0" fmla="#ppt_y-sin(pi*$)/81">
                                          <p:val>
                                            <p:fltVal val="0"/>
                                          </p:val>
                                        </p:tav>
                                        <p:tav tm="100000">
                                          <p:val>
                                            <p:fltVal val="1"/>
                                          </p:val>
                                        </p:tav>
                                      </p:tavLst>
                                    </p:anim>
                                    <p:animScale>
                                      <p:cBhvr>
                                        <p:cTn id="69" dur="16">
                                          <p:stCondLst>
                                            <p:cond delay="406"/>
                                          </p:stCondLst>
                                        </p:cTn>
                                        <p:tgtEl>
                                          <p:spTgt spid="17"/>
                                        </p:tgtEl>
                                      </p:cBhvr>
                                      <p:to x="100000" y="60000"/>
                                    </p:animScale>
                                    <p:animScale>
                                      <p:cBhvr>
                                        <p:cTn id="70" dur="104" decel="50000">
                                          <p:stCondLst>
                                            <p:cond delay="423"/>
                                          </p:stCondLst>
                                        </p:cTn>
                                        <p:tgtEl>
                                          <p:spTgt spid="17"/>
                                        </p:tgtEl>
                                      </p:cBhvr>
                                      <p:to x="100000" y="100000"/>
                                    </p:animScale>
                                    <p:animScale>
                                      <p:cBhvr>
                                        <p:cTn id="71" dur="16">
                                          <p:stCondLst>
                                            <p:cond delay="820"/>
                                          </p:stCondLst>
                                        </p:cTn>
                                        <p:tgtEl>
                                          <p:spTgt spid="17"/>
                                        </p:tgtEl>
                                      </p:cBhvr>
                                      <p:to x="100000" y="80000"/>
                                    </p:animScale>
                                    <p:animScale>
                                      <p:cBhvr>
                                        <p:cTn id="72" dur="104" decel="50000">
                                          <p:stCondLst>
                                            <p:cond delay="836"/>
                                          </p:stCondLst>
                                        </p:cTn>
                                        <p:tgtEl>
                                          <p:spTgt spid="17"/>
                                        </p:tgtEl>
                                      </p:cBhvr>
                                      <p:to x="100000" y="100000"/>
                                    </p:animScale>
                                    <p:animScale>
                                      <p:cBhvr>
                                        <p:cTn id="73" dur="16">
                                          <p:stCondLst>
                                            <p:cond delay="1026"/>
                                          </p:stCondLst>
                                        </p:cTn>
                                        <p:tgtEl>
                                          <p:spTgt spid="17"/>
                                        </p:tgtEl>
                                      </p:cBhvr>
                                      <p:to x="100000" y="90000"/>
                                    </p:animScale>
                                    <p:animScale>
                                      <p:cBhvr>
                                        <p:cTn id="74" dur="104" decel="50000">
                                          <p:stCondLst>
                                            <p:cond delay="1042"/>
                                          </p:stCondLst>
                                        </p:cTn>
                                        <p:tgtEl>
                                          <p:spTgt spid="17"/>
                                        </p:tgtEl>
                                      </p:cBhvr>
                                      <p:to x="100000" y="100000"/>
                                    </p:animScale>
                                    <p:animScale>
                                      <p:cBhvr>
                                        <p:cTn id="75" dur="16">
                                          <p:stCondLst>
                                            <p:cond delay="1130"/>
                                          </p:stCondLst>
                                        </p:cTn>
                                        <p:tgtEl>
                                          <p:spTgt spid="17"/>
                                        </p:tgtEl>
                                      </p:cBhvr>
                                      <p:to x="100000" y="95000"/>
                                    </p:animScale>
                                    <p:animScale>
                                      <p:cBhvr>
                                        <p:cTn id="76" dur="104" decel="50000">
                                          <p:stCondLst>
                                            <p:cond delay="1146"/>
                                          </p:stCondLst>
                                        </p:cTn>
                                        <p:tgtEl>
                                          <p:spTgt spid="17"/>
                                        </p:tgtEl>
                                      </p:cBhvr>
                                      <p:to x="100000" y="100000"/>
                                    </p:animScale>
                                  </p:childTnLst>
                                </p:cTn>
                              </p:par>
                            </p:childTnLst>
                          </p:cTn>
                        </p:par>
                        <p:par>
                          <p:cTn id="77" fill="hold">
                            <p:stCondLst>
                              <p:cond delay="2560"/>
                            </p:stCondLst>
                            <p:childTnLst>
                              <p:par>
                                <p:cTn id="78" presetID="22" presetClass="entr" presetSubtype="2" fill="hold" grpId="0" nodeType="afterEffect">
                                  <p:stCondLst>
                                    <p:cond delay="0"/>
                                  </p:stCondLst>
                                  <p:childTnLst>
                                    <p:set>
                                      <p:cBhvr>
                                        <p:cTn id="79" dur="1" fill="hold">
                                          <p:stCondLst>
                                            <p:cond delay="0"/>
                                          </p:stCondLst>
                                        </p:cTn>
                                        <p:tgtEl>
                                          <p:spTgt spid="8"/>
                                        </p:tgtEl>
                                        <p:attrNameLst>
                                          <p:attrName>style.visibility</p:attrName>
                                        </p:attrNameLst>
                                      </p:cBhvr>
                                      <p:to>
                                        <p:strVal val="visible"/>
                                      </p:to>
                                    </p:set>
                                    <p:animEffect transition="in" filter="wipe(right)">
                                      <p:cBhvr>
                                        <p:cTn id="80" dur="250"/>
                                        <p:tgtEl>
                                          <p:spTgt spid="8"/>
                                        </p:tgtEl>
                                      </p:cBhvr>
                                    </p:animEffect>
                                  </p:childTnLst>
                                </p:cTn>
                              </p:par>
                              <p:par>
                                <p:cTn id="81" presetID="22" presetClass="entr" presetSubtype="2" fill="hold" grpId="0" nodeType="withEffect">
                                  <p:stCondLst>
                                    <p:cond delay="250"/>
                                  </p:stCondLst>
                                  <p:childTnLst>
                                    <p:set>
                                      <p:cBhvr>
                                        <p:cTn id="82" dur="1" fill="hold">
                                          <p:stCondLst>
                                            <p:cond delay="0"/>
                                          </p:stCondLst>
                                        </p:cTn>
                                        <p:tgtEl>
                                          <p:spTgt spid="6"/>
                                        </p:tgtEl>
                                        <p:attrNameLst>
                                          <p:attrName>style.visibility</p:attrName>
                                        </p:attrNameLst>
                                      </p:cBhvr>
                                      <p:to>
                                        <p:strVal val="visible"/>
                                      </p:to>
                                    </p:set>
                                    <p:animEffect transition="in" filter="wipe(right)">
                                      <p:cBhvr>
                                        <p:cTn id="83" dur="250"/>
                                        <p:tgtEl>
                                          <p:spTgt spid="6"/>
                                        </p:tgtEl>
                                      </p:cBhvr>
                                    </p:animEffect>
                                  </p:childTnLst>
                                </p:cTn>
                              </p:par>
                              <p:par>
                                <p:cTn id="84" presetID="22" presetClass="entr" presetSubtype="2" fill="hold" grpId="0" nodeType="withEffect">
                                  <p:stCondLst>
                                    <p:cond delay="500"/>
                                  </p:stCondLst>
                                  <p:childTnLst>
                                    <p:set>
                                      <p:cBhvr>
                                        <p:cTn id="85" dur="1" fill="hold">
                                          <p:stCondLst>
                                            <p:cond delay="0"/>
                                          </p:stCondLst>
                                        </p:cTn>
                                        <p:tgtEl>
                                          <p:spTgt spid="7"/>
                                        </p:tgtEl>
                                        <p:attrNameLst>
                                          <p:attrName>style.visibility</p:attrName>
                                        </p:attrNameLst>
                                      </p:cBhvr>
                                      <p:to>
                                        <p:strVal val="visible"/>
                                      </p:to>
                                    </p:set>
                                    <p:animEffect transition="in" filter="wipe(right)">
                                      <p:cBhvr>
                                        <p:cTn id="86" dur="2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5" grpId="0"/>
      <p:bldP spid="6" grpId="0"/>
      <p:bldP spid="7" grpId="0"/>
      <p:bldP spid="8" grpId="0"/>
    </p:bldLst>
  </p:timing>
</p:sld>
</file>

<file path=ppt/slides/slide26.xml><?xml version="1.0" encoding="utf-8"?>
<p:sld xmlns:a="http://schemas.openxmlformats.org/drawingml/2006/main" xmlns:r="http://schemas.openxmlformats.org/officeDocument/2006/relationships" xmlns:p="http://schemas.openxmlformats.org/presentationml/2006/main">
  <p:cSld>
    <p:bg>
      <p:bgPr>
        <a:pattFill prst="trellis">
          <a:fgClr>
            <a:schemeClr val="tx2">
              <a:lumMod val="20000"/>
              <a:lumOff val="80000"/>
            </a:schemeClr>
          </a:fgClr>
          <a:bgClr>
            <a:schemeClr val="bg1"/>
          </a:bgClr>
        </a:pattFill>
        <a:effectLst/>
      </p:bgPr>
    </p:bg>
    <p:spTree>
      <p:nvGrpSpPr>
        <p:cNvPr id="1" name=""/>
        <p:cNvGrpSpPr/>
        <p:nvPr/>
      </p:nvGrpSpPr>
      <p:grpSpPr>
        <a:xfrm>
          <a:off x="0" y="0"/>
          <a:ext cx="0" cy="0"/>
          <a:chOff x="0" y="0"/>
          <a:chExt cx="0" cy="0"/>
        </a:xfrm>
      </p:grpSpPr>
      <p:sp>
        <p:nvSpPr>
          <p:cNvPr id="2" name="矩形 1"/>
          <p:cNvSpPr/>
          <p:nvPr/>
        </p:nvSpPr>
        <p:spPr>
          <a:xfrm>
            <a:off x="360363" y="195263"/>
            <a:ext cx="360362" cy="360362"/>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 name="矩形 2"/>
          <p:cNvSpPr/>
          <p:nvPr/>
        </p:nvSpPr>
        <p:spPr>
          <a:xfrm>
            <a:off x="534988" y="342900"/>
            <a:ext cx="290512" cy="290513"/>
          </a:xfrm>
          <a:prstGeom prst="rect">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4" name="直接连接符 3"/>
          <p:cNvCxnSpPr/>
          <p:nvPr/>
        </p:nvCxnSpPr>
        <p:spPr>
          <a:xfrm>
            <a:off x="896938" y="608013"/>
            <a:ext cx="8212137"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标题 1"/>
          <p:cNvSpPr txBox="1">
            <a:spLocks/>
          </p:cNvSpPr>
          <p:nvPr/>
        </p:nvSpPr>
        <p:spPr bwMode="auto">
          <a:xfrm>
            <a:off x="1116013" y="95250"/>
            <a:ext cx="8229600" cy="565150"/>
          </a:xfrm>
          <a:prstGeom prst="rect">
            <a:avLst/>
          </a:prstGeom>
          <a:noFill/>
          <a:ln w="9525">
            <a:noFill/>
            <a:miter lim="800000"/>
            <a:headEnd/>
            <a:tailEnd/>
          </a:ln>
        </p:spPr>
        <p:txBody>
          <a:bodyPr/>
          <a:lstStyle/>
          <a:p>
            <a:r>
              <a:rPr lang="zh-CN" altLang="en-US" sz="2800" b="1">
                <a:solidFill>
                  <a:srgbClr val="0070C0"/>
                </a:solidFill>
                <a:latin typeface="微软雅黑" pitchFamily="34" charset="-122"/>
                <a:ea typeface="微软雅黑" pitchFamily="34" charset="-122"/>
              </a:rPr>
              <a:t>点击此处添加标题</a:t>
            </a:r>
          </a:p>
        </p:txBody>
      </p:sp>
      <p:sp>
        <p:nvSpPr>
          <p:cNvPr id="6" name="Rectangle 69"/>
          <p:cNvSpPr>
            <a:spLocks noChangeArrowheads="1"/>
          </p:cNvSpPr>
          <p:nvPr/>
        </p:nvSpPr>
        <p:spPr bwMode="auto">
          <a:xfrm>
            <a:off x="971550" y="3270250"/>
            <a:ext cx="1728788" cy="989013"/>
          </a:xfrm>
          <a:prstGeom prst="rect">
            <a:avLst/>
          </a:prstGeom>
          <a:solidFill>
            <a:srgbClr val="7F7F7F"/>
          </a:solidFill>
          <a:ln w="9525">
            <a:noFill/>
            <a:miter lim="800000"/>
            <a:headEnd/>
            <a:tailEnd/>
          </a:ln>
        </p:spPr>
        <p:txBody>
          <a:bodyPr lIns="91428" tIns="45714" rIns="91428" bIns="45714" anchor="ctr"/>
          <a:lstStyle/>
          <a:p>
            <a:pPr algn="ctr">
              <a:lnSpc>
                <a:spcPct val="90000"/>
              </a:lnSpc>
              <a:spcBef>
                <a:spcPts val="625"/>
              </a:spcBef>
              <a:buClr>
                <a:srgbClr val="FFFF99"/>
              </a:buClr>
              <a:buSzPct val="120000"/>
            </a:pPr>
            <a:r>
              <a:rPr lang="zh-CN" altLang="en-US" sz="1200">
                <a:solidFill>
                  <a:schemeClr val="bg1"/>
                </a:solidFill>
                <a:latin typeface="微软雅黑" pitchFamily="34" charset="-122"/>
                <a:ea typeface="微软雅黑" pitchFamily="34" charset="-122"/>
                <a:sym typeface="微软雅黑" pitchFamily="34" charset="-122"/>
              </a:rPr>
              <a:t>点击添加文本</a:t>
            </a:r>
            <a:endParaRPr lang="en-US" sz="1200">
              <a:solidFill>
                <a:schemeClr val="bg1"/>
              </a:solidFill>
              <a:latin typeface="微软雅黑" pitchFamily="34" charset="-122"/>
              <a:ea typeface="微软雅黑" pitchFamily="34" charset="-122"/>
              <a:sym typeface="微软雅黑" pitchFamily="34" charset="-122"/>
            </a:endParaRPr>
          </a:p>
          <a:p>
            <a:pPr algn="ctr">
              <a:lnSpc>
                <a:spcPct val="90000"/>
              </a:lnSpc>
              <a:spcBef>
                <a:spcPts val="625"/>
              </a:spcBef>
              <a:buClr>
                <a:srgbClr val="FFFF99"/>
              </a:buClr>
              <a:buSzPct val="120000"/>
            </a:pPr>
            <a:r>
              <a:rPr lang="zh-CN" altLang="en-US" sz="1200">
                <a:solidFill>
                  <a:schemeClr val="bg1"/>
                </a:solidFill>
                <a:latin typeface="微软雅黑" pitchFamily="34" charset="-122"/>
                <a:ea typeface="微软雅黑" pitchFamily="34" charset="-122"/>
                <a:sym typeface="微软雅黑" pitchFamily="34" charset="-122"/>
              </a:rPr>
              <a:t>点击添加文本</a:t>
            </a:r>
            <a:endParaRPr lang="en-US" sz="1200">
              <a:solidFill>
                <a:schemeClr val="bg1"/>
              </a:solidFill>
              <a:latin typeface="微软雅黑" pitchFamily="34" charset="-122"/>
              <a:ea typeface="微软雅黑" pitchFamily="34" charset="-122"/>
              <a:sym typeface="微软雅黑" pitchFamily="34" charset="-122"/>
            </a:endParaRPr>
          </a:p>
          <a:p>
            <a:pPr algn="ctr">
              <a:lnSpc>
                <a:spcPct val="90000"/>
              </a:lnSpc>
              <a:spcBef>
                <a:spcPts val="625"/>
              </a:spcBef>
              <a:buClr>
                <a:srgbClr val="FFFF99"/>
              </a:buClr>
              <a:buSzPct val="120000"/>
            </a:pPr>
            <a:r>
              <a:rPr lang="zh-CN" altLang="en-US" sz="1200">
                <a:solidFill>
                  <a:schemeClr val="bg1"/>
                </a:solidFill>
                <a:latin typeface="微软雅黑" pitchFamily="34" charset="-122"/>
                <a:ea typeface="微软雅黑" pitchFamily="34" charset="-122"/>
                <a:sym typeface="微软雅黑" pitchFamily="34" charset="-122"/>
              </a:rPr>
              <a:t>点击添加文本</a:t>
            </a:r>
            <a:endParaRPr lang="en-US" sz="1200">
              <a:solidFill>
                <a:schemeClr val="bg1"/>
              </a:solidFill>
              <a:latin typeface="微软雅黑" pitchFamily="34" charset="-122"/>
              <a:ea typeface="微软雅黑" pitchFamily="34" charset="-122"/>
              <a:sym typeface="微软雅黑" pitchFamily="34" charset="-122"/>
            </a:endParaRPr>
          </a:p>
        </p:txBody>
      </p:sp>
      <p:sp>
        <p:nvSpPr>
          <p:cNvPr id="7" name="Rectangle 71"/>
          <p:cNvSpPr>
            <a:spLocks noChangeArrowheads="1"/>
          </p:cNvSpPr>
          <p:nvPr/>
        </p:nvSpPr>
        <p:spPr bwMode="auto">
          <a:xfrm>
            <a:off x="971550" y="2709863"/>
            <a:ext cx="1728788" cy="439737"/>
          </a:xfrm>
          <a:prstGeom prst="rect">
            <a:avLst/>
          </a:prstGeom>
          <a:solidFill>
            <a:srgbClr val="7F7F7F"/>
          </a:solidFill>
          <a:ln w="9525">
            <a:noFill/>
            <a:miter lim="800000"/>
            <a:headEnd/>
            <a:tailEnd/>
          </a:ln>
        </p:spPr>
        <p:txBody>
          <a:bodyPr lIns="91428" tIns="45714" rIns="91428" bIns="45714" anchor="ctr"/>
          <a:lstStyle/>
          <a:p>
            <a:pPr algn="ctr">
              <a:lnSpc>
                <a:spcPct val="90000"/>
              </a:lnSpc>
              <a:spcBef>
                <a:spcPts val="625"/>
              </a:spcBef>
              <a:buClr>
                <a:srgbClr val="FFFF99"/>
              </a:buClr>
              <a:buSzPct val="120000"/>
            </a:pPr>
            <a:r>
              <a:rPr lang="zh-CN" altLang="en-US" sz="1200">
                <a:solidFill>
                  <a:schemeClr val="bg1"/>
                </a:solidFill>
                <a:latin typeface="微软雅黑" pitchFamily="34" charset="-122"/>
                <a:ea typeface="微软雅黑" pitchFamily="34" charset="-122"/>
                <a:sym typeface="微软雅黑" pitchFamily="34" charset="-122"/>
              </a:rPr>
              <a:t>点击添加文本</a:t>
            </a:r>
            <a:endParaRPr lang="en-US" sz="1200">
              <a:solidFill>
                <a:schemeClr val="bg1"/>
              </a:solidFill>
              <a:latin typeface="微软雅黑" pitchFamily="34" charset="-122"/>
              <a:ea typeface="微软雅黑" pitchFamily="34" charset="-122"/>
              <a:sym typeface="微软雅黑" pitchFamily="34" charset="-122"/>
            </a:endParaRPr>
          </a:p>
        </p:txBody>
      </p:sp>
      <p:sp>
        <p:nvSpPr>
          <p:cNvPr id="8" name="Rectangle 72"/>
          <p:cNvSpPr>
            <a:spLocks noChangeArrowheads="1"/>
          </p:cNvSpPr>
          <p:nvPr/>
        </p:nvSpPr>
        <p:spPr bwMode="auto">
          <a:xfrm>
            <a:off x="4678363" y="2709863"/>
            <a:ext cx="1728787" cy="439737"/>
          </a:xfrm>
          <a:prstGeom prst="rect">
            <a:avLst/>
          </a:prstGeom>
          <a:solidFill>
            <a:srgbClr val="7F7F7F"/>
          </a:solidFill>
          <a:ln w="9525">
            <a:noFill/>
            <a:miter lim="800000"/>
            <a:headEnd/>
            <a:tailEnd/>
          </a:ln>
        </p:spPr>
        <p:txBody>
          <a:bodyPr lIns="91428" tIns="45714" rIns="91428" bIns="45714" anchor="ctr"/>
          <a:lstStyle/>
          <a:p>
            <a:pPr algn="ctr">
              <a:lnSpc>
                <a:spcPct val="90000"/>
              </a:lnSpc>
              <a:spcBef>
                <a:spcPts val="625"/>
              </a:spcBef>
              <a:buClr>
                <a:srgbClr val="FFFF99"/>
              </a:buClr>
              <a:buSzPct val="120000"/>
            </a:pPr>
            <a:r>
              <a:rPr lang="zh-CN" altLang="en-US" sz="1200">
                <a:solidFill>
                  <a:schemeClr val="bg1"/>
                </a:solidFill>
                <a:latin typeface="微软雅黑" pitchFamily="34" charset="-122"/>
                <a:ea typeface="微软雅黑" pitchFamily="34" charset="-122"/>
                <a:sym typeface="微软雅黑" pitchFamily="34" charset="-122"/>
              </a:rPr>
              <a:t>点击添加文本</a:t>
            </a:r>
            <a:endParaRPr lang="en-US" sz="1200">
              <a:solidFill>
                <a:schemeClr val="bg1"/>
              </a:solidFill>
              <a:latin typeface="微软雅黑" pitchFamily="34" charset="-122"/>
              <a:ea typeface="微软雅黑" pitchFamily="34" charset="-122"/>
              <a:sym typeface="微软雅黑" pitchFamily="34" charset="-122"/>
            </a:endParaRPr>
          </a:p>
        </p:txBody>
      </p:sp>
      <p:sp>
        <p:nvSpPr>
          <p:cNvPr id="9" name="Rectangle 73"/>
          <p:cNvSpPr>
            <a:spLocks noChangeArrowheads="1"/>
          </p:cNvSpPr>
          <p:nvPr/>
        </p:nvSpPr>
        <p:spPr bwMode="auto">
          <a:xfrm>
            <a:off x="4678363" y="3819525"/>
            <a:ext cx="1728787" cy="439738"/>
          </a:xfrm>
          <a:prstGeom prst="rect">
            <a:avLst/>
          </a:prstGeom>
          <a:solidFill>
            <a:srgbClr val="7F7F7F"/>
          </a:solidFill>
          <a:ln w="9525">
            <a:noFill/>
            <a:miter lim="800000"/>
            <a:headEnd/>
            <a:tailEnd/>
          </a:ln>
        </p:spPr>
        <p:txBody>
          <a:bodyPr lIns="91428" tIns="45714" rIns="91428" bIns="45714" anchor="ctr"/>
          <a:lstStyle/>
          <a:p>
            <a:pPr algn="ctr">
              <a:lnSpc>
                <a:spcPct val="90000"/>
              </a:lnSpc>
              <a:spcBef>
                <a:spcPts val="625"/>
              </a:spcBef>
              <a:buClr>
                <a:srgbClr val="FFFF99"/>
              </a:buClr>
              <a:buSzPct val="120000"/>
            </a:pPr>
            <a:r>
              <a:rPr lang="zh-CN" altLang="en-US" sz="1200">
                <a:solidFill>
                  <a:schemeClr val="bg1"/>
                </a:solidFill>
                <a:latin typeface="微软雅黑" pitchFamily="34" charset="-122"/>
                <a:ea typeface="微软雅黑" pitchFamily="34" charset="-122"/>
                <a:sym typeface="微软雅黑" pitchFamily="34" charset="-122"/>
              </a:rPr>
              <a:t>点击添加文本</a:t>
            </a:r>
            <a:endParaRPr lang="en-US" sz="1200">
              <a:solidFill>
                <a:schemeClr val="bg1"/>
              </a:solidFill>
              <a:latin typeface="微软雅黑" pitchFamily="34" charset="-122"/>
              <a:ea typeface="微软雅黑" pitchFamily="34" charset="-122"/>
              <a:sym typeface="微软雅黑" pitchFamily="34" charset="-122"/>
            </a:endParaRPr>
          </a:p>
        </p:txBody>
      </p:sp>
      <p:sp>
        <p:nvSpPr>
          <p:cNvPr id="10" name="Rectangle 74"/>
          <p:cNvSpPr>
            <a:spLocks noChangeArrowheads="1"/>
          </p:cNvSpPr>
          <p:nvPr/>
        </p:nvSpPr>
        <p:spPr bwMode="auto">
          <a:xfrm>
            <a:off x="2825750" y="3819525"/>
            <a:ext cx="1741488" cy="439738"/>
          </a:xfrm>
          <a:prstGeom prst="rect">
            <a:avLst/>
          </a:prstGeom>
          <a:solidFill>
            <a:srgbClr val="7F7F7F"/>
          </a:solidFill>
          <a:ln w="9525">
            <a:noFill/>
            <a:miter lim="800000"/>
            <a:headEnd/>
            <a:tailEnd/>
          </a:ln>
        </p:spPr>
        <p:txBody>
          <a:bodyPr lIns="91428" tIns="45714" rIns="91428" bIns="45714" anchor="ctr"/>
          <a:lstStyle/>
          <a:p>
            <a:pPr algn="ctr">
              <a:lnSpc>
                <a:spcPct val="90000"/>
              </a:lnSpc>
              <a:spcBef>
                <a:spcPts val="625"/>
              </a:spcBef>
              <a:buClr>
                <a:srgbClr val="FFFF99"/>
              </a:buClr>
              <a:buSzPct val="120000"/>
            </a:pPr>
            <a:r>
              <a:rPr lang="zh-CN" altLang="en-US" sz="1200">
                <a:solidFill>
                  <a:schemeClr val="bg1"/>
                </a:solidFill>
                <a:latin typeface="微软雅黑" pitchFamily="34" charset="-122"/>
                <a:ea typeface="微软雅黑" pitchFamily="34" charset="-122"/>
                <a:sym typeface="微软雅黑" pitchFamily="34" charset="-122"/>
              </a:rPr>
              <a:t>点击添加文本</a:t>
            </a:r>
            <a:endParaRPr lang="en-US" sz="1200">
              <a:solidFill>
                <a:schemeClr val="bg1"/>
              </a:solidFill>
              <a:latin typeface="微软雅黑" pitchFamily="34" charset="-122"/>
              <a:ea typeface="微软雅黑" pitchFamily="34" charset="-122"/>
              <a:sym typeface="微软雅黑" pitchFamily="34" charset="-122"/>
            </a:endParaRPr>
          </a:p>
        </p:txBody>
      </p:sp>
      <p:sp>
        <p:nvSpPr>
          <p:cNvPr id="11" name="Rectangle 76"/>
          <p:cNvSpPr>
            <a:spLocks noChangeArrowheads="1"/>
          </p:cNvSpPr>
          <p:nvPr/>
        </p:nvSpPr>
        <p:spPr bwMode="auto">
          <a:xfrm>
            <a:off x="6532563" y="2709863"/>
            <a:ext cx="1728787" cy="439737"/>
          </a:xfrm>
          <a:prstGeom prst="rect">
            <a:avLst/>
          </a:prstGeom>
          <a:solidFill>
            <a:srgbClr val="7F7F7F"/>
          </a:solidFill>
          <a:ln w="9525">
            <a:noFill/>
            <a:miter lim="800000"/>
            <a:headEnd/>
            <a:tailEnd/>
          </a:ln>
        </p:spPr>
        <p:txBody>
          <a:bodyPr lIns="91428" tIns="45714" rIns="91428" bIns="45714" anchor="ctr"/>
          <a:lstStyle/>
          <a:p>
            <a:pPr algn="ctr">
              <a:lnSpc>
                <a:spcPct val="90000"/>
              </a:lnSpc>
              <a:spcBef>
                <a:spcPts val="625"/>
              </a:spcBef>
              <a:buClr>
                <a:srgbClr val="FFFF99"/>
              </a:buClr>
              <a:buSzPct val="120000"/>
            </a:pPr>
            <a:r>
              <a:rPr lang="zh-CN" altLang="en-US" sz="1200">
                <a:solidFill>
                  <a:schemeClr val="bg1"/>
                </a:solidFill>
                <a:latin typeface="微软雅黑" pitchFamily="34" charset="-122"/>
                <a:ea typeface="微软雅黑" pitchFamily="34" charset="-122"/>
                <a:sym typeface="微软雅黑" pitchFamily="34" charset="-122"/>
              </a:rPr>
              <a:t>点击添加文本</a:t>
            </a:r>
            <a:endParaRPr lang="en-US" sz="1200">
              <a:solidFill>
                <a:schemeClr val="bg1"/>
              </a:solidFill>
              <a:latin typeface="微软雅黑" pitchFamily="34" charset="-122"/>
              <a:ea typeface="微软雅黑" pitchFamily="34" charset="-122"/>
              <a:sym typeface="微软雅黑" pitchFamily="34" charset="-122"/>
            </a:endParaRPr>
          </a:p>
        </p:txBody>
      </p:sp>
      <p:sp>
        <p:nvSpPr>
          <p:cNvPr id="12" name="Rectangle 77"/>
          <p:cNvSpPr>
            <a:spLocks noChangeArrowheads="1"/>
          </p:cNvSpPr>
          <p:nvPr/>
        </p:nvSpPr>
        <p:spPr bwMode="auto">
          <a:xfrm>
            <a:off x="6532563" y="3270250"/>
            <a:ext cx="1730375" cy="439738"/>
          </a:xfrm>
          <a:prstGeom prst="rect">
            <a:avLst/>
          </a:prstGeom>
          <a:solidFill>
            <a:srgbClr val="7F7F7F"/>
          </a:solidFill>
          <a:ln w="9525">
            <a:noFill/>
            <a:miter lim="800000"/>
            <a:headEnd/>
            <a:tailEnd/>
          </a:ln>
        </p:spPr>
        <p:txBody>
          <a:bodyPr lIns="91428" tIns="45714" rIns="91428" bIns="45714" anchor="ctr"/>
          <a:lstStyle/>
          <a:p>
            <a:pPr algn="ctr">
              <a:lnSpc>
                <a:spcPct val="90000"/>
              </a:lnSpc>
              <a:spcBef>
                <a:spcPts val="625"/>
              </a:spcBef>
              <a:buClr>
                <a:srgbClr val="FFFF99"/>
              </a:buClr>
              <a:buSzPct val="120000"/>
            </a:pPr>
            <a:r>
              <a:rPr lang="zh-CN" altLang="en-US" sz="1200">
                <a:solidFill>
                  <a:schemeClr val="bg1"/>
                </a:solidFill>
                <a:latin typeface="微软雅黑" pitchFamily="34" charset="-122"/>
                <a:ea typeface="微软雅黑" pitchFamily="34" charset="-122"/>
                <a:sym typeface="微软雅黑" pitchFamily="34" charset="-122"/>
              </a:rPr>
              <a:t>点击添加文本</a:t>
            </a:r>
            <a:endParaRPr lang="en-US" sz="1200">
              <a:solidFill>
                <a:schemeClr val="bg1"/>
              </a:solidFill>
              <a:latin typeface="微软雅黑" pitchFamily="34" charset="-122"/>
              <a:ea typeface="微软雅黑" pitchFamily="34" charset="-122"/>
              <a:sym typeface="微软雅黑" pitchFamily="34" charset="-122"/>
            </a:endParaRPr>
          </a:p>
        </p:txBody>
      </p:sp>
      <p:sp>
        <p:nvSpPr>
          <p:cNvPr id="13" name="Rectangle 78"/>
          <p:cNvSpPr>
            <a:spLocks noChangeArrowheads="1"/>
          </p:cNvSpPr>
          <p:nvPr/>
        </p:nvSpPr>
        <p:spPr bwMode="auto">
          <a:xfrm>
            <a:off x="6532563" y="3819525"/>
            <a:ext cx="1730375" cy="439738"/>
          </a:xfrm>
          <a:prstGeom prst="rect">
            <a:avLst/>
          </a:prstGeom>
          <a:solidFill>
            <a:srgbClr val="7F7F7F"/>
          </a:solidFill>
          <a:ln w="9525">
            <a:noFill/>
            <a:miter lim="800000"/>
            <a:headEnd/>
            <a:tailEnd/>
          </a:ln>
        </p:spPr>
        <p:txBody>
          <a:bodyPr lIns="91428" tIns="45714" rIns="91428" bIns="45714" anchor="ctr"/>
          <a:lstStyle/>
          <a:p>
            <a:pPr algn="ctr">
              <a:lnSpc>
                <a:spcPct val="90000"/>
              </a:lnSpc>
              <a:spcBef>
                <a:spcPts val="625"/>
              </a:spcBef>
              <a:buClr>
                <a:srgbClr val="FFFF99"/>
              </a:buClr>
              <a:buSzPct val="120000"/>
            </a:pPr>
            <a:r>
              <a:rPr lang="zh-CN" altLang="en-US" sz="1200">
                <a:solidFill>
                  <a:schemeClr val="bg1"/>
                </a:solidFill>
                <a:latin typeface="微软雅黑" pitchFamily="34" charset="-122"/>
                <a:ea typeface="微软雅黑" pitchFamily="34" charset="-122"/>
                <a:sym typeface="微软雅黑" pitchFamily="34" charset="-122"/>
              </a:rPr>
              <a:t>点击添加文本</a:t>
            </a:r>
            <a:endParaRPr lang="en-US" sz="1200">
              <a:solidFill>
                <a:schemeClr val="bg1"/>
              </a:solidFill>
              <a:latin typeface="微软雅黑" pitchFamily="34" charset="-122"/>
              <a:ea typeface="微软雅黑" pitchFamily="34" charset="-122"/>
              <a:sym typeface="微软雅黑" pitchFamily="34" charset="-122"/>
            </a:endParaRPr>
          </a:p>
        </p:txBody>
      </p:sp>
      <p:sp>
        <p:nvSpPr>
          <p:cNvPr id="14" name="Rectangle 79"/>
          <p:cNvSpPr>
            <a:spLocks noChangeArrowheads="1"/>
          </p:cNvSpPr>
          <p:nvPr/>
        </p:nvSpPr>
        <p:spPr bwMode="auto">
          <a:xfrm>
            <a:off x="4678363" y="3270250"/>
            <a:ext cx="1730375" cy="439738"/>
          </a:xfrm>
          <a:prstGeom prst="rect">
            <a:avLst/>
          </a:prstGeom>
          <a:solidFill>
            <a:srgbClr val="7F7F7F"/>
          </a:solidFill>
          <a:ln w="9525">
            <a:noFill/>
            <a:miter lim="800000"/>
            <a:headEnd/>
            <a:tailEnd/>
          </a:ln>
        </p:spPr>
        <p:txBody>
          <a:bodyPr lIns="91428" tIns="45714" rIns="91428" bIns="45714" anchor="ctr"/>
          <a:lstStyle/>
          <a:p>
            <a:pPr algn="ctr">
              <a:lnSpc>
                <a:spcPct val="90000"/>
              </a:lnSpc>
              <a:spcBef>
                <a:spcPts val="625"/>
              </a:spcBef>
              <a:buClr>
                <a:srgbClr val="FFFF99"/>
              </a:buClr>
              <a:buSzPct val="120000"/>
            </a:pPr>
            <a:r>
              <a:rPr lang="zh-CN" altLang="en-US" sz="1200">
                <a:solidFill>
                  <a:schemeClr val="bg1"/>
                </a:solidFill>
                <a:latin typeface="微软雅黑" pitchFamily="34" charset="-122"/>
                <a:ea typeface="微软雅黑" pitchFamily="34" charset="-122"/>
                <a:sym typeface="微软雅黑" pitchFamily="34" charset="-122"/>
              </a:rPr>
              <a:t>点击添加文本</a:t>
            </a:r>
            <a:endParaRPr lang="en-US" sz="1200">
              <a:solidFill>
                <a:schemeClr val="bg1"/>
              </a:solidFill>
              <a:latin typeface="微软雅黑" pitchFamily="34" charset="-122"/>
              <a:ea typeface="微软雅黑" pitchFamily="34" charset="-122"/>
              <a:sym typeface="微软雅黑" pitchFamily="34" charset="-122"/>
            </a:endParaRPr>
          </a:p>
        </p:txBody>
      </p:sp>
      <p:grpSp>
        <p:nvGrpSpPr>
          <p:cNvPr id="15" name="Group 21"/>
          <p:cNvGrpSpPr>
            <a:grpSpLocks/>
          </p:cNvGrpSpPr>
          <p:nvPr/>
        </p:nvGrpSpPr>
        <p:grpSpPr bwMode="auto">
          <a:xfrm>
            <a:off x="971550" y="1343025"/>
            <a:ext cx="1731963" cy="1250950"/>
            <a:chOff x="0" y="0"/>
            <a:chExt cx="2683370" cy="1725473"/>
          </a:xfrm>
        </p:grpSpPr>
        <p:sp>
          <p:nvSpPr>
            <p:cNvPr id="56364" name="Rectangle 5"/>
            <p:cNvSpPr>
              <a:spLocks noChangeAspect="1"/>
            </p:cNvSpPr>
            <p:nvPr/>
          </p:nvSpPr>
          <p:spPr bwMode="auto">
            <a:xfrm>
              <a:off x="0" y="0"/>
              <a:ext cx="2683370" cy="1725473"/>
            </a:xfrm>
            <a:prstGeom prst="rect">
              <a:avLst/>
            </a:prstGeom>
            <a:solidFill>
              <a:srgbClr val="0070C0"/>
            </a:solidFill>
            <a:ln w="9525">
              <a:solidFill>
                <a:srgbClr val="FFFFFF">
                  <a:alpha val="50195"/>
                </a:srgbClr>
              </a:solidFill>
              <a:bevel/>
              <a:headEnd/>
              <a:tailEnd/>
            </a:ln>
          </p:spPr>
          <p:txBody>
            <a:bodyPr lIns="121893" tIns="60947" rIns="121893" bIns="60947" anchor="b"/>
            <a:lstStyle/>
            <a:p>
              <a:pPr>
                <a:lnSpc>
                  <a:spcPct val="90000"/>
                </a:lnSpc>
                <a:spcBef>
                  <a:spcPts val="625"/>
                </a:spcBef>
                <a:buClr>
                  <a:srgbClr val="FFFF99"/>
                </a:buClr>
                <a:buSzPct val="120000"/>
              </a:pPr>
              <a:r>
                <a:rPr lang="zh-CN" altLang="en-US" sz="1400" b="1">
                  <a:solidFill>
                    <a:srgbClr val="FFFFFF"/>
                  </a:solidFill>
                  <a:latin typeface="微软雅黑" pitchFamily="34" charset="-122"/>
                  <a:ea typeface="微软雅黑" pitchFamily="34" charset="-122"/>
                  <a:sym typeface="微软雅黑" pitchFamily="34" charset="-122"/>
                </a:rPr>
                <a:t>点击添加标题</a:t>
              </a:r>
              <a:endParaRPr lang="en-US" sz="1400" b="1">
                <a:solidFill>
                  <a:srgbClr val="FFFFFF"/>
                </a:solidFill>
                <a:latin typeface="微软雅黑" pitchFamily="34" charset="-122"/>
                <a:ea typeface="微软雅黑" pitchFamily="34" charset="-122"/>
                <a:sym typeface="微软雅黑" pitchFamily="34" charset="-122"/>
              </a:endParaRPr>
            </a:p>
          </p:txBody>
        </p:sp>
        <p:grpSp>
          <p:nvGrpSpPr>
            <p:cNvPr id="56365" name="Group 23"/>
            <p:cNvGrpSpPr>
              <a:grpSpLocks/>
            </p:cNvGrpSpPr>
            <p:nvPr/>
          </p:nvGrpSpPr>
          <p:grpSpPr bwMode="auto">
            <a:xfrm>
              <a:off x="105381" y="99575"/>
              <a:ext cx="673018" cy="862136"/>
              <a:chOff x="0" y="0"/>
              <a:chExt cx="2692401" cy="3448051"/>
            </a:xfrm>
          </p:grpSpPr>
          <p:sp>
            <p:nvSpPr>
              <p:cNvPr id="56366" name="Freeform 19"/>
              <p:cNvSpPr>
                <a:spLocks noEditPoints="1" noChangeArrowheads="1"/>
              </p:cNvSpPr>
              <p:nvPr/>
            </p:nvSpPr>
            <p:spPr bwMode="auto">
              <a:xfrm>
                <a:off x="865188" y="147638"/>
                <a:ext cx="641350" cy="641350"/>
              </a:xfrm>
              <a:custGeom>
                <a:avLst/>
                <a:gdLst>
                  <a:gd name="T0" fmla="*/ 2147483647 w 171"/>
                  <a:gd name="T1" fmla="*/ 2147483647 h 171"/>
                  <a:gd name="T2" fmla="*/ 2147483647 w 171"/>
                  <a:gd name="T3" fmla="*/ 2147483647 h 171"/>
                  <a:gd name="T4" fmla="*/ 2147483647 w 171"/>
                  <a:gd name="T5" fmla="*/ 2147483647 h 171"/>
                  <a:gd name="T6" fmla="*/ 2147483647 w 171"/>
                  <a:gd name="T7" fmla="*/ 2147483647 h 171"/>
                  <a:gd name="T8" fmla="*/ 2147483647 w 171"/>
                  <a:gd name="T9" fmla="*/ 2147483647 h 171"/>
                  <a:gd name="T10" fmla="*/ 2147483647 w 171"/>
                  <a:gd name="T11" fmla="*/ 2147483647 h 171"/>
                  <a:gd name="T12" fmla="*/ 2147483647 w 171"/>
                  <a:gd name="T13" fmla="*/ 2147483647 h 171"/>
                  <a:gd name="T14" fmla="*/ 2147483647 w 171"/>
                  <a:gd name="T15" fmla="*/ 2147483647 h 171"/>
                  <a:gd name="T16" fmla="*/ 2147483647 w 171"/>
                  <a:gd name="T17" fmla="*/ 2147483647 h 171"/>
                  <a:gd name="T18" fmla="*/ 2147483647 w 171"/>
                  <a:gd name="T19" fmla="*/ 2147483647 h 171"/>
                  <a:gd name="T20" fmla="*/ 2147483647 w 171"/>
                  <a:gd name="T21" fmla="*/ 2147483647 h 171"/>
                  <a:gd name="T22" fmla="*/ 2147483647 w 171"/>
                  <a:gd name="T23" fmla="*/ 2147483647 h 171"/>
                  <a:gd name="T24" fmla="*/ 2147483647 w 171"/>
                  <a:gd name="T25" fmla="*/ 2147483647 h 171"/>
                  <a:gd name="T26" fmla="*/ 2147483647 w 171"/>
                  <a:gd name="T27" fmla="*/ 2147483647 h 171"/>
                  <a:gd name="T28" fmla="*/ 2147483647 w 171"/>
                  <a:gd name="T29" fmla="*/ 2147483647 h 171"/>
                  <a:gd name="T30" fmla="*/ 2147483647 w 171"/>
                  <a:gd name="T31" fmla="*/ 0 h 171"/>
                  <a:gd name="T32" fmla="*/ 2147483647 w 171"/>
                  <a:gd name="T33" fmla="*/ 2147483647 h 171"/>
                  <a:gd name="T34" fmla="*/ 2147483647 w 171"/>
                  <a:gd name="T35" fmla="*/ 2147483647 h 171"/>
                  <a:gd name="T36" fmla="*/ 2147483647 w 171"/>
                  <a:gd name="T37" fmla="*/ 2147483647 h 171"/>
                  <a:gd name="T38" fmla="*/ 2147483647 w 171"/>
                  <a:gd name="T39" fmla="*/ 2147483647 h 171"/>
                  <a:gd name="T40" fmla="*/ 2147483647 w 171"/>
                  <a:gd name="T41" fmla="*/ 2147483647 h 171"/>
                  <a:gd name="T42" fmla="*/ 2147483647 w 171"/>
                  <a:gd name="T43" fmla="*/ 2147483647 h 171"/>
                  <a:gd name="T44" fmla="*/ 2147483647 w 171"/>
                  <a:gd name="T45" fmla="*/ 2147483647 h 171"/>
                  <a:gd name="T46" fmla="*/ 2147483647 w 171"/>
                  <a:gd name="T47" fmla="*/ 2147483647 h 171"/>
                  <a:gd name="T48" fmla="*/ 2147483647 w 171"/>
                  <a:gd name="T49" fmla="*/ 2147483647 h 171"/>
                  <a:gd name="T50" fmla="*/ 2147483647 w 171"/>
                  <a:gd name="T51" fmla="*/ 2147483647 h 171"/>
                  <a:gd name="T52" fmla="*/ 2147483647 w 171"/>
                  <a:gd name="T53" fmla="*/ 2147483647 h 171"/>
                  <a:gd name="T54" fmla="*/ 2147483647 w 171"/>
                  <a:gd name="T55" fmla="*/ 2147483647 h 171"/>
                  <a:gd name="T56" fmla="*/ 2147483647 w 171"/>
                  <a:gd name="T57" fmla="*/ 2147483647 h 171"/>
                  <a:gd name="T58" fmla="*/ 2147483647 w 171"/>
                  <a:gd name="T59" fmla="*/ 2147483647 h 171"/>
                  <a:gd name="T60" fmla="*/ 0 w 171"/>
                  <a:gd name="T61" fmla="*/ 2147483647 h 171"/>
                  <a:gd name="T62" fmla="*/ 2147483647 w 171"/>
                  <a:gd name="T63" fmla="*/ 2147483647 h 171"/>
                  <a:gd name="T64" fmla="*/ 2147483647 w 171"/>
                  <a:gd name="T65" fmla="*/ 2147483647 h 171"/>
                  <a:gd name="T66" fmla="*/ 2147483647 w 171"/>
                  <a:gd name="T67" fmla="*/ 2147483647 h 171"/>
                  <a:gd name="T68" fmla="*/ 2147483647 w 171"/>
                  <a:gd name="T69" fmla="*/ 2147483647 h 171"/>
                  <a:gd name="T70" fmla="*/ 2147483647 w 171"/>
                  <a:gd name="T71" fmla="*/ 2147483647 h 171"/>
                  <a:gd name="T72" fmla="*/ 2147483647 w 171"/>
                  <a:gd name="T73" fmla="*/ 2147483647 h 171"/>
                  <a:gd name="T74" fmla="*/ 2147483647 w 171"/>
                  <a:gd name="T75" fmla="*/ 2147483647 h 171"/>
                  <a:gd name="T76" fmla="*/ 2147483647 w 171"/>
                  <a:gd name="T77" fmla="*/ 2147483647 h 171"/>
                  <a:gd name="T78" fmla="*/ 2147483647 w 171"/>
                  <a:gd name="T79" fmla="*/ 2147483647 h 171"/>
                  <a:gd name="T80" fmla="*/ 2147483647 w 171"/>
                  <a:gd name="T81" fmla="*/ 2147483647 h 171"/>
                  <a:gd name="T82" fmla="*/ 2147483647 w 171"/>
                  <a:gd name="T83" fmla="*/ 2147483647 h 171"/>
                  <a:gd name="T84" fmla="*/ 2147483647 w 171"/>
                  <a:gd name="T85" fmla="*/ 2147483647 h 171"/>
                  <a:gd name="T86" fmla="*/ 2147483647 w 171"/>
                  <a:gd name="T87" fmla="*/ 2147483647 h 171"/>
                  <a:gd name="T88" fmla="*/ 2147483647 w 171"/>
                  <a:gd name="T89" fmla="*/ 2147483647 h 171"/>
                  <a:gd name="T90" fmla="*/ 2147483647 w 171"/>
                  <a:gd name="T91" fmla="*/ 2147483647 h 171"/>
                  <a:gd name="T92" fmla="*/ 2147483647 w 171"/>
                  <a:gd name="T93" fmla="*/ 2147483647 h 171"/>
                  <a:gd name="T94" fmla="*/ 2147483647 w 171"/>
                  <a:gd name="T95" fmla="*/ 2147483647 h 171"/>
                  <a:gd name="T96" fmla="*/ 2147483647 w 171"/>
                  <a:gd name="T97" fmla="*/ 2147483647 h 171"/>
                  <a:gd name="T98" fmla="*/ 2147483647 w 171"/>
                  <a:gd name="T99" fmla="*/ 2147483647 h 171"/>
                  <a:gd name="T100" fmla="*/ 2147483647 w 171"/>
                  <a:gd name="T101" fmla="*/ 2147483647 h 171"/>
                  <a:gd name="T102" fmla="*/ 2147483647 w 171"/>
                  <a:gd name="T103" fmla="*/ 2147483647 h 171"/>
                  <a:gd name="T104" fmla="*/ 2147483647 w 171"/>
                  <a:gd name="T105" fmla="*/ 2147483647 h 171"/>
                  <a:gd name="T106" fmla="*/ 2147483647 w 171"/>
                  <a:gd name="T107" fmla="*/ 2147483647 h 171"/>
                  <a:gd name="T108" fmla="*/ 2147483647 w 171"/>
                  <a:gd name="T109" fmla="*/ 2147483647 h 171"/>
                  <a:gd name="T110" fmla="*/ 2147483647 w 171"/>
                  <a:gd name="T111" fmla="*/ 2147483647 h 171"/>
                  <a:gd name="T112" fmla="*/ 2147483647 w 171"/>
                  <a:gd name="T113" fmla="*/ 2147483647 h 171"/>
                  <a:gd name="T114" fmla="*/ 2147483647 w 171"/>
                  <a:gd name="T115" fmla="*/ 2147483647 h 171"/>
                  <a:gd name="T116" fmla="*/ 2147483647 w 171"/>
                  <a:gd name="T117" fmla="*/ 2147483647 h 171"/>
                  <a:gd name="T118" fmla="*/ 2147483647 w 171"/>
                  <a:gd name="T119" fmla="*/ 2147483647 h 171"/>
                  <a:gd name="T120" fmla="*/ 2147483647 w 171"/>
                  <a:gd name="T121" fmla="*/ 2147483647 h 171"/>
                  <a:gd name="T122" fmla="*/ 2147483647 w 171"/>
                  <a:gd name="T123" fmla="*/ 2147483647 h 171"/>
                  <a:gd name="T124" fmla="*/ 2147483647 w 171"/>
                  <a:gd name="T125" fmla="*/ 2147483647 h 17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71"/>
                  <a:gd name="T190" fmla="*/ 0 h 171"/>
                  <a:gd name="T191" fmla="*/ 171 w 171"/>
                  <a:gd name="T192" fmla="*/ 171 h 171"/>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71" h="171">
                    <a:moveTo>
                      <a:pt x="168" y="82"/>
                    </a:moveTo>
                    <a:cubicBezTo>
                      <a:pt x="170" y="82"/>
                      <a:pt x="171" y="81"/>
                      <a:pt x="171" y="79"/>
                    </a:cubicBezTo>
                    <a:cubicBezTo>
                      <a:pt x="171" y="79"/>
                      <a:pt x="171" y="79"/>
                      <a:pt x="171" y="79"/>
                    </a:cubicBezTo>
                    <a:cubicBezTo>
                      <a:pt x="171" y="78"/>
                      <a:pt x="169" y="77"/>
                      <a:pt x="168" y="77"/>
                    </a:cubicBezTo>
                    <a:cubicBezTo>
                      <a:pt x="154" y="75"/>
                      <a:pt x="154" y="75"/>
                      <a:pt x="154" y="75"/>
                    </a:cubicBezTo>
                    <a:cubicBezTo>
                      <a:pt x="154" y="71"/>
                      <a:pt x="153" y="68"/>
                      <a:pt x="152" y="65"/>
                    </a:cubicBezTo>
                    <a:cubicBezTo>
                      <a:pt x="163" y="57"/>
                      <a:pt x="163" y="57"/>
                      <a:pt x="163" y="57"/>
                    </a:cubicBezTo>
                    <a:cubicBezTo>
                      <a:pt x="164" y="56"/>
                      <a:pt x="165" y="55"/>
                      <a:pt x="165" y="54"/>
                    </a:cubicBezTo>
                    <a:cubicBezTo>
                      <a:pt x="165" y="54"/>
                      <a:pt x="165" y="53"/>
                      <a:pt x="165" y="53"/>
                    </a:cubicBezTo>
                    <a:cubicBezTo>
                      <a:pt x="164" y="52"/>
                      <a:pt x="163" y="51"/>
                      <a:pt x="161" y="52"/>
                    </a:cubicBezTo>
                    <a:cubicBezTo>
                      <a:pt x="147" y="54"/>
                      <a:pt x="147" y="54"/>
                      <a:pt x="147" y="54"/>
                    </a:cubicBezTo>
                    <a:cubicBezTo>
                      <a:pt x="146" y="51"/>
                      <a:pt x="144" y="48"/>
                      <a:pt x="142" y="45"/>
                    </a:cubicBezTo>
                    <a:cubicBezTo>
                      <a:pt x="151" y="34"/>
                      <a:pt x="151" y="34"/>
                      <a:pt x="151" y="34"/>
                    </a:cubicBezTo>
                    <a:cubicBezTo>
                      <a:pt x="151" y="34"/>
                      <a:pt x="152" y="33"/>
                      <a:pt x="152" y="32"/>
                    </a:cubicBezTo>
                    <a:cubicBezTo>
                      <a:pt x="152" y="31"/>
                      <a:pt x="151" y="31"/>
                      <a:pt x="151" y="30"/>
                    </a:cubicBezTo>
                    <a:cubicBezTo>
                      <a:pt x="150" y="29"/>
                      <a:pt x="148" y="29"/>
                      <a:pt x="147" y="30"/>
                    </a:cubicBezTo>
                    <a:cubicBezTo>
                      <a:pt x="135" y="36"/>
                      <a:pt x="135" y="36"/>
                      <a:pt x="135" y="36"/>
                    </a:cubicBezTo>
                    <a:cubicBezTo>
                      <a:pt x="132" y="34"/>
                      <a:pt x="130" y="32"/>
                      <a:pt x="127" y="30"/>
                    </a:cubicBezTo>
                    <a:cubicBezTo>
                      <a:pt x="132" y="16"/>
                      <a:pt x="132" y="16"/>
                      <a:pt x="132" y="16"/>
                    </a:cubicBezTo>
                    <a:cubicBezTo>
                      <a:pt x="132" y="16"/>
                      <a:pt x="132" y="16"/>
                      <a:pt x="132" y="15"/>
                    </a:cubicBezTo>
                    <a:cubicBezTo>
                      <a:pt x="132" y="14"/>
                      <a:pt x="132" y="13"/>
                      <a:pt x="131" y="13"/>
                    </a:cubicBezTo>
                    <a:cubicBezTo>
                      <a:pt x="129" y="12"/>
                      <a:pt x="128" y="12"/>
                      <a:pt x="127" y="14"/>
                    </a:cubicBezTo>
                    <a:cubicBezTo>
                      <a:pt x="117" y="23"/>
                      <a:pt x="117" y="23"/>
                      <a:pt x="117" y="23"/>
                    </a:cubicBezTo>
                    <a:cubicBezTo>
                      <a:pt x="114" y="22"/>
                      <a:pt x="111" y="21"/>
                      <a:pt x="108" y="20"/>
                    </a:cubicBezTo>
                    <a:cubicBezTo>
                      <a:pt x="108" y="6"/>
                      <a:pt x="108" y="6"/>
                      <a:pt x="108" y="6"/>
                    </a:cubicBezTo>
                    <a:cubicBezTo>
                      <a:pt x="108" y="5"/>
                      <a:pt x="108" y="5"/>
                      <a:pt x="108" y="5"/>
                    </a:cubicBezTo>
                    <a:cubicBezTo>
                      <a:pt x="108" y="4"/>
                      <a:pt x="107" y="3"/>
                      <a:pt x="106" y="2"/>
                    </a:cubicBezTo>
                    <a:cubicBezTo>
                      <a:pt x="105" y="2"/>
                      <a:pt x="103" y="3"/>
                      <a:pt x="103" y="4"/>
                    </a:cubicBezTo>
                    <a:cubicBezTo>
                      <a:pt x="96" y="17"/>
                      <a:pt x="96" y="17"/>
                      <a:pt x="96" y="17"/>
                    </a:cubicBezTo>
                    <a:cubicBezTo>
                      <a:pt x="93" y="16"/>
                      <a:pt x="90" y="16"/>
                      <a:pt x="86" y="16"/>
                    </a:cubicBezTo>
                    <a:cubicBezTo>
                      <a:pt x="82" y="3"/>
                      <a:pt x="82" y="3"/>
                      <a:pt x="82" y="3"/>
                    </a:cubicBezTo>
                    <a:cubicBezTo>
                      <a:pt x="82" y="1"/>
                      <a:pt x="81" y="0"/>
                      <a:pt x="79" y="0"/>
                    </a:cubicBezTo>
                    <a:cubicBezTo>
                      <a:pt x="78" y="0"/>
                      <a:pt x="77" y="1"/>
                      <a:pt x="77" y="3"/>
                    </a:cubicBezTo>
                    <a:cubicBezTo>
                      <a:pt x="77" y="3"/>
                      <a:pt x="77" y="3"/>
                      <a:pt x="77" y="3"/>
                    </a:cubicBezTo>
                    <a:cubicBezTo>
                      <a:pt x="75" y="17"/>
                      <a:pt x="75" y="17"/>
                      <a:pt x="75" y="17"/>
                    </a:cubicBezTo>
                    <a:cubicBezTo>
                      <a:pt x="71" y="17"/>
                      <a:pt x="68" y="18"/>
                      <a:pt x="65" y="19"/>
                    </a:cubicBezTo>
                    <a:cubicBezTo>
                      <a:pt x="57" y="8"/>
                      <a:pt x="57" y="8"/>
                      <a:pt x="57" y="8"/>
                    </a:cubicBezTo>
                    <a:cubicBezTo>
                      <a:pt x="56" y="6"/>
                      <a:pt x="55" y="5"/>
                      <a:pt x="53" y="6"/>
                    </a:cubicBezTo>
                    <a:cubicBezTo>
                      <a:pt x="52" y="6"/>
                      <a:pt x="52" y="7"/>
                      <a:pt x="52" y="9"/>
                    </a:cubicBezTo>
                    <a:cubicBezTo>
                      <a:pt x="52" y="9"/>
                      <a:pt x="52" y="9"/>
                      <a:pt x="52" y="10"/>
                    </a:cubicBezTo>
                    <a:cubicBezTo>
                      <a:pt x="54" y="23"/>
                      <a:pt x="54" y="23"/>
                      <a:pt x="54" y="23"/>
                    </a:cubicBezTo>
                    <a:cubicBezTo>
                      <a:pt x="51" y="25"/>
                      <a:pt x="48" y="27"/>
                      <a:pt x="45" y="29"/>
                    </a:cubicBezTo>
                    <a:cubicBezTo>
                      <a:pt x="34" y="20"/>
                      <a:pt x="34" y="20"/>
                      <a:pt x="34" y="20"/>
                    </a:cubicBezTo>
                    <a:cubicBezTo>
                      <a:pt x="33" y="19"/>
                      <a:pt x="32" y="19"/>
                      <a:pt x="30" y="20"/>
                    </a:cubicBezTo>
                    <a:cubicBezTo>
                      <a:pt x="30" y="20"/>
                      <a:pt x="29" y="21"/>
                      <a:pt x="29" y="22"/>
                    </a:cubicBezTo>
                    <a:cubicBezTo>
                      <a:pt x="29" y="23"/>
                      <a:pt x="30" y="23"/>
                      <a:pt x="30" y="24"/>
                    </a:cubicBezTo>
                    <a:cubicBezTo>
                      <a:pt x="36" y="36"/>
                      <a:pt x="36" y="36"/>
                      <a:pt x="36" y="36"/>
                    </a:cubicBezTo>
                    <a:cubicBezTo>
                      <a:pt x="34" y="39"/>
                      <a:pt x="32" y="41"/>
                      <a:pt x="30" y="44"/>
                    </a:cubicBezTo>
                    <a:cubicBezTo>
                      <a:pt x="17" y="39"/>
                      <a:pt x="17" y="39"/>
                      <a:pt x="17" y="39"/>
                    </a:cubicBezTo>
                    <a:cubicBezTo>
                      <a:pt x="15" y="38"/>
                      <a:pt x="14" y="39"/>
                      <a:pt x="13" y="40"/>
                    </a:cubicBezTo>
                    <a:cubicBezTo>
                      <a:pt x="13" y="41"/>
                      <a:pt x="12" y="41"/>
                      <a:pt x="12" y="42"/>
                    </a:cubicBezTo>
                    <a:cubicBezTo>
                      <a:pt x="12" y="42"/>
                      <a:pt x="13" y="43"/>
                      <a:pt x="14" y="44"/>
                    </a:cubicBezTo>
                    <a:cubicBezTo>
                      <a:pt x="24" y="54"/>
                      <a:pt x="24" y="54"/>
                      <a:pt x="24" y="54"/>
                    </a:cubicBezTo>
                    <a:cubicBezTo>
                      <a:pt x="22" y="57"/>
                      <a:pt x="21" y="60"/>
                      <a:pt x="20" y="63"/>
                    </a:cubicBezTo>
                    <a:cubicBezTo>
                      <a:pt x="6" y="63"/>
                      <a:pt x="6" y="63"/>
                      <a:pt x="6" y="63"/>
                    </a:cubicBezTo>
                    <a:cubicBezTo>
                      <a:pt x="4" y="62"/>
                      <a:pt x="3" y="63"/>
                      <a:pt x="2" y="65"/>
                    </a:cubicBezTo>
                    <a:cubicBezTo>
                      <a:pt x="2" y="65"/>
                      <a:pt x="2" y="65"/>
                      <a:pt x="2" y="65"/>
                    </a:cubicBezTo>
                    <a:cubicBezTo>
                      <a:pt x="2" y="67"/>
                      <a:pt x="3" y="68"/>
                      <a:pt x="4" y="68"/>
                    </a:cubicBezTo>
                    <a:cubicBezTo>
                      <a:pt x="17" y="74"/>
                      <a:pt x="17" y="74"/>
                      <a:pt x="17" y="74"/>
                    </a:cubicBezTo>
                    <a:cubicBezTo>
                      <a:pt x="16" y="78"/>
                      <a:pt x="16" y="81"/>
                      <a:pt x="16" y="84"/>
                    </a:cubicBezTo>
                    <a:cubicBezTo>
                      <a:pt x="3" y="89"/>
                      <a:pt x="3" y="89"/>
                      <a:pt x="3" y="89"/>
                    </a:cubicBezTo>
                    <a:cubicBezTo>
                      <a:pt x="1" y="89"/>
                      <a:pt x="0" y="90"/>
                      <a:pt x="0" y="91"/>
                    </a:cubicBezTo>
                    <a:cubicBezTo>
                      <a:pt x="0" y="91"/>
                      <a:pt x="0" y="91"/>
                      <a:pt x="0" y="91"/>
                    </a:cubicBezTo>
                    <a:cubicBezTo>
                      <a:pt x="0" y="93"/>
                      <a:pt x="2" y="94"/>
                      <a:pt x="3" y="94"/>
                    </a:cubicBezTo>
                    <a:cubicBezTo>
                      <a:pt x="17" y="96"/>
                      <a:pt x="17" y="96"/>
                      <a:pt x="17" y="96"/>
                    </a:cubicBezTo>
                    <a:cubicBezTo>
                      <a:pt x="17" y="99"/>
                      <a:pt x="18" y="103"/>
                      <a:pt x="19" y="106"/>
                    </a:cubicBezTo>
                    <a:cubicBezTo>
                      <a:pt x="8" y="114"/>
                      <a:pt x="8" y="114"/>
                      <a:pt x="8" y="114"/>
                    </a:cubicBezTo>
                    <a:cubicBezTo>
                      <a:pt x="7" y="114"/>
                      <a:pt x="6" y="115"/>
                      <a:pt x="6" y="116"/>
                    </a:cubicBezTo>
                    <a:cubicBezTo>
                      <a:pt x="6" y="117"/>
                      <a:pt x="6" y="117"/>
                      <a:pt x="6" y="118"/>
                    </a:cubicBezTo>
                    <a:cubicBezTo>
                      <a:pt x="7" y="119"/>
                      <a:pt x="8" y="120"/>
                      <a:pt x="10" y="119"/>
                    </a:cubicBezTo>
                    <a:cubicBezTo>
                      <a:pt x="24" y="117"/>
                      <a:pt x="24" y="117"/>
                      <a:pt x="24" y="117"/>
                    </a:cubicBezTo>
                    <a:cubicBezTo>
                      <a:pt x="25" y="120"/>
                      <a:pt x="27" y="123"/>
                      <a:pt x="29" y="125"/>
                    </a:cubicBezTo>
                    <a:cubicBezTo>
                      <a:pt x="20" y="137"/>
                      <a:pt x="20" y="137"/>
                      <a:pt x="20" y="137"/>
                    </a:cubicBezTo>
                    <a:cubicBezTo>
                      <a:pt x="20" y="137"/>
                      <a:pt x="19" y="138"/>
                      <a:pt x="19" y="139"/>
                    </a:cubicBezTo>
                    <a:cubicBezTo>
                      <a:pt x="19" y="139"/>
                      <a:pt x="20" y="140"/>
                      <a:pt x="20" y="140"/>
                    </a:cubicBezTo>
                    <a:cubicBezTo>
                      <a:pt x="21" y="142"/>
                      <a:pt x="23" y="142"/>
                      <a:pt x="24" y="141"/>
                    </a:cubicBezTo>
                    <a:cubicBezTo>
                      <a:pt x="36" y="134"/>
                      <a:pt x="36" y="134"/>
                      <a:pt x="36" y="134"/>
                    </a:cubicBezTo>
                    <a:cubicBezTo>
                      <a:pt x="39" y="137"/>
                      <a:pt x="41" y="139"/>
                      <a:pt x="44" y="141"/>
                    </a:cubicBezTo>
                    <a:cubicBezTo>
                      <a:pt x="39" y="154"/>
                      <a:pt x="39" y="154"/>
                      <a:pt x="39" y="154"/>
                    </a:cubicBezTo>
                    <a:cubicBezTo>
                      <a:pt x="39" y="155"/>
                      <a:pt x="39" y="155"/>
                      <a:pt x="39" y="156"/>
                    </a:cubicBezTo>
                    <a:cubicBezTo>
                      <a:pt x="39" y="157"/>
                      <a:pt x="39" y="157"/>
                      <a:pt x="40" y="158"/>
                    </a:cubicBezTo>
                    <a:cubicBezTo>
                      <a:pt x="42" y="159"/>
                      <a:pt x="43" y="158"/>
                      <a:pt x="44" y="157"/>
                    </a:cubicBezTo>
                    <a:cubicBezTo>
                      <a:pt x="54" y="147"/>
                      <a:pt x="54" y="147"/>
                      <a:pt x="54" y="147"/>
                    </a:cubicBezTo>
                    <a:cubicBezTo>
                      <a:pt x="57" y="149"/>
                      <a:pt x="60" y="150"/>
                      <a:pt x="63" y="151"/>
                    </a:cubicBezTo>
                    <a:cubicBezTo>
                      <a:pt x="63" y="165"/>
                      <a:pt x="63" y="165"/>
                      <a:pt x="63" y="165"/>
                    </a:cubicBezTo>
                    <a:cubicBezTo>
                      <a:pt x="63" y="165"/>
                      <a:pt x="63" y="166"/>
                      <a:pt x="63" y="166"/>
                    </a:cubicBezTo>
                    <a:cubicBezTo>
                      <a:pt x="63" y="167"/>
                      <a:pt x="64" y="168"/>
                      <a:pt x="65" y="168"/>
                    </a:cubicBezTo>
                    <a:cubicBezTo>
                      <a:pt x="66" y="169"/>
                      <a:pt x="68" y="168"/>
                      <a:pt x="68" y="166"/>
                    </a:cubicBezTo>
                    <a:cubicBezTo>
                      <a:pt x="75" y="154"/>
                      <a:pt x="75" y="154"/>
                      <a:pt x="75" y="154"/>
                    </a:cubicBezTo>
                    <a:cubicBezTo>
                      <a:pt x="78" y="154"/>
                      <a:pt x="81" y="155"/>
                      <a:pt x="85" y="155"/>
                    </a:cubicBezTo>
                    <a:cubicBezTo>
                      <a:pt x="89" y="168"/>
                      <a:pt x="89" y="168"/>
                      <a:pt x="89" y="168"/>
                    </a:cubicBezTo>
                    <a:cubicBezTo>
                      <a:pt x="89" y="170"/>
                      <a:pt x="90" y="171"/>
                      <a:pt x="91" y="171"/>
                    </a:cubicBezTo>
                    <a:cubicBezTo>
                      <a:pt x="91" y="171"/>
                      <a:pt x="92" y="171"/>
                      <a:pt x="92" y="171"/>
                    </a:cubicBezTo>
                    <a:cubicBezTo>
                      <a:pt x="93" y="171"/>
                      <a:pt x="94" y="169"/>
                      <a:pt x="94" y="168"/>
                    </a:cubicBezTo>
                    <a:cubicBezTo>
                      <a:pt x="94" y="168"/>
                      <a:pt x="94" y="168"/>
                      <a:pt x="94" y="168"/>
                    </a:cubicBezTo>
                    <a:cubicBezTo>
                      <a:pt x="96" y="154"/>
                      <a:pt x="96" y="154"/>
                      <a:pt x="96" y="154"/>
                    </a:cubicBezTo>
                    <a:cubicBezTo>
                      <a:pt x="100" y="153"/>
                      <a:pt x="103" y="153"/>
                      <a:pt x="106" y="152"/>
                    </a:cubicBezTo>
                    <a:cubicBezTo>
                      <a:pt x="114" y="163"/>
                      <a:pt x="114" y="163"/>
                      <a:pt x="114" y="163"/>
                    </a:cubicBezTo>
                    <a:cubicBezTo>
                      <a:pt x="115" y="165"/>
                      <a:pt x="116" y="165"/>
                      <a:pt x="118" y="165"/>
                    </a:cubicBezTo>
                    <a:cubicBezTo>
                      <a:pt x="119" y="164"/>
                      <a:pt x="119" y="163"/>
                      <a:pt x="119" y="162"/>
                    </a:cubicBezTo>
                    <a:cubicBezTo>
                      <a:pt x="119" y="162"/>
                      <a:pt x="119" y="161"/>
                      <a:pt x="119" y="161"/>
                    </a:cubicBezTo>
                    <a:cubicBezTo>
                      <a:pt x="117" y="147"/>
                      <a:pt x="117" y="147"/>
                      <a:pt x="117" y="147"/>
                    </a:cubicBezTo>
                    <a:cubicBezTo>
                      <a:pt x="120" y="146"/>
                      <a:pt x="123" y="144"/>
                      <a:pt x="126" y="142"/>
                    </a:cubicBezTo>
                    <a:cubicBezTo>
                      <a:pt x="137" y="150"/>
                      <a:pt x="137" y="150"/>
                      <a:pt x="137" y="150"/>
                    </a:cubicBezTo>
                    <a:cubicBezTo>
                      <a:pt x="138" y="152"/>
                      <a:pt x="139" y="152"/>
                      <a:pt x="141" y="151"/>
                    </a:cubicBezTo>
                    <a:cubicBezTo>
                      <a:pt x="141" y="150"/>
                      <a:pt x="142" y="149"/>
                      <a:pt x="142" y="149"/>
                    </a:cubicBezTo>
                    <a:cubicBezTo>
                      <a:pt x="142" y="148"/>
                      <a:pt x="141" y="147"/>
                      <a:pt x="141" y="147"/>
                    </a:cubicBezTo>
                    <a:cubicBezTo>
                      <a:pt x="135" y="134"/>
                      <a:pt x="135" y="134"/>
                      <a:pt x="135" y="134"/>
                    </a:cubicBezTo>
                    <a:cubicBezTo>
                      <a:pt x="137" y="132"/>
                      <a:pt x="139" y="130"/>
                      <a:pt x="141" y="127"/>
                    </a:cubicBezTo>
                    <a:cubicBezTo>
                      <a:pt x="154" y="131"/>
                      <a:pt x="154" y="131"/>
                      <a:pt x="154" y="131"/>
                    </a:cubicBezTo>
                    <a:cubicBezTo>
                      <a:pt x="156" y="132"/>
                      <a:pt x="157" y="132"/>
                      <a:pt x="158" y="131"/>
                    </a:cubicBezTo>
                    <a:cubicBezTo>
                      <a:pt x="158" y="130"/>
                      <a:pt x="159" y="130"/>
                      <a:pt x="159" y="129"/>
                    </a:cubicBezTo>
                    <a:cubicBezTo>
                      <a:pt x="159" y="128"/>
                      <a:pt x="158" y="127"/>
                      <a:pt x="157" y="127"/>
                    </a:cubicBezTo>
                    <a:cubicBezTo>
                      <a:pt x="147" y="117"/>
                      <a:pt x="147" y="117"/>
                      <a:pt x="147" y="117"/>
                    </a:cubicBezTo>
                    <a:cubicBezTo>
                      <a:pt x="149" y="114"/>
                      <a:pt x="150" y="111"/>
                      <a:pt x="151" y="108"/>
                    </a:cubicBezTo>
                    <a:cubicBezTo>
                      <a:pt x="165" y="108"/>
                      <a:pt x="165" y="108"/>
                      <a:pt x="165" y="108"/>
                    </a:cubicBezTo>
                    <a:cubicBezTo>
                      <a:pt x="167" y="108"/>
                      <a:pt x="168" y="107"/>
                      <a:pt x="169" y="106"/>
                    </a:cubicBezTo>
                    <a:cubicBezTo>
                      <a:pt x="169" y="106"/>
                      <a:pt x="169" y="105"/>
                      <a:pt x="169" y="105"/>
                    </a:cubicBezTo>
                    <a:cubicBezTo>
                      <a:pt x="169" y="104"/>
                      <a:pt x="168" y="103"/>
                      <a:pt x="167" y="103"/>
                    </a:cubicBezTo>
                    <a:cubicBezTo>
                      <a:pt x="154" y="96"/>
                      <a:pt x="154" y="96"/>
                      <a:pt x="154" y="96"/>
                    </a:cubicBezTo>
                    <a:cubicBezTo>
                      <a:pt x="155" y="93"/>
                      <a:pt x="155" y="90"/>
                      <a:pt x="155" y="86"/>
                    </a:cubicBezTo>
                    <a:lnTo>
                      <a:pt x="168" y="82"/>
                    </a:lnTo>
                    <a:close/>
                    <a:moveTo>
                      <a:pt x="86" y="101"/>
                    </a:moveTo>
                    <a:cubicBezTo>
                      <a:pt x="77" y="101"/>
                      <a:pt x="70" y="94"/>
                      <a:pt x="70" y="85"/>
                    </a:cubicBezTo>
                    <a:cubicBezTo>
                      <a:pt x="70" y="77"/>
                      <a:pt x="77" y="70"/>
                      <a:pt x="86" y="70"/>
                    </a:cubicBezTo>
                    <a:cubicBezTo>
                      <a:pt x="94" y="70"/>
                      <a:pt x="101" y="77"/>
                      <a:pt x="101" y="85"/>
                    </a:cubicBezTo>
                    <a:cubicBezTo>
                      <a:pt x="101" y="94"/>
                      <a:pt x="94" y="101"/>
                      <a:pt x="86" y="101"/>
                    </a:cubicBezTo>
                    <a:close/>
                  </a:path>
                </a:pathLst>
              </a:custGeom>
              <a:solidFill>
                <a:srgbClr val="FFFFFF"/>
              </a:solidFill>
              <a:ln w="9525">
                <a:noFill/>
                <a:round/>
                <a:headEnd/>
                <a:tailEnd/>
              </a:ln>
            </p:spPr>
            <p:txBody>
              <a:bodyPr/>
              <a:lstStyle/>
              <a:p>
                <a:endParaRPr lang="zh-CN" altLang="en-US"/>
              </a:p>
            </p:txBody>
          </p:sp>
          <p:sp>
            <p:nvSpPr>
              <p:cNvPr id="56367" name="Freeform 20"/>
              <p:cNvSpPr>
                <a:spLocks noEditPoints="1" noChangeArrowheads="1"/>
              </p:cNvSpPr>
              <p:nvPr/>
            </p:nvSpPr>
            <p:spPr bwMode="auto">
              <a:xfrm>
                <a:off x="1439863" y="0"/>
                <a:ext cx="454025" cy="454025"/>
              </a:xfrm>
              <a:custGeom>
                <a:avLst/>
                <a:gdLst>
                  <a:gd name="T0" fmla="*/ 2147483647 w 121"/>
                  <a:gd name="T1" fmla="*/ 2147483647 h 121"/>
                  <a:gd name="T2" fmla="*/ 2147483647 w 121"/>
                  <a:gd name="T3" fmla="*/ 2147483647 h 121"/>
                  <a:gd name="T4" fmla="*/ 2147483647 w 121"/>
                  <a:gd name="T5" fmla="*/ 2147483647 h 121"/>
                  <a:gd name="T6" fmla="*/ 2147483647 w 121"/>
                  <a:gd name="T7" fmla="*/ 2147483647 h 121"/>
                  <a:gd name="T8" fmla="*/ 2147483647 w 121"/>
                  <a:gd name="T9" fmla="*/ 2147483647 h 121"/>
                  <a:gd name="T10" fmla="*/ 2147483647 w 121"/>
                  <a:gd name="T11" fmla="*/ 2147483647 h 121"/>
                  <a:gd name="T12" fmla="*/ 2147483647 w 121"/>
                  <a:gd name="T13" fmla="*/ 2147483647 h 121"/>
                  <a:gd name="T14" fmla="*/ 2147483647 w 121"/>
                  <a:gd name="T15" fmla="*/ 2147483647 h 121"/>
                  <a:gd name="T16" fmla="*/ 2147483647 w 121"/>
                  <a:gd name="T17" fmla="*/ 2147483647 h 121"/>
                  <a:gd name="T18" fmla="*/ 2147483647 w 121"/>
                  <a:gd name="T19" fmla="*/ 2147483647 h 121"/>
                  <a:gd name="T20" fmla="*/ 2147483647 w 121"/>
                  <a:gd name="T21" fmla="*/ 2147483647 h 121"/>
                  <a:gd name="T22" fmla="*/ 2147483647 w 121"/>
                  <a:gd name="T23" fmla="*/ 2147483647 h 121"/>
                  <a:gd name="T24" fmla="*/ 2147483647 w 121"/>
                  <a:gd name="T25" fmla="*/ 2147483647 h 121"/>
                  <a:gd name="T26" fmla="*/ 2147483647 w 121"/>
                  <a:gd name="T27" fmla="*/ 2147483647 h 121"/>
                  <a:gd name="T28" fmla="*/ 2147483647 w 121"/>
                  <a:gd name="T29" fmla="*/ 2147483647 h 121"/>
                  <a:gd name="T30" fmla="*/ 2147483647 w 121"/>
                  <a:gd name="T31" fmla="*/ 0 h 121"/>
                  <a:gd name="T32" fmla="*/ 2147483647 w 121"/>
                  <a:gd name="T33" fmla="*/ 2147483647 h 121"/>
                  <a:gd name="T34" fmla="*/ 2147483647 w 121"/>
                  <a:gd name="T35" fmla="*/ 2147483647 h 121"/>
                  <a:gd name="T36" fmla="*/ 2147483647 w 121"/>
                  <a:gd name="T37" fmla="*/ 2147483647 h 121"/>
                  <a:gd name="T38" fmla="*/ 2147483647 w 121"/>
                  <a:gd name="T39" fmla="*/ 2147483647 h 121"/>
                  <a:gd name="T40" fmla="*/ 2147483647 w 121"/>
                  <a:gd name="T41" fmla="*/ 2147483647 h 121"/>
                  <a:gd name="T42" fmla="*/ 2147483647 w 121"/>
                  <a:gd name="T43" fmla="*/ 2147483647 h 121"/>
                  <a:gd name="T44" fmla="*/ 2147483647 w 121"/>
                  <a:gd name="T45" fmla="*/ 2147483647 h 121"/>
                  <a:gd name="T46" fmla="*/ 2147483647 w 121"/>
                  <a:gd name="T47" fmla="*/ 2147483647 h 121"/>
                  <a:gd name="T48" fmla="*/ 2147483647 w 121"/>
                  <a:gd name="T49" fmla="*/ 2147483647 h 121"/>
                  <a:gd name="T50" fmla="*/ 2147483647 w 121"/>
                  <a:gd name="T51" fmla="*/ 2147483647 h 121"/>
                  <a:gd name="T52" fmla="*/ 2147483647 w 121"/>
                  <a:gd name="T53" fmla="*/ 2147483647 h 121"/>
                  <a:gd name="T54" fmla="*/ 2147483647 w 121"/>
                  <a:gd name="T55" fmla="*/ 2147483647 h 121"/>
                  <a:gd name="T56" fmla="*/ 2147483647 w 121"/>
                  <a:gd name="T57" fmla="*/ 2147483647 h 121"/>
                  <a:gd name="T58" fmla="*/ 2147483647 w 121"/>
                  <a:gd name="T59" fmla="*/ 2147483647 h 121"/>
                  <a:gd name="T60" fmla="*/ 0 w 121"/>
                  <a:gd name="T61" fmla="*/ 2147483647 h 121"/>
                  <a:gd name="T62" fmla="*/ 2147483647 w 121"/>
                  <a:gd name="T63" fmla="*/ 2147483647 h 121"/>
                  <a:gd name="T64" fmla="*/ 2147483647 w 121"/>
                  <a:gd name="T65" fmla="*/ 2147483647 h 121"/>
                  <a:gd name="T66" fmla="*/ 2147483647 w 121"/>
                  <a:gd name="T67" fmla="*/ 2147483647 h 121"/>
                  <a:gd name="T68" fmla="*/ 2147483647 w 121"/>
                  <a:gd name="T69" fmla="*/ 2147483647 h 121"/>
                  <a:gd name="T70" fmla="*/ 2147483647 w 121"/>
                  <a:gd name="T71" fmla="*/ 2147483647 h 121"/>
                  <a:gd name="T72" fmla="*/ 2147483647 w 121"/>
                  <a:gd name="T73" fmla="*/ 2147483647 h 121"/>
                  <a:gd name="T74" fmla="*/ 2147483647 w 121"/>
                  <a:gd name="T75" fmla="*/ 2147483647 h 121"/>
                  <a:gd name="T76" fmla="*/ 2147483647 w 121"/>
                  <a:gd name="T77" fmla="*/ 2147483647 h 121"/>
                  <a:gd name="T78" fmla="*/ 2147483647 w 121"/>
                  <a:gd name="T79" fmla="*/ 2147483647 h 121"/>
                  <a:gd name="T80" fmla="*/ 2147483647 w 121"/>
                  <a:gd name="T81" fmla="*/ 2147483647 h 121"/>
                  <a:gd name="T82" fmla="*/ 2147483647 w 121"/>
                  <a:gd name="T83" fmla="*/ 2147483647 h 121"/>
                  <a:gd name="T84" fmla="*/ 2147483647 w 121"/>
                  <a:gd name="T85" fmla="*/ 2147483647 h 121"/>
                  <a:gd name="T86" fmla="*/ 2147483647 w 121"/>
                  <a:gd name="T87" fmla="*/ 2147483647 h 121"/>
                  <a:gd name="T88" fmla="*/ 2147483647 w 121"/>
                  <a:gd name="T89" fmla="*/ 2147483647 h 121"/>
                  <a:gd name="T90" fmla="*/ 2147483647 w 121"/>
                  <a:gd name="T91" fmla="*/ 2147483647 h 121"/>
                  <a:gd name="T92" fmla="*/ 2147483647 w 121"/>
                  <a:gd name="T93" fmla="*/ 2147483647 h 121"/>
                  <a:gd name="T94" fmla="*/ 2147483647 w 121"/>
                  <a:gd name="T95" fmla="*/ 2147483647 h 121"/>
                  <a:gd name="T96" fmla="*/ 2147483647 w 121"/>
                  <a:gd name="T97" fmla="*/ 2147483647 h 121"/>
                  <a:gd name="T98" fmla="*/ 2147483647 w 121"/>
                  <a:gd name="T99" fmla="*/ 2147483647 h 121"/>
                  <a:gd name="T100" fmla="*/ 2147483647 w 121"/>
                  <a:gd name="T101" fmla="*/ 2147483647 h 121"/>
                  <a:gd name="T102" fmla="*/ 2147483647 w 121"/>
                  <a:gd name="T103" fmla="*/ 2147483647 h 121"/>
                  <a:gd name="T104" fmla="*/ 2147483647 w 121"/>
                  <a:gd name="T105" fmla="*/ 2147483647 h 121"/>
                  <a:gd name="T106" fmla="*/ 2147483647 w 121"/>
                  <a:gd name="T107" fmla="*/ 2147483647 h 121"/>
                  <a:gd name="T108" fmla="*/ 2147483647 w 121"/>
                  <a:gd name="T109" fmla="*/ 2147483647 h 121"/>
                  <a:gd name="T110" fmla="*/ 2147483647 w 121"/>
                  <a:gd name="T111" fmla="*/ 2147483647 h 121"/>
                  <a:gd name="T112" fmla="*/ 2147483647 w 121"/>
                  <a:gd name="T113" fmla="*/ 2147483647 h 121"/>
                  <a:gd name="T114" fmla="*/ 2147483647 w 121"/>
                  <a:gd name="T115" fmla="*/ 2147483647 h 121"/>
                  <a:gd name="T116" fmla="*/ 2147483647 w 121"/>
                  <a:gd name="T117" fmla="*/ 2147483647 h 121"/>
                  <a:gd name="T118" fmla="*/ 2147483647 w 121"/>
                  <a:gd name="T119" fmla="*/ 2147483647 h 121"/>
                  <a:gd name="T120" fmla="*/ 2147483647 w 121"/>
                  <a:gd name="T121" fmla="*/ 2147483647 h 121"/>
                  <a:gd name="T122" fmla="*/ 2147483647 w 121"/>
                  <a:gd name="T123" fmla="*/ 2147483647 h 121"/>
                  <a:gd name="T124" fmla="*/ 2147483647 w 121"/>
                  <a:gd name="T125" fmla="*/ 2147483647 h 12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21"/>
                  <a:gd name="T190" fmla="*/ 0 h 121"/>
                  <a:gd name="T191" fmla="*/ 121 w 121"/>
                  <a:gd name="T192" fmla="*/ 121 h 121"/>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21" h="121">
                    <a:moveTo>
                      <a:pt x="120" y="58"/>
                    </a:moveTo>
                    <a:cubicBezTo>
                      <a:pt x="121" y="58"/>
                      <a:pt x="121" y="57"/>
                      <a:pt x="121" y="56"/>
                    </a:cubicBezTo>
                    <a:cubicBezTo>
                      <a:pt x="121" y="56"/>
                      <a:pt x="121" y="56"/>
                      <a:pt x="121" y="56"/>
                    </a:cubicBezTo>
                    <a:cubicBezTo>
                      <a:pt x="121" y="55"/>
                      <a:pt x="120" y="54"/>
                      <a:pt x="119" y="54"/>
                    </a:cubicBezTo>
                    <a:cubicBezTo>
                      <a:pt x="110" y="53"/>
                      <a:pt x="110" y="53"/>
                      <a:pt x="110" y="53"/>
                    </a:cubicBezTo>
                    <a:cubicBezTo>
                      <a:pt x="109" y="50"/>
                      <a:pt x="109" y="48"/>
                      <a:pt x="108" y="46"/>
                    </a:cubicBezTo>
                    <a:cubicBezTo>
                      <a:pt x="116" y="40"/>
                      <a:pt x="116" y="40"/>
                      <a:pt x="116" y="40"/>
                    </a:cubicBezTo>
                    <a:cubicBezTo>
                      <a:pt x="117" y="40"/>
                      <a:pt x="117" y="39"/>
                      <a:pt x="117" y="38"/>
                    </a:cubicBezTo>
                    <a:cubicBezTo>
                      <a:pt x="117" y="38"/>
                      <a:pt x="117" y="38"/>
                      <a:pt x="117" y="38"/>
                    </a:cubicBezTo>
                    <a:cubicBezTo>
                      <a:pt x="117" y="37"/>
                      <a:pt x="116" y="36"/>
                      <a:pt x="115" y="37"/>
                    </a:cubicBezTo>
                    <a:cubicBezTo>
                      <a:pt x="105" y="38"/>
                      <a:pt x="105" y="38"/>
                      <a:pt x="105" y="38"/>
                    </a:cubicBezTo>
                    <a:cubicBezTo>
                      <a:pt x="104" y="36"/>
                      <a:pt x="102" y="34"/>
                      <a:pt x="101" y="32"/>
                    </a:cubicBezTo>
                    <a:cubicBezTo>
                      <a:pt x="107" y="24"/>
                      <a:pt x="107" y="24"/>
                      <a:pt x="107" y="24"/>
                    </a:cubicBezTo>
                    <a:cubicBezTo>
                      <a:pt x="108" y="24"/>
                      <a:pt x="108" y="23"/>
                      <a:pt x="108" y="23"/>
                    </a:cubicBezTo>
                    <a:cubicBezTo>
                      <a:pt x="108" y="22"/>
                      <a:pt x="108" y="22"/>
                      <a:pt x="107" y="21"/>
                    </a:cubicBezTo>
                    <a:cubicBezTo>
                      <a:pt x="107" y="21"/>
                      <a:pt x="105" y="20"/>
                      <a:pt x="105" y="21"/>
                    </a:cubicBezTo>
                    <a:cubicBezTo>
                      <a:pt x="96" y="26"/>
                      <a:pt x="96" y="26"/>
                      <a:pt x="96" y="26"/>
                    </a:cubicBezTo>
                    <a:cubicBezTo>
                      <a:pt x="94" y="24"/>
                      <a:pt x="92" y="22"/>
                      <a:pt x="90" y="21"/>
                    </a:cubicBezTo>
                    <a:cubicBezTo>
                      <a:pt x="94" y="12"/>
                      <a:pt x="94" y="12"/>
                      <a:pt x="94" y="12"/>
                    </a:cubicBezTo>
                    <a:cubicBezTo>
                      <a:pt x="94" y="11"/>
                      <a:pt x="94" y="11"/>
                      <a:pt x="94" y="11"/>
                    </a:cubicBezTo>
                    <a:cubicBezTo>
                      <a:pt x="94" y="10"/>
                      <a:pt x="94" y="9"/>
                      <a:pt x="93" y="9"/>
                    </a:cubicBezTo>
                    <a:cubicBezTo>
                      <a:pt x="92" y="8"/>
                      <a:pt x="91" y="9"/>
                      <a:pt x="90" y="10"/>
                    </a:cubicBezTo>
                    <a:cubicBezTo>
                      <a:pt x="83" y="17"/>
                      <a:pt x="83" y="17"/>
                      <a:pt x="83" y="17"/>
                    </a:cubicBezTo>
                    <a:cubicBezTo>
                      <a:pt x="81" y="15"/>
                      <a:pt x="79" y="15"/>
                      <a:pt x="77" y="14"/>
                    </a:cubicBezTo>
                    <a:cubicBezTo>
                      <a:pt x="77" y="4"/>
                      <a:pt x="77" y="4"/>
                      <a:pt x="77" y="4"/>
                    </a:cubicBezTo>
                    <a:cubicBezTo>
                      <a:pt x="77" y="4"/>
                      <a:pt x="77" y="4"/>
                      <a:pt x="77" y="3"/>
                    </a:cubicBezTo>
                    <a:cubicBezTo>
                      <a:pt x="77" y="2"/>
                      <a:pt x="76" y="2"/>
                      <a:pt x="75" y="1"/>
                    </a:cubicBezTo>
                    <a:cubicBezTo>
                      <a:pt x="74" y="1"/>
                      <a:pt x="73" y="2"/>
                      <a:pt x="73" y="3"/>
                    </a:cubicBezTo>
                    <a:cubicBezTo>
                      <a:pt x="69" y="12"/>
                      <a:pt x="69" y="12"/>
                      <a:pt x="69" y="12"/>
                    </a:cubicBezTo>
                    <a:cubicBezTo>
                      <a:pt x="66" y="11"/>
                      <a:pt x="64" y="11"/>
                      <a:pt x="61" y="11"/>
                    </a:cubicBezTo>
                    <a:cubicBezTo>
                      <a:pt x="59" y="2"/>
                      <a:pt x="59" y="2"/>
                      <a:pt x="59" y="2"/>
                    </a:cubicBezTo>
                    <a:cubicBezTo>
                      <a:pt x="58" y="1"/>
                      <a:pt x="58" y="0"/>
                      <a:pt x="56" y="0"/>
                    </a:cubicBezTo>
                    <a:cubicBezTo>
                      <a:pt x="55" y="0"/>
                      <a:pt x="55" y="1"/>
                      <a:pt x="55" y="2"/>
                    </a:cubicBezTo>
                    <a:cubicBezTo>
                      <a:pt x="55" y="2"/>
                      <a:pt x="55" y="2"/>
                      <a:pt x="55" y="2"/>
                    </a:cubicBezTo>
                    <a:cubicBezTo>
                      <a:pt x="53" y="12"/>
                      <a:pt x="53" y="12"/>
                      <a:pt x="53" y="12"/>
                    </a:cubicBezTo>
                    <a:cubicBezTo>
                      <a:pt x="51" y="12"/>
                      <a:pt x="48" y="13"/>
                      <a:pt x="46" y="13"/>
                    </a:cubicBezTo>
                    <a:cubicBezTo>
                      <a:pt x="40" y="5"/>
                      <a:pt x="40" y="5"/>
                      <a:pt x="40" y="5"/>
                    </a:cubicBezTo>
                    <a:cubicBezTo>
                      <a:pt x="40" y="4"/>
                      <a:pt x="39" y="4"/>
                      <a:pt x="38" y="4"/>
                    </a:cubicBezTo>
                    <a:cubicBezTo>
                      <a:pt x="37" y="4"/>
                      <a:pt x="37" y="5"/>
                      <a:pt x="37" y="6"/>
                    </a:cubicBezTo>
                    <a:cubicBezTo>
                      <a:pt x="37" y="6"/>
                      <a:pt x="37" y="6"/>
                      <a:pt x="37" y="7"/>
                    </a:cubicBezTo>
                    <a:cubicBezTo>
                      <a:pt x="38" y="17"/>
                      <a:pt x="38" y="17"/>
                      <a:pt x="38" y="17"/>
                    </a:cubicBezTo>
                    <a:cubicBezTo>
                      <a:pt x="36" y="18"/>
                      <a:pt x="34" y="19"/>
                      <a:pt x="32" y="20"/>
                    </a:cubicBezTo>
                    <a:cubicBezTo>
                      <a:pt x="24" y="14"/>
                      <a:pt x="24" y="14"/>
                      <a:pt x="24" y="14"/>
                    </a:cubicBezTo>
                    <a:cubicBezTo>
                      <a:pt x="24" y="13"/>
                      <a:pt x="22" y="13"/>
                      <a:pt x="22" y="14"/>
                    </a:cubicBezTo>
                    <a:cubicBezTo>
                      <a:pt x="21" y="14"/>
                      <a:pt x="21" y="15"/>
                      <a:pt x="21" y="15"/>
                    </a:cubicBezTo>
                    <a:cubicBezTo>
                      <a:pt x="21" y="16"/>
                      <a:pt x="21" y="16"/>
                      <a:pt x="21" y="17"/>
                    </a:cubicBezTo>
                    <a:cubicBezTo>
                      <a:pt x="26" y="26"/>
                      <a:pt x="26" y="26"/>
                      <a:pt x="26" y="26"/>
                    </a:cubicBezTo>
                    <a:cubicBezTo>
                      <a:pt x="24" y="27"/>
                      <a:pt x="23" y="29"/>
                      <a:pt x="21" y="31"/>
                    </a:cubicBezTo>
                    <a:cubicBezTo>
                      <a:pt x="12" y="28"/>
                      <a:pt x="12" y="28"/>
                      <a:pt x="12" y="28"/>
                    </a:cubicBezTo>
                    <a:cubicBezTo>
                      <a:pt x="11" y="27"/>
                      <a:pt x="10" y="27"/>
                      <a:pt x="9" y="28"/>
                    </a:cubicBezTo>
                    <a:cubicBezTo>
                      <a:pt x="9" y="29"/>
                      <a:pt x="9" y="29"/>
                      <a:pt x="9" y="29"/>
                    </a:cubicBezTo>
                    <a:cubicBezTo>
                      <a:pt x="9" y="30"/>
                      <a:pt x="9" y="31"/>
                      <a:pt x="10" y="31"/>
                    </a:cubicBezTo>
                    <a:cubicBezTo>
                      <a:pt x="17" y="38"/>
                      <a:pt x="17" y="38"/>
                      <a:pt x="17" y="38"/>
                    </a:cubicBezTo>
                    <a:cubicBezTo>
                      <a:pt x="16" y="40"/>
                      <a:pt x="15" y="42"/>
                      <a:pt x="14" y="45"/>
                    </a:cubicBezTo>
                    <a:cubicBezTo>
                      <a:pt x="4" y="44"/>
                      <a:pt x="4" y="44"/>
                      <a:pt x="4" y="44"/>
                    </a:cubicBezTo>
                    <a:cubicBezTo>
                      <a:pt x="3" y="44"/>
                      <a:pt x="2" y="45"/>
                      <a:pt x="2" y="46"/>
                    </a:cubicBezTo>
                    <a:cubicBezTo>
                      <a:pt x="2" y="46"/>
                      <a:pt x="2" y="46"/>
                      <a:pt x="2" y="46"/>
                    </a:cubicBezTo>
                    <a:cubicBezTo>
                      <a:pt x="2" y="47"/>
                      <a:pt x="2" y="48"/>
                      <a:pt x="3" y="48"/>
                    </a:cubicBezTo>
                    <a:cubicBezTo>
                      <a:pt x="12" y="53"/>
                      <a:pt x="12" y="53"/>
                      <a:pt x="12" y="53"/>
                    </a:cubicBezTo>
                    <a:cubicBezTo>
                      <a:pt x="12" y="55"/>
                      <a:pt x="11" y="57"/>
                      <a:pt x="11" y="60"/>
                    </a:cubicBezTo>
                    <a:cubicBezTo>
                      <a:pt x="2" y="63"/>
                      <a:pt x="2" y="63"/>
                      <a:pt x="2" y="63"/>
                    </a:cubicBezTo>
                    <a:cubicBezTo>
                      <a:pt x="1" y="63"/>
                      <a:pt x="0" y="64"/>
                      <a:pt x="0" y="65"/>
                    </a:cubicBezTo>
                    <a:cubicBezTo>
                      <a:pt x="0" y="65"/>
                      <a:pt x="0" y="65"/>
                      <a:pt x="0" y="65"/>
                    </a:cubicBezTo>
                    <a:cubicBezTo>
                      <a:pt x="0" y="66"/>
                      <a:pt x="1" y="67"/>
                      <a:pt x="2" y="67"/>
                    </a:cubicBezTo>
                    <a:cubicBezTo>
                      <a:pt x="12" y="68"/>
                      <a:pt x="12" y="68"/>
                      <a:pt x="12" y="68"/>
                    </a:cubicBezTo>
                    <a:cubicBezTo>
                      <a:pt x="12" y="71"/>
                      <a:pt x="13" y="73"/>
                      <a:pt x="14" y="75"/>
                    </a:cubicBezTo>
                    <a:cubicBezTo>
                      <a:pt x="5" y="81"/>
                      <a:pt x="5" y="81"/>
                      <a:pt x="5" y="81"/>
                    </a:cubicBezTo>
                    <a:cubicBezTo>
                      <a:pt x="5" y="81"/>
                      <a:pt x="4" y="82"/>
                      <a:pt x="4" y="83"/>
                    </a:cubicBezTo>
                    <a:cubicBezTo>
                      <a:pt x="4" y="83"/>
                      <a:pt x="4" y="83"/>
                      <a:pt x="4" y="83"/>
                    </a:cubicBezTo>
                    <a:cubicBezTo>
                      <a:pt x="5" y="84"/>
                      <a:pt x="6" y="85"/>
                      <a:pt x="7" y="84"/>
                    </a:cubicBezTo>
                    <a:cubicBezTo>
                      <a:pt x="17" y="83"/>
                      <a:pt x="17" y="83"/>
                      <a:pt x="17" y="83"/>
                    </a:cubicBezTo>
                    <a:cubicBezTo>
                      <a:pt x="18" y="85"/>
                      <a:pt x="19" y="87"/>
                      <a:pt x="20" y="89"/>
                    </a:cubicBezTo>
                    <a:cubicBezTo>
                      <a:pt x="14" y="97"/>
                      <a:pt x="14" y="97"/>
                      <a:pt x="14" y="97"/>
                    </a:cubicBezTo>
                    <a:cubicBezTo>
                      <a:pt x="14" y="97"/>
                      <a:pt x="14" y="98"/>
                      <a:pt x="14" y="98"/>
                    </a:cubicBezTo>
                    <a:cubicBezTo>
                      <a:pt x="14" y="99"/>
                      <a:pt x="14" y="99"/>
                      <a:pt x="14" y="100"/>
                    </a:cubicBezTo>
                    <a:cubicBezTo>
                      <a:pt x="15" y="100"/>
                      <a:pt x="16" y="101"/>
                      <a:pt x="17" y="100"/>
                    </a:cubicBezTo>
                    <a:cubicBezTo>
                      <a:pt x="26" y="95"/>
                      <a:pt x="26" y="95"/>
                      <a:pt x="26" y="95"/>
                    </a:cubicBezTo>
                    <a:cubicBezTo>
                      <a:pt x="28" y="97"/>
                      <a:pt x="29" y="99"/>
                      <a:pt x="31" y="100"/>
                    </a:cubicBezTo>
                    <a:cubicBezTo>
                      <a:pt x="28" y="109"/>
                      <a:pt x="28" y="109"/>
                      <a:pt x="28" y="109"/>
                    </a:cubicBezTo>
                    <a:cubicBezTo>
                      <a:pt x="28" y="110"/>
                      <a:pt x="28" y="110"/>
                      <a:pt x="28" y="110"/>
                    </a:cubicBezTo>
                    <a:cubicBezTo>
                      <a:pt x="28" y="111"/>
                      <a:pt x="28" y="112"/>
                      <a:pt x="29" y="112"/>
                    </a:cubicBezTo>
                    <a:cubicBezTo>
                      <a:pt x="30" y="113"/>
                      <a:pt x="31" y="112"/>
                      <a:pt x="31" y="112"/>
                    </a:cubicBezTo>
                    <a:cubicBezTo>
                      <a:pt x="38" y="104"/>
                      <a:pt x="38" y="104"/>
                      <a:pt x="38" y="104"/>
                    </a:cubicBezTo>
                    <a:cubicBezTo>
                      <a:pt x="40" y="106"/>
                      <a:pt x="43" y="106"/>
                      <a:pt x="45" y="107"/>
                    </a:cubicBezTo>
                    <a:cubicBezTo>
                      <a:pt x="45" y="117"/>
                      <a:pt x="45" y="117"/>
                      <a:pt x="45" y="117"/>
                    </a:cubicBezTo>
                    <a:cubicBezTo>
                      <a:pt x="45" y="117"/>
                      <a:pt x="45" y="117"/>
                      <a:pt x="45" y="118"/>
                    </a:cubicBezTo>
                    <a:cubicBezTo>
                      <a:pt x="45" y="119"/>
                      <a:pt x="45" y="119"/>
                      <a:pt x="46" y="120"/>
                    </a:cubicBezTo>
                    <a:cubicBezTo>
                      <a:pt x="47" y="120"/>
                      <a:pt x="48" y="119"/>
                      <a:pt x="49" y="118"/>
                    </a:cubicBezTo>
                    <a:cubicBezTo>
                      <a:pt x="53" y="109"/>
                      <a:pt x="53" y="109"/>
                      <a:pt x="53" y="109"/>
                    </a:cubicBezTo>
                    <a:cubicBezTo>
                      <a:pt x="55" y="110"/>
                      <a:pt x="58" y="110"/>
                      <a:pt x="60" y="110"/>
                    </a:cubicBezTo>
                    <a:cubicBezTo>
                      <a:pt x="63" y="119"/>
                      <a:pt x="63" y="119"/>
                      <a:pt x="63" y="119"/>
                    </a:cubicBezTo>
                    <a:cubicBezTo>
                      <a:pt x="63" y="120"/>
                      <a:pt x="64" y="121"/>
                      <a:pt x="65" y="121"/>
                    </a:cubicBezTo>
                    <a:cubicBezTo>
                      <a:pt x="65" y="121"/>
                      <a:pt x="65" y="121"/>
                      <a:pt x="65" y="121"/>
                    </a:cubicBezTo>
                    <a:cubicBezTo>
                      <a:pt x="66" y="121"/>
                      <a:pt x="67" y="120"/>
                      <a:pt x="67" y="119"/>
                    </a:cubicBezTo>
                    <a:cubicBezTo>
                      <a:pt x="67" y="119"/>
                      <a:pt x="67" y="119"/>
                      <a:pt x="67" y="119"/>
                    </a:cubicBezTo>
                    <a:cubicBezTo>
                      <a:pt x="68" y="109"/>
                      <a:pt x="68" y="109"/>
                      <a:pt x="68" y="109"/>
                    </a:cubicBezTo>
                    <a:cubicBezTo>
                      <a:pt x="71" y="109"/>
                      <a:pt x="73" y="108"/>
                      <a:pt x="75" y="108"/>
                    </a:cubicBezTo>
                    <a:cubicBezTo>
                      <a:pt x="81" y="116"/>
                      <a:pt x="81" y="116"/>
                      <a:pt x="81" y="116"/>
                    </a:cubicBezTo>
                    <a:cubicBezTo>
                      <a:pt x="82" y="117"/>
                      <a:pt x="83" y="117"/>
                      <a:pt x="84" y="117"/>
                    </a:cubicBezTo>
                    <a:cubicBezTo>
                      <a:pt x="84" y="117"/>
                      <a:pt x="85" y="116"/>
                      <a:pt x="85" y="115"/>
                    </a:cubicBezTo>
                    <a:cubicBezTo>
                      <a:pt x="85" y="115"/>
                      <a:pt x="85" y="115"/>
                      <a:pt x="85" y="114"/>
                    </a:cubicBezTo>
                    <a:cubicBezTo>
                      <a:pt x="83" y="104"/>
                      <a:pt x="83" y="104"/>
                      <a:pt x="83" y="104"/>
                    </a:cubicBezTo>
                    <a:cubicBezTo>
                      <a:pt x="85" y="103"/>
                      <a:pt x="87" y="102"/>
                      <a:pt x="89" y="101"/>
                    </a:cubicBezTo>
                    <a:cubicBezTo>
                      <a:pt x="97" y="107"/>
                      <a:pt x="97" y="107"/>
                      <a:pt x="97" y="107"/>
                    </a:cubicBezTo>
                    <a:cubicBezTo>
                      <a:pt x="98" y="108"/>
                      <a:pt x="99" y="108"/>
                      <a:pt x="100" y="107"/>
                    </a:cubicBezTo>
                    <a:cubicBezTo>
                      <a:pt x="100" y="107"/>
                      <a:pt x="101" y="106"/>
                      <a:pt x="101" y="106"/>
                    </a:cubicBezTo>
                    <a:cubicBezTo>
                      <a:pt x="101" y="105"/>
                      <a:pt x="100" y="105"/>
                      <a:pt x="100" y="104"/>
                    </a:cubicBezTo>
                    <a:cubicBezTo>
                      <a:pt x="96" y="95"/>
                      <a:pt x="96" y="95"/>
                      <a:pt x="96" y="95"/>
                    </a:cubicBezTo>
                    <a:cubicBezTo>
                      <a:pt x="97" y="94"/>
                      <a:pt x="99" y="92"/>
                      <a:pt x="100" y="90"/>
                    </a:cubicBezTo>
                    <a:cubicBezTo>
                      <a:pt x="110" y="93"/>
                      <a:pt x="110" y="93"/>
                      <a:pt x="110" y="93"/>
                    </a:cubicBezTo>
                    <a:cubicBezTo>
                      <a:pt x="111" y="94"/>
                      <a:pt x="112" y="94"/>
                      <a:pt x="112" y="93"/>
                    </a:cubicBezTo>
                    <a:cubicBezTo>
                      <a:pt x="113" y="92"/>
                      <a:pt x="113" y="92"/>
                      <a:pt x="113" y="92"/>
                    </a:cubicBezTo>
                    <a:cubicBezTo>
                      <a:pt x="113" y="91"/>
                      <a:pt x="112" y="90"/>
                      <a:pt x="112" y="90"/>
                    </a:cubicBezTo>
                    <a:cubicBezTo>
                      <a:pt x="105" y="83"/>
                      <a:pt x="105" y="83"/>
                      <a:pt x="105" y="83"/>
                    </a:cubicBezTo>
                    <a:cubicBezTo>
                      <a:pt x="106" y="81"/>
                      <a:pt x="107" y="79"/>
                      <a:pt x="107" y="76"/>
                    </a:cubicBezTo>
                    <a:cubicBezTo>
                      <a:pt x="117" y="77"/>
                      <a:pt x="117" y="77"/>
                      <a:pt x="117" y="77"/>
                    </a:cubicBezTo>
                    <a:cubicBezTo>
                      <a:pt x="118" y="77"/>
                      <a:pt x="120" y="76"/>
                      <a:pt x="120" y="75"/>
                    </a:cubicBezTo>
                    <a:cubicBezTo>
                      <a:pt x="120" y="75"/>
                      <a:pt x="120" y="75"/>
                      <a:pt x="120" y="75"/>
                    </a:cubicBezTo>
                    <a:cubicBezTo>
                      <a:pt x="120" y="74"/>
                      <a:pt x="119" y="73"/>
                      <a:pt x="118" y="73"/>
                    </a:cubicBezTo>
                    <a:cubicBezTo>
                      <a:pt x="109" y="68"/>
                      <a:pt x="109" y="68"/>
                      <a:pt x="109" y="68"/>
                    </a:cubicBezTo>
                    <a:cubicBezTo>
                      <a:pt x="110" y="66"/>
                      <a:pt x="110" y="64"/>
                      <a:pt x="110" y="61"/>
                    </a:cubicBezTo>
                    <a:lnTo>
                      <a:pt x="120" y="58"/>
                    </a:lnTo>
                    <a:close/>
                    <a:moveTo>
                      <a:pt x="61" y="72"/>
                    </a:moveTo>
                    <a:cubicBezTo>
                      <a:pt x="55" y="72"/>
                      <a:pt x="50" y="67"/>
                      <a:pt x="50" y="61"/>
                    </a:cubicBezTo>
                    <a:cubicBezTo>
                      <a:pt x="50" y="54"/>
                      <a:pt x="55" y="49"/>
                      <a:pt x="61" y="49"/>
                    </a:cubicBezTo>
                    <a:cubicBezTo>
                      <a:pt x="67" y="49"/>
                      <a:pt x="72" y="54"/>
                      <a:pt x="72" y="61"/>
                    </a:cubicBezTo>
                    <a:cubicBezTo>
                      <a:pt x="72" y="67"/>
                      <a:pt x="67" y="72"/>
                      <a:pt x="61" y="72"/>
                    </a:cubicBezTo>
                    <a:close/>
                  </a:path>
                </a:pathLst>
              </a:custGeom>
              <a:solidFill>
                <a:srgbClr val="FFFFFF"/>
              </a:solidFill>
              <a:ln w="9525">
                <a:noFill/>
                <a:round/>
                <a:headEnd/>
                <a:tailEnd/>
              </a:ln>
            </p:spPr>
            <p:txBody>
              <a:bodyPr/>
              <a:lstStyle/>
              <a:p>
                <a:endParaRPr lang="zh-CN" altLang="en-US"/>
              </a:p>
            </p:txBody>
          </p:sp>
          <p:sp>
            <p:nvSpPr>
              <p:cNvPr id="56368" name="Oval 21"/>
              <p:cNvSpPr>
                <a:spLocks noChangeArrowheads="1"/>
              </p:cNvSpPr>
              <p:nvPr/>
            </p:nvSpPr>
            <p:spPr bwMode="auto">
              <a:xfrm>
                <a:off x="1717675" y="811213"/>
                <a:ext cx="171450" cy="171450"/>
              </a:xfrm>
              <a:prstGeom prst="ellipse">
                <a:avLst/>
              </a:prstGeom>
              <a:solidFill>
                <a:srgbClr val="FFFFFF"/>
              </a:solidFill>
              <a:ln w="9525">
                <a:noFill/>
                <a:round/>
                <a:headEnd/>
                <a:tailEnd/>
              </a:ln>
            </p:spPr>
            <p:txBody>
              <a:bodyPr/>
              <a:lstStyle/>
              <a:p>
                <a:endParaRPr lang="zh-CN" altLang="zh-CN" sz="1200">
                  <a:solidFill>
                    <a:srgbClr val="FFFFFF"/>
                  </a:solidFill>
                  <a:latin typeface="Segoe UI"/>
                  <a:sym typeface="Segoe UI"/>
                </a:endParaRPr>
              </a:p>
            </p:txBody>
          </p:sp>
          <p:sp>
            <p:nvSpPr>
              <p:cNvPr id="56369" name="Oval 22"/>
              <p:cNvSpPr>
                <a:spLocks noChangeArrowheads="1"/>
              </p:cNvSpPr>
              <p:nvPr/>
            </p:nvSpPr>
            <p:spPr bwMode="auto">
              <a:xfrm>
                <a:off x="996950" y="1141413"/>
                <a:ext cx="115888" cy="119063"/>
              </a:xfrm>
              <a:prstGeom prst="ellipse">
                <a:avLst/>
              </a:prstGeom>
              <a:solidFill>
                <a:srgbClr val="FFFFFF"/>
              </a:solidFill>
              <a:ln w="9525">
                <a:noFill/>
                <a:round/>
                <a:headEnd/>
                <a:tailEnd/>
              </a:ln>
            </p:spPr>
            <p:txBody>
              <a:bodyPr/>
              <a:lstStyle/>
              <a:p>
                <a:endParaRPr lang="zh-CN" altLang="zh-CN" sz="1200">
                  <a:solidFill>
                    <a:srgbClr val="FFFFFF"/>
                  </a:solidFill>
                  <a:latin typeface="Segoe UI"/>
                  <a:sym typeface="Segoe UI"/>
                </a:endParaRPr>
              </a:p>
            </p:txBody>
          </p:sp>
          <p:sp>
            <p:nvSpPr>
              <p:cNvPr id="56370" name="Freeform 23"/>
              <p:cNvSpPr>
                <a:spLocks noEditPoints="1" noChangeArrowheads="1"/>
              </p:cNvSpPr>
              <p:nvPr/>
            </p:nvSpPr>
            <p:spPr bwMode="auto">
              <a:xfrm>
                <a:off x="0" y="788988"/>
                <a:ext cx="2692401" cy="2659063"/>
              </a:xfrm>
              <a:custGeom>
                <a:avLst/>
                <a:gdLst>
                  <a:gd name="T0" fmla="*/ 2147483647 w 718"/>
                  <a:gd name="T1" fmla="*/ 2147483647 h 709"/>
                  <a:gd name="T2" fmla="*/ 2147483647 w 718"/>
                  <a:gd name="T3" fmla="*/ 2147483647 h 709"/>
                  <a:gd name="T4" fmla="*/ 2147483647 w 718"/>
                  <a:gd name="T5" fmla="*/ 2147483647 h 709"/>
                  <a:gd name="T6" fmla="*/ 2147483647 w 718"/>
                  <a:gd name="T7" fmla="*/ 2147483647 h 709"/>
                  <a:gd name="T8" fmla="*/ 2147483647 w 718"/>
                  <a:gd name="T9" fmla="*/ 2147483647 h 709"/>
                  <a:gd name="T10" fmla="*/ 2147483647 w 718"/>
                  <a:gd name="T11" fmla="*/ 2147483647 h 709"/>
                  <a:gd name="T12" fmla="*/ 2147483647 w 718"/>
                  <a:gd name="T13" fmla="*/ 2147483647 h 709"/>
                  <a:gd name="T14" fmla="*/ 2147483647 w 718"/>
                  <a:gd name="T15" fmla="*/ 2147483647 h 709"/>
                  <a:gd name="T16" fmla="*/ 2147483647 w 718"/>
                  <a:gd name="T17" fmla="*/ 2147483647 h 709"/>
                  <a:gd name="T18" fmla="*/ 2147483647 w 718"/>
                  <a:gd name="T19" fmla="*/ 2147483647 h 709"/>
                  <a:gd name="T20" fmla="*/ 2147483647 w 718"/>
                  <a:gd name="T21" fmla="*/ 2147483647 h 709"/>
                  <a:gd name="T22" fmla="*/ 2147483647 w 718"/>
                  <a:gd name="T23" fmla="*/ 2147483647 h 709"/>
                  <a:gd name="T24" fmla="*/ 2147483647 w 718"/>
                  <a:gd name="T25" fmla="*/ 2147483647 h 709"/>
                  <a:gd name="T26" fmla="*/ 2147483647 w 718"/>
                  <a:gd name="T27" fmla="*/ 2147483647 h 709"/>
                  <a:gd name="T28" fmla="*/ 2147483647 w 718"/>
                  <a:gd name="T29" fmla="*/ 2147483647 h 709"/>
                  <a:gd name="T30" fmla="*/ 2147483647 w 718"/>
                  <a:gd name="T31" fmla="*/ 2147483647 h 709"/>
                  <a:gd name="T32" fmla="*/ 2147483647 w 718"/>
                  <a:gd name="T33" fmla="*/ 2147483647 h 709"/>
                  <a:gd name="T34" fmla="*/ 2147483647 w 718"/>
                  <a:gd name="T35" fmla="*/ 2147483647 h 709"/>
                  <a:gd name="T36" fmla="*/ 2147483647 w 718"/>
                  <a:gd name="T37" fmla="*/ 2147483647 h 709"/>
                  <a:gd name="T38" fmla="*/ 2147483647 w 718"/>
                  <a:gd name="T39" fmla="*/ 2147483647 h 709"/>
                  <a:gd name="T40" fmla="*/ 2147483647 w 718"/>
                  <a:gd name="T41" fmla="*/ 2147483647 h 709"/>
                  <a:gd name="T42" fmla="*/ 2147483647 w 718"/>
                  <a:gd name="T43" fmla="*/ 2147483647 h 709"/>
                  <a:gd name="T44" fmla="*/ 2147483647 w 718"/>
                  <a:gd name="T45" fmla="*/ 2147483647 h 709"/>
                  <a:gd name="T46" fmla="*/ 2147483647 w 718"/>
                  <a:gd name="T47" fmla="*/ 2147483647 h 709"/>
                  <a:gd name="T48" fmla="*/ 2147483647 w 718"/>
                  <a:gd name="T49" fmla="*/ 2147483647 h 709"/>
                  <a:gd name="T50" fmla="*/ 2147483647 w 718"/>
                  <a:gd name="T51" fmla="*/ 2147483647 h 709"/>
                  <a:gd name="T52" fmla="*/ 2147483647 w 718"/>
                  <a:gd name="T53" fmla="*/ 2147483647 h 709"/>
                  <a:gd name="T54" fmla="*/ 2147483647 w 718"/>
                  <a:gd name="T55" fmla="*/ 2147483647 h 709"/>
                  <a:gd name="T56" fmla="*/ 2147483647 w 718"/>
                  <a:gd name="T57" fmla="*/ 2147483647 h 709"/>
                  <a:gd name="T58" fmla="*/ 2147483647 w 718"/>
                  <a:gd name="T59" fmla="*/ 2147483647 h 709"/>
                  <a:gd name="T60" fmla="*/ 2147483647 w 718"/>
                  <a:gd name="T61" fmla="*/ 2147483647 h 709"/>
                  <a:gd name="T62" fmla="*/ 2147483647 w 718"/>
                  <a:gd name="T63" fmla="*/ 2147483647 h 709"/>
                  <a:gd name="T64" fmla="*/ 2147483647 w 718"/>
                  <a:gd name="T65" fmla="*/ 2147483647 h 709"/>
                  <a:gd name="T66" fmla="*/ 2147483647 w 718"/>
                  <a:gd name="T67" fmla="*/ 2147483647 h 709"/>
                  <a:gd name="T68" fmla="*/ 2147483647 w 718"/>
                  <a:gd name="T69" fmla="*/ 2147483647 h 709"/>
                  <a:gd name="T70" fmla="*/ 2147483647 w 718"/>
                  <a:gd name="T71" fmla="*/ 2147483647 h 709"/>
                  <a:gd name="T72" fmla="*/ 2147483647 w 718"/>
                  <a:gd name="T73" fmla="*/ 2147483647 h 709"/>
                  <a:gd name="T74" fmla="*/ 2147483647 w 718"/>
                  <a:gd name="T75" fmla="*/ 2147483647 h 709"/>
                  <a:gd name="T76" fmla="*/ 2147483647 w 718"/>
                  <a:gd name="T77" fmla="*/ 2147483647 h 709"/>
                  <a:gd name="T78" fmla="*/ 2147483647 w 718"/>
                  <a:gd name="T79" fmla="*/ 2147483647 h 709"/>
                  <a:gd name="T80" fmla="*/ 2147483647 w 718"/>
                  <a:gd name="T81" fmla="*/ 2147483647 h 709"/>
                  <a:gd name="T82" fmla="*/ 2147483647 w 718"/>
                  <a:gd name="T83" fmla="*/ 2147483647 h 709"/>
                  <a:gd name="T84" fmla="*/ 2147483647 w 718"/>
                  <a:gd name="T85" fmla="*/ 2147483647 h 709"/>
                  <a:gd name="T86" fmla="*/ 2147483647 w 718"/>
                  <a:gd name="T87" fmla="*/ 2147483647 h 709"/>
                  <a:gd name="T88" fmla="*/ 2147483647 w 718"/>
                  <a:gd name="T89" fmla="*/ 2147483647 h 709"/>
                  <a:gd name="T90" fmla="*/ 2147483647 w 718"/>
                  <a:gd name="T91" fmla="*/ 2147483647 h 709"/>
                  <a:gd name="T92" fmla="*/ 2147483647 w 718"/>
                  <a:gd name="T93" fmla="*/ 2147483647 h 709"/>
                  <a:gd name="T94" fmla="*/ 2147483647 w 718"/>
                  <a:gd name="T95" fmla="*/ 2147483647 h 709"/>
                  <a:gd name="T96" fmla="*/ 2147483647 w 718"/>
                  <a:gd name="T97" fmla="*/ 2147483647 h 709"/>
                  <a:gd name="T98" fmla="*/ 2147483647 w 718"/>
                  <a:gd name="T99" fmla="*/ 2147483647 h 709"/>
                  <a:gd name="T100" fmla="*/ 2147483647 w 718"/>
                  <a:gd name="T101" fmla="*/ 2147483647 h 709"/>
                  <a:gd name="T102" fmla="*/ 2147483647 w 718"/>
                  <a:gd name="T103" fmla="*/ 2147483647 h 709"/>
                  <a:gd name="T104" fmla="*/ 2147483647 w 718"/>
                  <a:gd name="T105" fmla="*/ 2147483647 h 709"/>
                  <a:gd name="T106" fmla="*/ 2147483647 w 718"/>
                  <a:gd name="T107" fmla="*/ 2147483647 h 709"/>
                  <a:gd name="T108" fmla="*/ 2147483647 w 718"/>
                  <a:gd name="T109" fmla="*/ 2147483647 h 709"/>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718"/>
                  <a:gd name="T166" fmla="*/ 0 h 709"/>
                  <a:gd name="T167" fmla="*/ 718 w 718"/>
                  <a:gd name="T168" fmla="*/ 709 h 709"/>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718" h="709">
                    <a:moveTo>
                      <a:pt x="606" y="330"/>
                    </a:moveTo>
                    <a:cubicBezTo>
                      <a:pt x="718" y="140"/>
                      <a:pt x="627" y="0"/>
                      <a:pt x="627" y="0"/>
                    </a:cubicBezTo>
                    <a:cubicBezTo>
                      <a:pt x="578" y="0"/>
                      <a:pt x="578" y="0"/>
                      <a:pt x="578" y="0"/>
                    </a:cubicBezTo>
                    <a:cubicBezTo>
                      <a:pt x="579" y="4"/>
                      <a:pt x="580" y="9"/>
                      <a:pt x="581" y="13"/>
                    </a:cubicBezTo>
                    <a:cubicBezTo>
                      <a:pt x="601" y="16"/>
                      <a:pt x="601" y="16"/>
                      <a:pt x="601" y="16"/>
                    </a:cubicBezTo>
                    <a:cubicBezTo>
                      <a:pt x="603" y="16"/>
                      <a:pt x="605" y="18"/>
                      <a:pt x="605" y="20"/>
                    </a:cubicBezTo>
                    <a:cubicBezTo>
                      <a:pt x="605" y="20"/>
                      <a:pt x="605" y="20"/>
                      <a:pt x="605" y="20"/>
                    </a:cubicBezTo>
                    <a:cubicBezTo>
                      <a:pt x="605" y="23"/>
                      <a:pt x="604" y="24"/>
                      <a:pt x="601" y="24"/>
                    </a:cubicBezTo>
                    <a:cubicBezTo>
                      <a:pt x="582" y="30"/>
                      <a:pt x="582" y="30"/>
                      <a:pt x="582" y="30"/>
                    </a:cubicBezTo>
                    <a:cubicBezTo>
                      <a:pt x="582" y="35"/>
                      <a:pt x="581" y="40"/>
                      <a:pt x="581" y="45"/>
                    </a:cubicBezTo>
                    <a:cubicBezTo>
                      <a:pt x="599" y="54"/>
                      <a:pt x="599" y="54"/>
                      <a:pt x="599" y="54"/>
                    </a:cubicBezTo>
                    <a:cubicBezTo>
                      <a:pt x="601" y="55"/>
                      <a:pt x="602" y="56"/>
                      <a:pt x="602" y="58"/>
                    </a:cubicBezTo>
                    <a:cubicBezTo>
                      <a:pt x="602" y="58"/>
                      <a:pt x="602" y="59"/>
                      <a:pt x="602" y="59"/>
                    </a:cubicBezTo>
                    <a:cubicBezTo>
                      <a:pt x="601" y="61"/>
                      <a:pt x="599" y="62"/>
                      <a:pt x="597" y="62"/>
                    </a:cubicBezTo>
                    <a:cubicBezTo>
                      <a:pt x="577" y="62"/>
                      <a:pt x="577" y="62"/>
                      <a:pt x="577" y="62"/>
                    </a:cubicBezTo>
                    <a:cubicBezTo>
                      <a:pt x="575" y="66"/>
                      <a:pt x="573" y="71"/>
                      <a:pt x="571" y="75"/>
                    </a:cubicBezTo>
                    <a:cubicBezTo>
                      <a:pt x="585" y="89"/>
                      <a:pt x="585" y="89"/>
                      <a:pt x="585" y="89"/>
                    </a:cubicBezTo>
                    <a:cubicBezTo>
                      <a:pt x="587" y="90"/>
                      <a:pt x="587" y="91"/>
                      <a:pt x="587" y="93"/>
                    </a:cubicBezTo>
                    <a:cubicBezTo>
                      <a:pt x="587" y="94"/>
                      <a:pt x="587" y="94"/>
                      <a:pt x="587" y="95"/>
                    </a:cubicBezTo>
                    <a:cubicBezTo>
                      <a:pt x="585" y="97"/>
                      <a:pt x="583" y="97"/>
                      <a:pt x="581" y="96"/>
                    </a:cubicBezTo>
                    <a:cubicBezTo>
                      <a:pt x="562" y="90"/>
                      <a:pt x="562" y="90"/>
                      <a:pt x="562" y="90"/>
                    </a:cubicBezTo>
                    <a:cubicBezTo>
                      <a:pt x="559" y="94"/>
                      <a:pt x="556" y="97"/>
                      <a:pt x="552" y="101"/>
                    </a:cubicBezTo>
                    <a:cubicBezTo>
                      <a:pt x="562" y="119"/>
                      <a:pt x="562" y="119"/>
                      <a:pt x="562" y="119"/>
                    </a:cubicBezTo>
                    <a:cubicBezTo>
                      <a:pt x="562" y="120"/>
                      <a:pt x="563" y="120"/>
                      <a:pt x="563" y="121"/>
                    </a:cubicBezTo>
                    <a:cubicBezTo>
                      <a:pt x="563" y="122"/>
                      <a:pt x="562" y="124"/>
                      <a:pt x="561" y="124"/>
                    </a:cubicBezTo>
                    <a:cubicBezTo>
                      <a:pt x="559" y="126"/>
                      <a:pt x="557" y="126"/>
                      <a:pt x="555" y="124"/>
                    </a:cubicBezTo>
                    <a:cubicBezTo>
                      <a:pt x="539" y="112"/>
                      <a:pt x="539" y="112"/>
                      <a:pt x="539" y="112"/>
                    </a:cubicBezTo>
                    <a:cubicBezTo>
                      <a:pt x="535" y="114"/>
                      <a:pt x="531" y="117"/>
                      <a:pt x="527" y="119"/>
                    </a:cubicBezTo>
                    <a:cubicBezTo>
                      <a:pt x="530" y="139"/>
                      <a:pt x="530" y="139"/>
                      <a:pt x="530" y="139"/>
                    </a:cubicBezTo>
                    <a:cubicBezTo>
                      <a:pt x="530" y="140"/>
                      <a:pt x="530" y="140"/>
                      <a:pt x="530" y="141"/>
                    </a:cubicBezTo>
                    <a:cubicBezTo>
                      <a:pt x="530" y="142"/>
                      <a:pt x="529" y="144"/>
                      <a:pt x="528" y="145"/>
                    </a:cubicBezTo>
                    <a:cubicBezTo>
                      <a:pt x="526" y="145"/>
                      <a:pt x="523" y="144"/>
                      <a:pt x="522" y="142"/>
                    </a:cubicBezTo>
                    <a:cubicBezTo>
                      <a:pt x="511" y="126"/>
                      <a:pt x="511" y="126"/>
                      <a:pt x="511" y="126"/>
                    </a:cubicBezTo>
                    <a:cubicBezTo>
                      <a:pt x="506" y="127"/>
                      <a:pt x="501" y="128"/>
                      <a:pt x="497" y="129"/>
                    </a:cubicBezTo>
                    <a:cubicBezTo>
                      <a:pt x="493" y="149"/>
                      <a:pt x="493" y="149"/>
                      <a:pt x="493" y="149"/>
                    </a:cubicBezTo>
                    <a:cubicBezTo>
                      <a:pt x="493" y="149"/>
                      <a:pt x="493" y="149"/>
                      <a:pt x="493" y="149"/>
                    </a:cubicBezTo>
                    <a:cubicBezTo>
                      <a:pt x="493" y="151"/>
                      <a:pt x="492" y="153"/>
                      <a:pt x="490" y="153"/>
                    </a:cubicBezTo>
                    <a:cubicBezTo>
                      <a:pt x="490" y="153"/>
                      <a:pt x="490" y="153"/>
                      <a:pt x="489" y="153"/>
                    </a:cubicBezTo>
                    <a:cubicBezTo>
                      <a:pt x="487" y="153"/>
                      <a:pt x="486" y="152"/>
                      <a:pt x="485" y="150"/>
                    </a:cubicBezTo>
                    <a:cubicBezTo>
                      <a:pt x="479" y="130"/>
                      <a:pt x="479" y="130"/>
                      <a:pt x="479" y="130"/>
                    </a:cubicBezTo>
                    <a:cubicBezTo>
                      <a:pt x="475" y="130"/>
                      <a:pt x="470" y="130"/>
                      <a:pt x="465" y="129"/>
                    </a:cubicBezTo>
                    <a:cubicBezTo>
                      <a:pt x="456" y="147"/>
                      <a:pt x="456" y="147"/>
                      <a:pt x="456" y="147"/>
                    </a:cubicBezTo>
                    <a:cubicBezTo>
                      <a:pt x="455" y="149"/>
                      <a:pt x="453" y="151"/>
                      <a:pt x="451" y="150"/>
                    </a:cubicBezTo>
                    <a:cubicBezTo>
                      <a:pt x="449" y="150"/>
                      <a:pt x="448" y="148"/>
                      <a:pt x="448" y="146"/>
                    </a:cubicBezTo>
                    <a:cubicBezTo>
                      <a:pt x="448" y="146"/>
                      <a:pt x="448" y="146"/>
                      <a:pt x="448" y="145"/>
                    </a:cubicBezTo>
                    <a:cubicBezTo>
                      <a:pt x="448" y="125"/>
                      <a:pt x="448" y="125"/>
                      <a:pt x="448" y="125"/>
                    </a:cubicBezTo>
                    <a:cubicBezTo>
                      <a:pt x="444" y="123"/>
                      <a:pt x="439" y="121"/>
                      <a:pt x="435" y="119"/>
                    </a:cubicBezTo>
                    <a:cubicBezTo>
                      <a:pt x="420" y="134"/>
                      <a:pt x="420" y="134"/>
                      <a:pt x="420" y="134"/>
                    </a:cubicBezTo>
                    <a:cubicBezTo>
                      <a:pt x="419" y="135"/>
                      <a:pt x="417" y="136"/>
                      <a:pt x="415" y="135"/>
                    </a:cubicBezTo>
                    <a:cubicBezTo>
                      <a:pt x="414" y="134"/>
                      <a:pt x="413" y="133"/>
                      <a:pt x="413" y="131"/>
                    </a:cubicBezTo>
                    <a:cubicBezTo>
                      <a:pt x="413" y="131"/>
                      <a:pt x="413" y="130"/>
                      <a:pt x="414" y="129"/>
                    </a:cubicBezTo>
                    <a:cubicBezTo>
                      <a:pt x="420" y="110"/>
                      <a:pt x="420" y="110"/>
                      <a:pt x="420" y="110"/>
                    </a:cubicBezTo>
                    <a:cubicBezTo>
                      <a:pt x="416" y="107"/>
                      <a:pt x="413" y="104"/>
                      <a:pt x="409" y="101"/>
                    </a:cubicBezTo>
                    <a:cubicBezTo>
                      <a:pt x="391" y="110"/>
                      <a:pt x="391" y="110"/>
                      <a:pt x="391" y="110"/>
                    </a:cubicBezTo>
                    <a:cubicBezTo>
                      <a:pt x="389" y="111"/>
                      <a:pt x="387" y="111"/>
                      <a:pt x="386" y="109"/>
                    </a:cubicBezTo>
                    <a:cubicBezTo>
                      <a:pt x="385" y="109"/>
                      <a:pt x="385" y="108"/>
                      <a:pt x="385" y="107"/>
                    </a:cubicBezTo>
                    <a:cubicBezTo>
                      <a:pt x="385" y="106"/>
                      <a:pt x="385" y="104"/>
                      <a:pt x="386" y="104"/>
                    </a:cubicBezTo>
                    <a:cubicBezTo>
                      <a:pt x="398" y="87"/>
                      <a:pt x="398" y="87"/>
                      <a:pt x="398" y="87"/>
                    </a:cubicBezTo>
                    <a:cubicBezTo>
                      <a:pt x="395" y="83"/>
                      <a:pt x="393" y="79"/>
                      <a:pt x="391" y="75"/>
                    </a:cubicBezTo>
                    <a:cubicBezTo>
                      <a:pt x="371" y="78"/>
                      <a:pt x="371" y="78"/>
                      <a:pt x="371" y="78"/>
                    </a:cubicBezTo>
                    <a:cubicBezTo>
                      <a:pt x="369" y="79"/>
                      <a:pt x="366" y="78"/>
                      <a:pt x="365" y="76"/>
                    </a:cubicBezTo>
                    <a:cubicBezTo>
                      <a:pt x="365" y="75"/>
                      <a:pt x="365" y="75"/>
                      <a:pt x="365" y="74"/>
                    </a:cubicBezTo>
                    <a:cubicBezTo>
                      <a:pt x="365" y="73"/>
                      <a:pt x="366" y="71"/>
                      <a:pt x="368" y="71"/>
                    </a:cubicBezTo>
                    <a:cubicBezTo>
                      <a:pt x="384" y="59"/>
                      <a:pt x="384" y="59"/>
                      <a:pt x="384" y="59"/>
                    </a:cubicBezTo>
                    <a:cubicBezTo>
                      <a:pt x="383" y="54"/>
                      <a:pt x="382" y="50"/>
                      <a:pt x="381" y="45"/>
                    </a:cubicBezTo>
                    <a:cubicBezTo>
                      <a:pt x="361" y="42"/>
                      <a:pt x="361" y="42"/>
                      <a:pt x="361" y="42"/>
                    </a:cubicBezTo>
                    <a:cubicBezTo>
                      <a:pt x="359" y="42"/>
                      <a:pt x="357" y="40"/>
                      <a:pt x="357" y="38"/>
                    </a:cubicBezTo>
                    <a:cubicBezTo>
                      <a:pt x="357" y="38"/>
                      <a:pt x="357" y="38"/>
                      <a:pt x="357" y="38"/>
                    </a:cubicBezTo>
                    <a:cubicBezTo>
                      <a:pt x="357" y="36"/>
                      <a:pt x="358" y="34"/>
                      <a:pt x="360" y="34"/>
                    </a:cubicBezTo>
                    <a:cubicBezTo>
                      <a:pt x="380" y="28"/>
                      <a:pt x="380" y="28"/>
                      <a:pt x="380" y="28"/>
                    </a:cubicBezTo>
                    <a:cubicBezTo>
                      <a:pt x="380" y="23"/>
                      <a:pt x="380" y="18"/>
                      <a:pt x="381" y="13"/>
                    </a:cubicBezTo>
                    <a:cubicBezTo>
                      <a:pt x="363" y="4"/>
                      <a:pt x="363" y="4"/>
                      <a:pt x="363" y="4"/>
                    </a:cubicBezTo>
                    <a:cubicBezTo>
                      <a:pt x="361" y="4"/>
                      <a:pt x="360" y="2"/>
                      <a:pt x="360" y="0"/>
                    </a:cubicBezTo>
                    <a:cubicBezTo>
                      <a:pt x="360" y="0"/>
                      <a:pt x="360" y="0"/>
                      <a:pt x="360" y="0"/>
                    </a:cubicBezTo>
                    <a:cubicBezTo>
                      <a:pt x="110" y="0"/>
                      <a:pt x="110" y="0"/>
                      <a:pt x="110" y="0"/>
                    </a:cubicBezTo>
                    <a:cubicBezTo>
                      <a:pt x="103" y="41"/>
                      <a:pt x="83" y="85"/>
                      <a:pt x="83" y="85"/>
                    </a:cubicBezTo>
                    <a:cubicBezTo>
                      <a:pt x="71" y="115"/>
                      <a:pt x="79" y="137"/>
                      <a:pt x="79" y="137"/>
                    </a:cubicBezTo>
                    <a:cubicBezTo>
                      <a:pt x="103" y="178"/>
                      <a:pt x="84" y="200"/>
                      <a:pt x="68" y="221"/>
                    </a:cubicBezTo>
                    <a:cubicBezTo>
                      <a:pt x="53" y="242"/>
                      <a:pt x="0" y="315"/>
                      <a:pt x="51" y="317"/>
                    </a:cubicBezTo>
                    <a:cubicBezTo>
                      <a:pt x="99" y="318"/>
                      <a:pt x="84" y="334"/>
                      <a:pt x="84" y="334"/>
                    </a:cubicBezTo>
                    <a:cubicBezTo>
                      <a:pt x="63" y="380"/>
                      <a:pt x="96" y="381"/>
                      <a:pt x="96" y="381"/>
                    </a:cubicBezTo>
                    <a:cubicBezTo>
                      <a:pt x="81" y="408"/>
                      <a:pt x="103" y="409"/>
                      <a:pt x="103" y="409"/>
                    </a:cubicBezTo>
                    <a:cubicBezTo>
                      <a:pt x="135" y="409"/>
                      <a:pt x="118" y="438"/>
                      <a:pt x="118" y="438"/>
                    </a:cubicBezTo>
                    <a:cubicBezTo>
                      <a:pt x="79" y="481"/>
                      <a:pt x="113" y="524"/>
                      <a:pt x="162" y="514"/>
                    </a:cubicBezTo>
                    <a:cubicBezTo>
                      <a:pt x="259" y="494"/>
                      <a:pt x="309" y="527"/>
                      <a:pt x="286" y="597"/>
                    </a:cubicBezTo>
                    <a:cubicBezTo>
                      <a:pt x="263" y="666"/>
                      <a:pt x="232" y="709"/>
                      <a:pt x="232" y="709"/>
                    </a:cubicBezTo>
                    <a:cubicBezTo>
                      <a:pt x="659" y="709"/>
                      <a:pt x="659" y="709"/>
                      <a:pt x="659" y="709"/>
                    </a:cubicBezTo>
                    <a:cubicBezTo>
                      <a:pt x="568" y="521"/>
                      <a:pt x="568" y="521"/>
                      <a:pt x="568" y="521"/>
                    </a:cubicBezTo>
                    <a:cubicBezTo>
                      <a:pt x="540" y="458"/>
                      <a:pt x="606" y="330"/>
                      <a:pt x="606" y="330"/>
                    </a:cubicBezTo>
                    <a:close/>
                    <a:moveTo>
                      <a:pt x="334" y="176"/>
                    </a:moveTo>
                    <a:cubicBezTo>
                      <a:pt x="322" y="168"/>
                      <a:pt x="322" y="168"/>
                      <a:pt x="322" y="168"/>
                    </a:cubicBezTo>
                    <a:cubicBezTo>
                      <a:pt x="320" y="169"/>
                      <a:pt x="317" y="171"/>
                      <a:pt x="314" y="173"/>
                    </a:cubicBezTo>
                    <a:cubicBezTo>
                      <a:pt x="316" y="187"/>
                      <a:pt x="316" y="187"/>
                      <a:pt x="316" y="187"/>
                    </a:cubicBezTo>
                    <a:cubicBezTo>
                      <a:pt x="316" y="187"/>
                      <a:pt x="316" y="188"/>
                      <a:pt x="316" y="188"/>
                    </a:cubicBezTo>
                    <a:cubicBezTo>
                      <a:pt x="316" y="189"/>
                      <a:pt x="315" y="190"/>
                      <a:pt x="314" y="191"/>
                    </a:cubicBezTo>
                    <a:cubicBezTo>
                      <a:pt x="313" y="191"/>
                      <a:pt x="311" y="190"/>
                      <a:pt x="311" y="189"/>
                    </a:cubicBezTo>
                    <a:cubicBezTo>
                      <a:pt x="302" y="177"/>
                      <a:pt x="302" y="177"/>
                      <a:pt x="302" y="177"/>
                    </a:cubicBezTo>
                    <a:cubicBezTo>
                      <a:pt x="299" y="178"/>
                      <a:pt x="296" y="179"/>
                      <a:pt x="293" y="180"/>
                    </a:cubicBezTo>
                    <a:cubicBezTo>
                      <a:pt x="290" y="194"/>
                      <a:pt x="290" y="194"/>
                      <a:pt x="290" y="194"/>
                    </a:cubicBezTo>
                    <a:cubicBezTo>
                      <a:pt x="290" y="194"/>
                      <a:pt x="290" y="194"/>
                      <a:pt x="290" y="194"/>
                    </a:cubicBezTo>
                    <a:cubicBezTo>
                      <a:pt x="290" y="195"/>
                      <a:pt x="289" y="197"/>
                      <a:pt x="288" y="197"/>
                    </a:cubicBezTo>
                    <a:cubicBezTo>
                      <a:pt x="288" y="197"/>
                      <a:pt x="288" y="197"/>
                      <a:pt x="288" y="197"/>
                    </a:cubicBezTo>
                    <a:cubicBezTo>
                      <a:pt x="286" y="197"/>
                      <a:pt x="285" y="196"/>
                      <a:pt x="285" y="194"/>
                    </a:cubicBezTo>
                    <a:cubicBezTo>
                      <a:pt x="281" y="180"/>
                      <a:pt x="281" y="180"/>
                      <a:pt x="281" y="180"/>
                    </a:cubicBezTo>
                    <a:cubicBezTo>
                      <a:pt x="277" y="180"/>
                      <a:pt x="274" y="180"/>
                      <a:pt x="270" y="180"/>
                    </a:cubicBezTo>
                    <a:cubicBezTo>
                      <a:pt x="264" y="192"/>
                      <a:pt x="264" y="192"/>
                      <a:pt x="264" y="192"/>
                    </a:cubicBezTo>
                    <a:cubicBezTo>
                      <a:pt x="264" y="194"/>
                      <a:pt x="262" y="195"/>
                      <a:pt x="261" y="194"/>
                    </a:cubicBezTo>
                    <a:cubicBezTo>
                      <a:pt x="259" y="194"/>
                      <a:pt x="258" y="193"/>
                      <a:pt x="258" y="192"/>
                    </a:cubicBezTo>
                    <a:cubicBezTo>
                      <a:pt x="258" y="191"/>
                      <a:pt x="258" y="191"/>
                      <a:pt x="259" y="191"/>
                    </a:cubicBezTo>
                    <a:cubicBezTo>
                      <a:pt x="259" y="177"/>
                      <a:pt x="259" y="177"/>
                      <a:pt x="259" y="177"/>
                    </a:cubicBezTo>
                    <a:cubicBezTo>
                      <a:pt x="255" y="176"/>
                      <a:pt x="252" y="174"/>
                      <a:pt x="249" y="173"/>
                    </a:cubicBezTo>
                    <a:cubicBezTo>
                      <a:pt x="239" y="183"/>
                      <a:pt x="239" y="183"/>
                      <a:pt x="239" y="183"/>
                    </a:cubicBezTo>
                    <a:cubicBezTo>
                      <a:pt x="238" y="184"/>
                      <a:pt x="237" y="185"/>
                      <a:pt x="235" y="184"/>
                    </a:cubicBezTo>
                    <a:cubicBezTo>
                      <a:pt x="235" y="183"/>
                      <a:pt x="234" y="182"/>
                      <a:pt x="234" y="181"/>
                    </a:cubicBezTo>
                    <a:cubicBezTo>
                      <a:pt x="234" y="181"/>
                      <a:pt x="234" y="180"/>
                      <a:pt x="235" y="180"/>
                    </a:cubicBezTo>
                    <a:cubicBezTo>
                      <a:pt x="239" y="166"/>
                      <a:pt x="239" y="166"/>
                      <a:pt x="239" y="166"/>
                    </a:cubicBezTo>
                    <a:cubicBezTo>
                      <a:pt x="236" y="164"/>
                      <a:pt x="234" y="162"/>
                      <a:pt x="231" y="160"/>
                    </a:cubicBezTo>
                    <a:cubicBezTo>
                      <a:pt x="219" y="166"/>
                      <a:pt x="219" y="166"/>
                      <a:pt x="219" y="166"/>
                    </a:cubicBezTo>
                    <a:cubicBezTo>
                      <a:pt x="218" y="167"/>
                      <a:pt x="216" y="167"/>
                      <a:pt x="215" y="166"/>
                    </a:cubicBezTo>
                    <a:cubicBezTo>
                      <a:pt x="214" y="165"/>
                      <a:pt x="214" y="165"/>
                      <a:pt x="214" y="164"/>
                    </a:cubicBezTo>
                    <a:cubicBezTo>
                      <a:pt x="214" y="163"/>
                      <a:pt x="214" y="163"/>
                      <a:pt x="215" y="162"/>
                    </a:cubicBezTo>
                    <a:cubicBezTo>
                      <a:pt x="224" y="151"/>
                      <a:pt x="224" y="151"/>
                      <a:pt x="224" y="151"/>
                    </a:cubicBezTo>
                    <a:cubicBezTo>
                      <a:pt x="222" y="148"/>
                      <a:pt x="220" y="145"/>
                      <a:pt x="218" y="142"/>
                    </a:cubicBezTo>
                    <a:cubicBezTo>
                      <a:pt x="204" y="144"/>
                      <a:pt x="204" y="144"/>
                      <a:pt x="204" y="144"/>
                    </a:cubicBezTo>
                    <a:cubicBezTo>
                      <a:pt x="203" y="145"/>
                      <a:pt x="201" y="144"/>
                      <a:pt x="201" y="143"/>
                    </a:cubicBezTo>
                    <a:cubicBezTo>
                      <a:pt x="201" y="142"/>
                      <a:pt x="201" y="142"/>
                      <a:pt x="201" y="141"/>
                    </a:cubicBezTo>
                    <a:cubicBezTo>
                      <a:pt x="201" y="140"/>
                      <a:pt x="201" y="139"/>
                      <a:pt x="202" y="139"/>
                    </a:cubicBezTo>
                    <a:cubicBezTo>
                      <a:pt x="214" y="131"/>
                      <a:pt x="214" y="131"/>
                      <a:pt x="214" y="131"/>
                    </a:cubicBezTo>
                    <a:cubicBezTo>
                      <a:pt x="213" y="127"/>
                      <a:pt x="212" y="124"/>
                      <a:pt x="212" y="121"/>
                    </a:cubicBezTo>
                    <a:cubicBezTo>
                      <a:pt x="198" y="119"/>
                      <a:pt x="198" y="119"/>
                      <a:pt x="198" y="119"/>
                    </a:cubicBezTo>
                    <a:cubicBezTo>
                      <a:pt x="196" y="119"/>
                      <a:pt x="195" y="118"/>
                      <a:pt x="195" y="116"/>
                    </a:cubicBezTo>
                    <a:cubicBezTo>
                      <a:pt x="195" y="116"/>
                      <a:pt x="195" y="116"/>
                      <a:pt x="195" y="116"/>
                    </a:cubicBezTo>
                    <a:cubicBezTo>
                      <a:pt x="195" y="114"/>
                      <a:pt x="196" y="113"/>
                      <a:pt x="197" y="113"/>
                    </a:cubicBezTo>
                    <a:cubicBezTo>
                      <a:pt x="211" y="109"/>
                      <a:pt x="211" y="109"/>
                      <a:pt x="211" y="109"/>
                    </a:cubicBezTo>
                    <a:cubicBezTo>
                      <a:pt x="211" y="105"/>
                      <a:pt x="211" y="102"/>
                      <a:pt x="212" y="99"/>
                    </a:cubicBezTo>
                    <a:cubicBezTo>
                      <a:pt x="199" y="92"/>
                      <a:pt x="199" y="92"/>
                      <a:pt x="199" y="92"/>
                    </a:cubicBezTo>
                    <a:cubicBezTo>
                      <a:pt x="198" y="92"/>
                      <a:pt x="197" y="91"/>
                      <a:pt x="197" y="89"/>
                    </a:cubicBezTo>
                    <a:cubicBezTo>
                      <a:pt x="197" y="89"/>
                      <a:pt x="197" y="89"/>
                      <a:pt x="197" y="89"/>
                    </a:cubicBezTo>
                    <a:cubicBezTo>
                      <a:pt x="197" y="87"/>
                      <a:pt x="199" y="86"/>
                      <a:pt x="200" y="87"/>
                    </a:cubicBezTo>
                    <a:cubicBezTo>
                      <a:pt x="215" y="87"/>
                      <a:pt x="215" y="87"/>
                      <a:pt x="215" y="87"/>
                    </a:cubicBezTo>
                    <a:cubicBezTo>
                      <a:pt x="216" y="84"/>
                      <a:pt x="217" y="81"/>
                      <a:pt x="218" y="78"/>
                    </a:cubicBezTo>
                    <a:cubicBezTo>
                      <a:pt x="208" y="68"/>
                      <a:pt x="208" y="68"/>
                      <a:pt x="208" y="68"/>
                    </a:cubicBezTo>
                    <a:cubicBezTo>
                      <a:pt x="208" y="67"/>
                      <a:pt x="207" y="66"/>
                      <a:pt x="207" y="65"/>
                    </a:cubicBezTo>
                    <a:cubicBezTo>
                      <a:pt x="207" y="65"/>
                      <a:pt x="207" y="64"/>
                      <a:pt x="207" y="64"/>
                    </a:cubicBezTo>
                    <a:cubicBezTo>
                      <a:pt x="208" y="62"/>
                      <a:pt x="210" y="62"/>
                      <a:pt x="211" y="63"/>
                    </a:cubicBezTo>
                    <a:cubicBezTo>
                      <a:pt x="225" y="67"/>
                      <a:pt x="225" y="67"/>
                      <a:pt x="225" y="67"/>
                    </a:cubicBezTo>
                    <a:cubicBezTo>
                      <a:pt x="227" y="65"/>
                      <a:pt x="229" y="62"/>
                      <a:pt x="232" y="60"/>
                    </a:cubicBezTo>
                    <a:cubicBezTo>
                      <a:pt x="225" y="47"/>
                      <a:pt x="225" y="47"/>
                      <a:pt x="225" y="47"/>
                    </a:cubicBezTo>
                    <a:cubicBezTo>
                      <a:pt x="225" y="46"/>
                      <a:pt x="224" y="46"/>
                      <a:pt x="224" y="45"/>
                    </a:cubicBezTo>
                    <a:cubicBezTo>
                      <a:pt x="224" y="44"/>
                      <a:pt x="225" y="44"/>
                      <a:pt x="225" y="43"/>
                    </a:cubicBezTo>
                    <a:cubicBezTo>
                      <a:pt x="227" y="42"/>
                      <a:pt x="228" y="42"/>
                      <a:pt x="229" y="43"/>
                    </a:cubicBezTo>
                    <a:cubicBezTo>
                      <a:pt x="241" y="52"/>
                      <a:pt x="241" y="52"/>
                      <a:pt x="241" y="52"/>
                    </a:cubicBezTo>
                    <a:cubicBezTo>
                      <a:pt x="243" y="50"/>
                      <a:pt x="246" y="48"/>
                      <a:pt x="249" y="47"/>
                    </a:cubicBezTo>
                    <a:cubicBezTo>
                      <a:pt x="247" y="33"/>
                      <a:pt x="247" y="33"/>
                      <a:pt x="247" y="33"/>
                    </a:cubicBezTo>
                    <a:cubicBezTo>
                      <a:pt x="247" y="32"/>
                      <a:pt x="247" y="32"/>
                      <a:pt x="247" y="32"/>
                    </a:cubicBezTo>
                    <a:cubicBezTo>
                      <a:pt x="247" y="30"/>
                      <a:pt x="248" y="29"/>
                      <a:pt x="249" y="29"/>
                    </a:cubicBezTo>
                    <a:cubicBezTo>
                      <a:pt x="250" y="28"/>
                      <a:pt x="252" y="29"/>
                      <a:pt x="252" y="31"/>
                    </a:cubicBezTo>
                    <a:cubicBezTo>
                      <a:pt x="261" y="42"/>
                      <a:pt x="261" y="42"/>
                      <a:pt x="261" y="42"/>
                    </a:cubicBezTo>
                    <a:cubicBezTo>
                      <a:pt x="264" y="41"/>
                      <a:pt x="267" y="40"/>
                      <a:pt x="270" y="40"/>
                    </a:cubicBezTo>
                    <a:cubicBezTo>
                      <a:pt x="273" y="26"/>
                      <a:pt x="273" y="26"/>
                      <a:pt x="273" y="26"/>
                    </a:cubicBezTo>
                    <a:cubicBezTo>
                      <a:pt x="273" y="26"/>
                      <a:pt x="273" y="26"/>
                      <a:pt x="273" y="26"/>
                    </a:cubicBezTo>
                    <a:cubicBezTo>
                      <a:pt x="273" y="24"/>
                      <a:pt x="274" y="23"/>
                      <a:pt x="275" y="23"/>
                    </a:cubicBezTo>
                    <a:cubicBezTo>
                      <a:pt x="277" y="23"/>
                      <a:pt x="278" y="24"/>
                      <a:pt x="278" y="25"/>
                    </a:cubicBezTo>
                    <a:cubicBezTo>
                      <a:pt x="282" y="39"/>
                      <a:pt x="282" y="39"/>
                      <a:pt x="282" y="39"/>
                    </a:cubicBezTo>
                    <a:cubicBezTo>
                      <a:pt x="286" y="39"/>
                      <a:pt x="289" y="39"/>
                      <a:pt x="293" y="40"/>
                    </a:cubicBezTo>
                    <a:cubicBezTo>
                      <a:pt x="299" y="27"/>
                      <a:pt x="299" y="27"/>
                      <a:pt x="299" y="27"/>
                    </a:cubicBezTo>
                    <a:cubicBezTo>
                      <a:pt x="299" y="26"/>
                      <a:pt x="301" y="25"/>
                      <a:pt x="302" y="25"/>
                    </a:cubicBezTo>
                    <a:cubicBezTo>
                      <a:pt x="304" y="25"/>
                      <a:pt x="305" y="27"/>
                      <a:pt x="305" y="28"/>
                    </a:cubicBezTo>
                    <a:cubicBezTo>
                      <a:pt x="305" y="28"/>
                      <a:pt x="305" y="28"/>
                      <a:pt x="304" y="29"/>
                    </a:cubicBezTo>
                    <a:cubicBezTo>
                      <a:pt x="304" y="43"/>
                      <a:pt x="304" y="43"/>
                      <a:pt x="304" y="43"/>
                    </a:cubicBezTo>
                    <a:cubicBezTo>
                      <a:pt x="308" y="44"/>
                      <a:pt x="311" y="45"/>
                      <a:pt x="314" y="47"/>
                    </a:cubicBezTo>
                    <a:cubicBezTo>
                      <a:pt x="324" y="37"/>
                      <a:pt x="324" y="37"/>
                      <a:pt x="324" y="37"/>
                    </a:cubicBezTo>
                    <a:cubicBezTo>
                      <a:pt x="325" y="35"/>
                      <a:pt x="326" y="35"/>
                      <a:pt x="328" y="36"/>
                    </a:cubicBezTo>
                    <a:cubicBezTo>
                      <a:pt x="328" y="36"/>
                      <a:pt x="329" y="37"/>
                      <a:pt x="329" y="38"/>
                    </a:cubicBezTo>
                    <a:cubicBezTo>
                      <a:pt x="329" y="39"/>
                      <a:pt x="329" y="39"/>
                      <a:pt x="328" y="40"/>
                    </a:cubicBezTo>
                    <a:cubicBezTo>
                      <a:pt x="324" y="53"/>
                      <a:pt x="324" y="53"/>
                      <a:pt x="324" y="53"/>
                    </a:cubicBezTo>
                    <a:cubicBezTo>
                      <a:pt x="327" y="55"/>
                      <a:pt x="329" y="57"/>
                      <a:pt x="332" y="60"/>
                    </a:cubicBezTo>
                    <a:cubicBezTo>
                      <a:pt x="344" y="53"/>
                      <a:pt x="344" y="53"/>
                      <a:pt x="344" y="53"/>
                    </a:cubicBezTo>
                    <a:cubicBezTo>
                      <a:pt x="345" y="52"/>
                      <a:pt x="347" y="52"/>
                      <a:pt x="348" y="54"/>
                    </a:cubicBezTo>
                    <a:cubicBezTo>
                      <a:pt x="349" y="54"/>
                      <a:pt x="349" y="55"/>
                      <a:pt x="349" y="55"/>
                    </a:cubicBezTo>
                    <a:cubicBezTo>
                      <a:pt x="349" y="56"/>
                      <a:pt x="349" y="57"/>
                      <a:pt x="348" y="58"/>
                    </a:cubicBezTo>
                    <a:cubicBezTo>
                      <a:pt x="339" y="69"/>
                      <a:pt x="339" y="69"/>
                      <a:pt x="339" y="69"/>
                    </a:cubicBezTo>
                    <a:cubicBezTo>
                      <a:pt x="341" y="72"/>
                      <a:pt x="343" y="75"/>
                      <a:pt x="345" y="78"/>
                    </a:cubicBezTo>
                    <a:cubicBezTo>
                      <a:pt x="359" y="75"/>
                      <a:pt x="359" y="75"/>
                      <a:pt x="359" y="75"/>
                    </a:cubicBezTo>
                    <a:cubicBezTo>
                      <a:pt x="360" y="75"/>
                      <a:pt x="362" y="76"/>
                      <a:pt x="362" y="77"/>
                    </a:cubicBezTo>
                    <a:cubicBezTo>
                      <a:pt x="362" y="77"/>
                      <a:pt x="362" y="78"/>
                      <a:pt x="362" y="78"/>
                    </a:cubicBezTo>
                    <a:cubicBezTo>
                      <a:pt x="362" y="79"/>
                      <a:pt x="362" y="80"/>
                      <a:pt x="361" y="81"/>
                    </a:cubicBezTo>
                    <a:cubicBezTo>
                      <a:pt x="349" y="89"/>
                      <a:pt x="349" y="89"/>
                      <a:pt x="349" y="89"/>
                    </a:cubicBezTo>
                    <a:cubicBezTo>
                      <a:pt x="350" y="92"/>
                      <a:pt x="351" y="95"/>
                      <a:pt x="351" y="99"/>
                    </a:cubicBezTo>
                    <a:cubicBezTo>
                      <a:pt x="365" y="101"/>
                      <a:pt x="365" y="101"/>
                      <a:pt x="365" y="101"/>
                    </a:cubicBezTo>
                    <a:cubicBezTo>
                      <a:pt x="367" y="101"/>
                      <a:pt x="368" y="102"/>
                      <a:pt x="368" y="104"/>
                    </a:cubicBezTo>
                    <a:cubicBezTo>
                      <a:pt x="368" y="104"/>
                      <a:pt x="368" y="104"/>
                      <a:pt x="368" y="104"/>
                    </a:cubicBezTo>
                    <a:cubicBezTo>
                      <a:pt x="368" y="105"/>
                      <a:pt x="367" y="106"/>
                      <a:pt x="366" y="107"/>
                    </a:cubicBezTo>
                    <a:cubicBezTo>
                      <a:pt x="352" y="111"/>
                      <a:pt x="352" y="111"/>
                      <a:pt x="352" y="111"/>
                    </a:cubicBezTo>
                    <a:cubicBezTo>
                      <a:pt x="352" y="114"/>
                      <a:pt x="352" y="118"/>
                      <a:pt x="351" y="121"/>
                    </a:cubicBezTo>
                    <a:cubicBezTo>
                      <a:pt x="364" y="127"/>
                      <a:pt x="364" y="127"/>
                      <a:pt x="364" y="127"/>
                    </a:cubicBezTo>
                    <a:cubicBezTo>
                      <a:pt x="365" y="128"/>
                      <a:pt x="366" y="129"/>
                      <a:pt x="366" y="130"/>
                    </a:cubicBezTo>
                    <a:cubicBezTo>
                      <a:pt x="366" y="130"/>
                      <a:pt x="366" y="130"/>
                      <a:pt x="366" y="131"/>
                    </a:cubicBezTo>
                    <a:cubicBezTo>
                      <a:pt x="366" y="132"/>
                      <a:pt x="364" y="133"/>
                      <a:pt x="363" y="133"/>
                    </a:cubicBezTo>
                    <a:cubicBezTo>
                      <a:pt x="348" y="133"/>
                      <a:pt x="348" y="133"/>
                      <a:pt x="348" y="133"/>
                    </a:cubicBezTo>
                    <a:cubicBezTo>
                      <a:pt x="347" y="136"/>
                      <a:pt x="346" y="139"/>
                      <a:pt x="345" y="142"/>
                    </a:cubicBezTo>
                    <a:cubicBezTo>
                      <a:pt x="355" y="152"/>
                      <a:pt x="355" y="152"/>
                      <a:pt x="355" y="152"/>
                    </a:cubicBezTo>
                    <a:cubicBezTo>
                      <a:pt x="355" y="153"/>
                      <a:pt x="356" y="153"/>
                      <a:pt x="356" y="154"/>
                    </a:cubicBezTo>
                    <a:cubicBezTo>
                      <a:pt x="356" y="155"/>
                      <a:pt x="356" y="155"/>
                      <a:pt x="356" y="156"/>
                    </a:cubicBezTo>
                    <a:cubicBezTo>
                      <a:pt x="355" y="157"/>
                      <a:pt x="353" y="158"/>
                      <a:pt x="352" y="157"/>
                    </a:cubicBezTo>
                    <a:cubicBezTo>
                      <a:pt x="338" y="152"/>
                      <a:pt x="338" y="152"/>
                      <a:pt x="338" y="152"/>
                    </a:cubicBezTo>
                    <a:cubicBezTo>
                      <a:pt x="336" y="155"/>
                      <a:pt x="334" y="157"/>
                      <a:pt x="331" y="160"/>
                    </a:cubicBezTo>
                    <a:cubicBezTo>
                      <a:pt x="338" y="173"/>
                      <a:pt x="338" y="173"/>
                      <a:pt x="338" y="173"/>
                    </a:cubicBezTo>
                    <a:cubicBezTo>
                      <a:pt x="338" y="173"/>
                      <a:pt x="339" y="174"/>
                      <a:pt x="339" y="174"/>
                    </a:cubicBezTo>
                    <a:cubicBezTo>
                      <a:pt x="339" y="175"/>
                      <a:pt x="338" y="176"/>
                      <a:pt x="338" y="176"/>
                    </a:cubicBezTo>
                    <a:cubicBezTo>
                      <a:pt x="336" y="177"/>
                      <a:pt x="335" y="177"/>
                      <a:pt x="334" y="176"/>
                    </a:cubicBezTo>
                    <a:close/>
                    <a:moveTo>
                      <a:pt x="451" y="192"/>
                    </a:moveTo>
                    <a:cubicBezTo>
                      <a:pt x="442" y="195"/>
                      <a:pt x="442" y="195"/>
                      <a:pt x="442" y="195"/>
                    </a:cubicBezTo>
                    <a:cubicBezTo>
                      <a:pt x="442" y="197"/>
                      <a:pt x="442" y="200"/>
                      <a:pt x="441" y="202"/>
                    </a:cubicBezTo>
                    <a:cubicBezTo>
                      <a:pt x="450" y="206"/>
                      <a:pt x="450" y="206"/>
                      <a:pt x="450" y="206"/>
                    </a:cubicBezTo>
                    <a:cubicBezTo>
                      <a:pt x="451" y="206"/>
                      <a:pt x="451" y="207"/>
                      <a:pt x="451" y="208"/>
                    </a:cubicBezTo>
                    <a:cubicBezTo>
                      <a:pt x="451" y="208"/>
                      <a:pt x="451" y="208"/>
                      <a:pt x="451" y="208"/>
                    </a:cubicBezTo>
                    <a:cubicBezTo>
                      <a:pt x="451" y="209"/>
                      <a:pt x="450" y="210"/>
                      <a:pt x="449" y="210"/>
                    </a:cubicBezTo>
                    <a:cubicBezTo>
                      <a:pt x="439" y="210"/>
                      <a:pt x="439" y="210"/>
                      <a:pt x="439" y="210"/>
                    </a:cubicBezTo>
                    <a:cubicBezTo>
                      <a:pt x="439" y="212"/>
                      <a:pt x="438" y="214"/>
                      <a:pt x="437" y="216"/>
                    </a:cubicBezTo>
                    <a:cubicBezTo>
                      <a:pt x="444" y="223"/>
                      <a:pt x="444" y="223"/>
                      <a:pt x="444" y="223"/>
                    </a:cubicBezTo>
                    <a:cubicBezTo>
                      <a:pt x="444" y="223"/>
                      <a:pt x="444" y="224"/>
                      <a:pt x="444" y="224"/>
                    </a:cubicBezTo>
                    <a:cubicBezTo>
                      <a:pt x="444" y="225"/>
                      <a:pt x="444" y="225"/>
                      <a:pt x="444" y="225"/>
                    </a:cubicBezTo>
                    <a:cubicBezTo>
                      <a:pt x="444" y="226"/>
                      <a:pt x="443" y="226"/>
                      <a:pt x="442" y="226"/>
                    </a:cubicBezTo>
                    <a:cubicBezTo>
                      <a:pt x="433" y="223"/>
                      <a:pt x="433" y="223"/>
                      <a:pt x="433" y="223"/>
                    </a:cubicBezTo>
                    <a:cubicBezTo>
                      <a:pt x="431" y="224"/>
                      <a:pt x="430" y="226"/>
                      <a:pt x="428" y="228"/>
                    </a:cubicBezTo>
                    <a:cubicBezTo>
                      <a:pt x="433" y="236"/>
                      <a:pt x="433" y="236"/>
                      <a:pt x="433" y="236"/>
                    </a:cubicBezTo>
                    <a:cubicBezTo>
                      <a:pt x="433" y="237"/>
                      <a:pt x="433" y="237"/>
                      <a:pt x="433" y="237"/>
                    </a:cubicBezTo>
                    <a:cubicBezTo>
                      <a:pt x="433" y="238"/>
                      <a:pt x="433" y="239"/>
                      <a:pt x="432" y="239"/>
                    </a:cubicBezTo>
                    <a:cubicBezTo>
                      <a:pt x="431" y="240"/>
                      <a:pt x="430" y="239"/>
                      <a:pt x="430" y="239"/>
                    </a:cubicBezTo>
                    <a:cubicBezTo>
                      <a:pt x="422" y="233"/>
                      <a:pt x="422" y="233"/>
                      <a:pt x="422" y="233"/>
                    </a:cubicBezTo>
                    <a:cubicBezTo>
                      <a:pt x="420" y="234"/>
                      <a:pt x="418" y="235"/>
                      <a:pt x="416" y="236"/>
                    </a:cubicBezTo>
                    <a:cubicBezTo>
                      <a:pt x="418" y="246"/>
                      <a:pt x="418" y="246"/>
                      <a:pt x="418" y="246"/>
                    </a:cubicBezTo>
                    <a:cubicBezTo>
                      <a:pt x="418" y="246"/>
                      <a:pt x="418" y="246"/>
                      <a:pt x="418" y="247"/>
                    </a:cubicBezTo>
                    <a:cubicBezTo>
                      <a:pt x="418" y="247"/>
                      <a:pt x="417" y="248"/>
                      <a:pt x="417" y="248"/>
                    </a:cubicBezTo>
                    <a:cubicBezTo>
                      <a:pt x="416" y="249"/>
                      <a:pt x="415" y="248"/>
                      <a:pt x="414" y="247"/>
                    </a:cubicBezTo>
                    <a:cubicBezTo>
                      <a:pt x="409" y="239"/>
                      <a:pt x="409" y="239"/>
                      <a:pt x="409" y="239"/>
                    </a:cubicBezTo>
                    <a:cubicBezTo>
                      <a:pt x="407" y="240"/>
                      <a:pt x="404" y="241"/>
                      <a:pt x="402" y="241"/>
                    </a:cubicBezTo>
                    <a:cubicBezTo>
                      <a:pt x="401" y="250"/>
                      <a:pt x="401" y="250"/>
                      <a:pt x="401" y="250"/>
                    </a:cubicBezTo>
                    <a:cubicBezTo>
                      <a:pt x="401" y="250"/>
                      <a:pt x="401" y="251"/>
                      <a:pt x="401" y="251"/>
                    </a:cubicBezTo>
                    <a:cubicBezTo>
                      <a:pt x="401" y="252"/>
                      <a:pt x="400" y="252"/>
                      <a:pt x="399" y="252"/>
                    </a:cubicBezTo>
                    <a:cubicBezTo>
                      <a:pt x="399" y="252"/>
                      <a:pt x="399" y="252"/>
                      <a:pt x="399" y="252"/>
                    </a:cubicBezTo>
                    <a:cubicBezTo>
                      <a:pt x="398" y="252"/>
                      <a:pt x="397" y="252"/>
                      <a:pt x="397" y="251"/>
                    </a:cubicBezTo>
                    <a:cubicBezTo>
                      <a:pt x="394" y="242"/>
                      <a:pt x="394" y="242"/>
                      <a:pt x="394" y="242"/>
                    </a:cubicBezTo>
                    <a:cubicBezTo>
                      <a:pt x="392" y="242"/>
                      <a:pt x="390" y="241"/>
                      <a:pt x="387" y="241"/>
                    </a:cubicBezTo>
                    <a:cubicBezTo>
                      <a:pt x="383" y="250"/>
                      <a:pt x="383" y="250"/>
                      <a:pt x="383" y="250"/>
                    </a:cubicBezTo>
                    <a:cubicBezTo>
                      <a:pt x="383" y="251"/>
                      <a:pt x="382" y="251"/>
                      <a:pt x="381" y="251"/>
                    </a:cubicBezTo>
                    <a:cubicBezTo>
                      <a:pt x="380" y="251"/>
                      <a:pt x="379" y="250"/>
                      <a:pt x="379" y="249"/>
                    </a:cubicBezTo>
                    <a:cubicBezTo>
                      <a:pt x="379" y="249"/>
                      <a:pt x="379" y="249"/>
                      <a:pt x="379" y="249"/>
                    </a:cubicBezTo>
                    <a:cubicBezTo>
                      <a:pt x="380" y="239"/>
                      <a:pt x="380" y="239"/>
                      <a:pt x="380" y="239"/>
                    </a:cubicBezTo>
                    <a:cubicBezTo>
                      <a:pt x="377" y="238"/>
                      <a:pt x="375" y="237"/>
                      <a:pt x="373" y="236"/>
                    </a:cubicBezTo>
                    <a:cubicBezTo>
                      <a:pt x="367" y="243"/>
                      <a:pt x="367" y="243"/>
                      <a:pt x="367" y="243"/>
                    </a:cubicBezTo>
                    <a:cubicBezTo>
                      <a:pt x="366" y="244"/>
                      <a:pt x="365" y="244"/>
                      <a:pt x="364" y="244"/>
                    </a:cubicBezTo>
                    <a:cubicBezTo>
                      <a:pt x="364" y="243"/>
                      <a:pt x="363" y="243"/>
                      <a:pt x="363" y="242"/>
                    </a:cubicBezTo>
                    <a:cubicBezTo>
                      <a:pt x="363" y="242"/>
                      <a:pt x="363" y="242"/>
                      <a:pt x="364" y="241"/>
                    </a:cubicBezTo>
                    <a:cubicBezTo>
                      <a:pt x="367" y="232"/>
                      <a:pt x="367" y="232"/>
                      <a:pt x="367" y="232"/>
                    </a:cubicBezTo>
                    <a:cubicBezTo>
                      <a:pt x="365" y="231"/>
                      <a:pt x="363" y="229"/>
                      <a:pt x="361" y="228"/>
                    </a:cubicBezTo>
                    <a:cubicBezTo>
                      <a:pt x="353" y="232"/>
                      <a:pt x="353" y="232"/>
                      <a:pt x="353" y="232"/>
                    </a:cubicBezTo>
                    <a:cubicBezTo>
                      <a:pt x="352" y="233"/>
                      <a:pt x="351" y="233"/>
                      <a:pt x="350" y="232"/>
                    </a:cubicBezTo>
                    <a:cubicBezTo>
                      <a:pt x="350" y="232"/>
                      <a:pt x="350" y="231"/>
                      <a:pt x="350" y="231"/>
                    </a:cubicBezTo>
                    <a:cubicBezTo>
                      <a:pt x="350" y="230"/>
                      <a:pt x="350" y="230"/>
                      <a:pt x="351" y="229"/>
                    </a:cubicBezTo>
                    <a:cubicBezTo>
                      <a:pt x="356" y="222"/>
                      <a:pt x="356" y="222"/>
                      <a:pt x="356" y="222"/>
                    </a:cubicBezTo>
                    <a:cubicBezTo>
                      <a:pt x="355" y="220"/>
                      <a:pt x="354" y="218"/>
                      <a:pt x="353" y="216"/>
                    </a:cubicBezTo>
                    <a:cubicBezTo>
                      <a:pt x="343" y="217"/>
                      <a:pt x="343" y="217"/>
                      <a:pt x="343" y="217"/>
                    </a:cubicBezTo>
                    <a:cubicBezTo>
                      <a:pt x="342" y="218"/>
                      <a:pt x="341" y="217"/>
                      <a:pt x="341" y="216"/>
                    </a:cubicBezTo>
                    <a:cubicBezTo>
                      <a:pt x="341" y="216"/>
                      <a:pt x="341" y="216"/>
                      <a:pt x="341" y="216"/>
                    </a:cubicBezTo>
                    <a:cubicBezTo>
                      <a:pt x="341" y="215"/>
                      <a:pt x="341" y="214"/>
                      <a:pt x="342" y="214"/>
                    </a:cubicBezTo>
                    <a:cubicBezTo>
                      <a:pt x="350" y="208"/>
                      <a:pt x="350" y="208"/>
                      <a:pt x="350" y="208"/>
                    </a:cubicBezTo>
                    <a:cubicBezTo>
                      <a:pt x="349" y="206"/>
                      <a:pt x="349" y="204"/>
                      <a:pt x="348" y="202"/>
                    </a:cubicBezTo>
                    <a:cubicBezTo>
                      <a:pt x="339" y="200"/>
                      <a:pt x="339" y="200"/>
                      <a:pt x="339" y="200"/>
                    </a:cubicBezTo>
                    <a:cubicBezTo>
                      <a:pt x="338" y="200"/>
                      <a:pt x="337" y="200"/>
                      <a:pt x="337" y="199"/>
                    </a:cubicBezTo>
                    <a:cubicBezTo>
                      <a:pt x="337" y="199"/>
                      <a:pt x="337" y="198"/>
                      <a:pt x="337" y="198"/>
                    </a:cubicBezTo>
                    <a:cubicBezTo>
                      <a:pt x="337" y="197"/>
                      <a:pt x="338" y="197"/>
                      <a:pt x="339" y="197"/>
                    </a:cubicBezTo>
                    <a:cubicBezTo>
                      <a:pt x="348" y="194"/>
                      <a:pt x="348" y="194"/>
                      <a:pt x="348" y="194"/>
                    </a:cubicBezTo>
                    <a:cubicBezTo>
                      <a:pt x="348" y="191"/>
                      <a:pt x="348" y="189"/>
                      <a:pt x="348" y="187"/>
                    </a:cubicBezTo>
                    <a:cubicBezTo>
                      <a:pt x="340" y="183"/>
                      <a:pt x="340" y="183"/>
                      <a:pt x="340" y="183"/>
                    </a:cubicBezTo>
                    <a:cubicBezTo>
                      <a:pt x="339" y="182"/>
                      <a:pt x="338" y="182"/>
                      <a:pt x="338" y="181"/>
                    </a:cubicBezTo>
                    <a:cubicBezTo>
                      <a:pt x="338" y="181"/>
                      <a:pt x="338" y="181"/>
                      <a:pt x="338" y="180"/>
                    </a:cubicBezTo>
                    <a:cubicBezTo>
                      <a:pt x="339" y="179"/>
                      <a:pt x="340" y="179"/>
                      <a:pt x="341" y="179"/>
                    </a:cubicBezTo>
                    <a:cubicBezTo>
                      <a:pt x="350" y="179"/>
                      <a:pt x="350" y="179"/>
                      <a:pt x="350" y="179"/>
                    </a:cubicBezTo>
                    <a:cubicBezTo>
                      <a:pt x="351" y="177"/>
                      <a:pt x="352" y="175"/>
                      <a:pt x="353" y="173"/>
                    </a:cubicBezTo>
                    <a:cubicBezTo>
                      <a:pt x="346" y="166"/>
                      <a:pt x="346" y="166"/>
                      <a:pt x="346" y="166"/>
                    </a:cubicBezTo>
                    <a:cubicBezTo>
                      <a:pt x="346" y="166"/>
                      <a:pt x="345" y="165"/>
                      <a:pt x="345" y="165"/>
                    </a:cubicBezTo>
                    <a:cubicBezTo>
                      <a:pt x="345" y="164"/>
                      <a:pt x="345" y="164"/>
                      <a:pt x="345" y="164"/>
                    </a:cubicBezTo>
                    <a:cubicBezTo>
                      <a:pt x="346" y="163"/>
                      <a:pt x="347" y="163"/>
                      <a:pt x="348" y="163"/>
                    </a:cubicBezTo>
                    <a:cubicBezTo>
                      <a:pt x="357" y="166"/>
                      <a:pt x="357" y="166"/>
                      <a:pt x="357" y="166"/>
                    </a:cubicBezTo>
                    <a:cubicBezTo>
                      <a:pt x="358" y="164"/>
                      <a:pt x="360" y="163"/>
                      <a:pt x="361" y="161"/>
                    </a:cubicBezTo>
                    <a:cubicBezTo>
                      <a:pt x="357" y="153"/>
                      <a:pt x="357" y="153"/>
                      <a:pt x="357" y="153"/>
                    </a:cubicBezTo>
                    <a:cubicBezTo>
                      <a:pt x="357" y="152"/>
                      <a:pt x="357" y="152"/>
                      <a:pt x="357" y="151"/>
                    </a:cubicBezTo>
                    <a:cubicBezTo>
                      <a:pt x="357" y="151"/>
                      <a:pt x="357" y="150"/>
                      <a:pt x="357" y="150"/>
                    </a:cubicBezTo>
                    <a:cubicBezTo>
                      <a:pt x="358" y="149"/>
                      <a:pt x="359" y="149"/>
                      <a:pt x="360" y="150"/>
                    </a:cubicBezTo>
                    <a:cubicBezTo>
                      <a:pt x="368" y="156"/>
                      <a:pt x="368" y="156"/>
                      <a:pt x="368" y="156"/>
                    </a:cubicBezTo>
                    <a:cubicBezTo>
                      <a:pt x="369" y="155"/>
                      <a:pt x="371" y="153"/>
                      <a:pt x="373" y="152"/>
                    </a:cubicBezTo>
                    <a:cubicBezTo>
                      <a:pt x="372" y="143"/>
                      <a:pt x="372" y="143"/>
                      <a:pt x="372" y="143"/>
                    </a:cubicBezTo>
                    <a:cubicBezTo>
                      <a:pt x="372" y="143"/>
                      <a:pt x="372" y="143"/>
                      <a:pt x="372" y="142"/>
                    </a:cubicBezTo>
                    <a:cubicBezTo>
                      <a:pt x="372" y="142"/>
                      <a:pt x="372" y="141"/>
                      <a:pt x="373" y="141"/>
                    </a:cubicBezTo>
                    <a:cubicBezTo>
                      <a:pt x="374" y="140"/>
                      <a:pt x="375" y="141"/>
                      <a:pt x="375" y="142"/>
                    </a:cubicBezTo>
                    <a:cubicBezTo>
                      <a:pt x="381" y="149"/>
                      <a:pt x="381" y="149"/>
                      <a:pt x="381" y="149"/>
                    </a:cubicBezTo>
                    <a:cubicBezTo>
                      <a:pt x="383" y="149"/>
                      <a:pt x="385" y="148"/>
                      <a:pt x="387" y="148"/>
                    </a:cubicBezTo>
                    <a:cubicBezTo>
                      <a:pt x="389" y="138"/>
                      <a:pt x="389" y="138"/>
                      <a:pt x="389" y="138"/>
                    </a:cubicBezTo>
                    <a:cubicBezTo>
                      <a:pt x="389" y="138"/>
                      <a:pt x="389" y="138"/>
                      <a:pt x="389" y="138"/>
                    </a:cubicBezTo>
                    <a:cubicBezTo>
                      <a:pt x="389" y="137"/>
                      <a:pt x="390" y="136"/>
                      <a:pt x="391" y="136"/>
                    </a:cubicBezTo>
                    <a:cubicBezTo>
                      <a:pt x="392" y="136"/>
                      <a:pt x="393" y="137"/>
                      <a:pt x="393" y="138"/>
                    </a:cubicBezTo>
                    <a:cubicBezTo>
                      <a:pt x="395" y="147"/>
                      <a:pt x="395" y="147"/>
                      <a:pt x="395" y="147"/>
                    </a:cubicBezTo>
                    <a:cubicBezTo>
                      <a:pt x="398" y="147"/>
                      <a:pt x="400" y="147"/>
                      <a:pt x="402" y="148"/>
                    </a:cubicBezTo>
                    <a:cubicBezTo>
                      <a:pt x="407" y="139"/>
                      <a:pt x="407" y="139"/>
                      <a:pt x="407" y="139"/>
                    </a:cubicBezTo>
                    <a:cubicBezTo>
                      <a:pt x="407" y="138"/>
                      <a:pt x="408" y="138"/>
                      <a:pt x="409" y="138"/>
                    </a:cubicBezTo>
                    <a:cubicBezTo>
                      <a:pt x="410" y="138"/>
                      <a:pt x="410" y="139"/>
                      <a:pt x="410" y="140"/>
                    </a:cubicBezTo>
                    <a:cubicBezTo>
                      <a:pt x="410" y="140"/>
                      <a:pt x="410" y="140"/>
                      <a:pt x="410" y="140"/>
                    </a:cubicBezTo>
                    <a:cubicBezTo>
                      <a:pt x="410" y="150"/>
                      <a:pt x="410" y="150"/>
                      <a:pt x="410" y="150"/>
                    </a:cubicBezTo>
                    <a:cubicBezTo>
                      <a:pt x="412" y="150"/>
                      <a:pt x="414" y="151"/>
                      <a:pt x="416" y="152"/>
                    </a:cubicBezTo>
                    <a:cubicBezTo>
                      <a:pt x="423" y="146"/>
                      <a:pt x="423" y="146"/>
                      <a:pt x="423" y="146"/>
                    </a:cubicBezTo>
                    <a:cubicBezTo>
                      <a:pt x="424" y="145"/>
                      <a:pt x="425" y="145"/>
                      <a:pt x="426" y="145"/>
                    </a:cubicBezTo>
                    <a:cubicBezTo>
                      <a:pt x="426" y="145"/>
                      <a:pt x="426" y="146"/>
                      <a:pt x="426" y="147"/>
                    </a:cubicBezTo>
                    <a:cubicBezTo>
                      <a:pt x="426" y="147"/>
                      <a:pt x="426" y="147"/>
                      <a:pt x="426" y="148"/>
                    </a:cubicBezTo>
                    <a:cubicBezTo>
                      <a:pt x="423" y="157"/>
                      <a:pt x="423" y="157"/>
                      <a:pt x="423" y="157"/>
                    </a:cubicBezTo>
                    <a:cubicBezTo>
                      <a:pt x="425" y="158"/>
                      <a:pt x="427" y="159"/>
                      <a:pt x="428" y="161"/>
                    </a:cubicBezTo>
                    <a:cubicBezTo>
                      <a:pt x="437" y="157"/>
                      <a:pt x="437" y="157"/>
                      <a:pt x="437" y="157"/>
                    </a:cubicBezTo>
                    <a:cubicBezTo>
                      <a:pt x="437" y="156"/>
                      <a:pt x="439" y="156"/>
                      <a:pt x="439" y="157"/>
                    </a:cubicBezTo>
                    <a:cubicBezTo>
                      <a:pt x="440" y="157"/>
                      <a:pt x="440" y="158"/>
                      <a:pt x="440" y="158"/>
                    </a:cubicBezTo>
                    <a:cubicBezTo>
                      <a:pt x="440" y="159"/>
                      <a:pt x="440" y="159"/>
                      <a:pt x="439" y="160"/>
                    </a:cubicBezTo>
                    <a:cubicBezTo>
                      <a:pt x="433" y="167"/>
                      <a:pt x="433" y="167"/>
                      <a:pt x="433" y="167"/>
                    </a:cubicBezTo>
                    <a:cubicBezTo>
                      <a:pt x="435" y="169"/>
                      <a:pt x="436" y="171"/>
                      <a:pt x="437" y="173"/>
                    </a:cubicBezTo>
                    <a:cubicBezTo>
                      <a:pt x="446" y="172"/>
                      <a:pt x="446" y="172"/>
                      <a:pt x="446" y="172"/>
                    </a:cubicBezTo>
                    <a:cubicBezTo>
                      <a:pt x="447" y="171"/>
                      <a:pt x="448" y="172"/>
                      <a:pt x="449" y="173"/>
                    </a:cubicBezTo>
                    <a:cubicBezTo>
                      <a:pt x="449" y="173"/>
                      <a:pt x="449" y="173"/>
                      <a:pt x="449" y="173"/>
                    </a:cubicBezTo>
                    <a:cubicBezTo>
                      <a:pt x="449" y="174"/>
                      <a:pt x="448" y="175"/>
                      <a:pt x="448" y="175"/>
                    </a:cubicBezTo>
                    <a:cubicBezTo>
                      <a:pt x="440" y="180"/>
                      <a:pt x="440" y="180"/>
                      <a:pt x="440" y="180"/>
                    </a:cubicBezTo>
                    <a:cubicBezTo>
                      <a:pt x="441" y="183"/>
                      <a:pt x="441" y="185"/>
                      <a:pt x="441" y="187"/>
                    </a:cubicBezTo>
                    <a:cubicBezTo>
                      <a:pt x="451" y="189"/>
                      <a:pt x="451" y="189"/>
                      <a:pt x="451" y="189"/>
                    </a:cubicBezTo>
                    <a:cubicBezTo>
                      <a:pt x="452" y="188"/>
                      <a:pt x="453" y="189"/>
                      <a:pt x="453" y="190"/>
                    </a:cubicBezTo>
                    <a:cubicBezTo>
                      <a:pt x="453" y="190"/>
                      <a:pt x="453" y="190"/>
                      <a:pt x="453" y="190"/>
                    </a:cubicBezTo>
                    <a:cubicBezTo>
                      <a:pt x="453" y="191"/>
                      <a:pt x="452" y="192"/>
                      <a:pt x="451" y="192"/>
                    </a:cubicBezTo>
                    <a:close/>
                  </a:path>
                </a:pathLst>
              </a:custGeom>
              <a:solidFill>
                <a:srgbClr val="FFFFFF"/>
              </a:solidFill>
              <a:ln w="9525">
                <a:noFill/>
                <a:round/>
                <a:headEnd/>
                <a:tailEnd/>
              </a:ln>
            </p:spPr>
            <p:txBody>
              <a:bodyPr/>
              <a:lstStyle/>
              <a:p>
                <a:endParaRPr lang="zh-CN" altLang="en-US"/>
              </a:p>
            </p:txBody>
          </p:sp>
          <p:sp>
            <p:nvSpPr>
              <p:cNvPr id="56371" name="Oval 24"/>
              <p:cNvSpPr>
                <a:spLocks noChangeArrowheads="1"/>
              </p:cNvSpPr>
              <p:nvPr/>
            </p:nvSpPr>
            <p:spPr bwMode="auto">
              <a:xfrm>
                <a:off x="1439863" y="1477963"/>
                <a:ext cx="77788" cy="79375"/>
              </a:xfrm>
              <a:prstGeom prst="ellipse">
                <a:avLst/>
              </a:prstGeom>
              <a:solidFill>
                <a:srgbClr val="363535"/>
              </a:solidFill>
              <a:ln w="9525">
                <a:noFill/>
                <a:round/>
                <a:headEnd/>
                <a:tailEnd/>
              </a:ln>
            </p:spPr>
            <p:txBody>
              <a:bodyPr/>
              <a:lstStyle/>
              <a:p>
                <a:endParaRPr lang="zh-CN" altLang="zh-CN" sz="1200">
                  <a:solidFill>
                    <a:srgbClr val="FFFFFF"/>
                  </a:solidFill>
                  <a:latin typeface="Segoe UI"/>
                  <a:sym typeface="Segoe UI"/>
                </a:endParaRPr>
              </a:p>
            </p:txBody>
          </p:sp>
          <p:sp>
            <p:nvSpPr>
              <p:cNvPr id="56372" name="Freeform 25"/>
              <p:cNvSpPr>
                <a:spLocks noChangeArrowheads="1"/>
              </p:cNvSpPr>
              <p:nvPr/>
            </p:nvSpPr>
            <p:spPr bwMode="auto">
              <a:xfrm>
                <a:off x="1349375" y="431800"/>
                <a:ext cx="889000" cy="357188"/>
              </a:xfrm>
              <a:custGeom>
                <a:avLst/>
                <a:gdLst>
                  <a:gd name="T0" fmla="*/ 2147483647 w 237"/>
                  <a:gd name="T1" fmla="*/ 2147483647 h 95"/>
                  <a:gd name="T2" fmla="*/ 2147483647 w 237"/>
                  <a:gd name="T3" fmla="*/ 2147483647 h 95"/>
                  <a:gd name="T4" fmla="*/ 2147483647 w 237"/>
                  <a:gd name="T5" fmla="*/ 2147483647 h 95"/>
                  <a:gd name="T6" fmla="*/ 2147483647 w 237"/>
                  <a:gd name="T7" fmla="*/ 2147483647 h 95"/>
                  <a:gd name="T8" fmla="*/ 2147483647 w 237"/>
                  <a:gd name="T9" fmla="*/ 2147483647 h 95"/>
                  <a:gd name="T10" fmla="*/ 2147483647 w 237"/>
                  <a:gd name="T11" fmla="*/ 2147483647 h 95"/>
                  <a:gd name="T12" fmla="*/ 2147483647 w 237"/>
                  <a:gd name="T13" fmla="*/ 2147483647 h 95"/>
                  <a:gd name="T14" fmla="*/ 2147483647 w 237"/>
                  <a:gd name="T15" fmla="*/ 2147483647 h 95"/>
                  <a:gd name="T16" fmla="*/ 2147483647 w 237"/>
                  <a:gd name="T17" fmla="*/ 2147483647 h 95"/>
                  <a:gd name="T18" fmla="*/ 2147483647 w 237"/>
                  <a:gd name="T19" fmla="*/ 2147483647 h 95"/>
                  <a:gd name="T20" fmla="*/ 2147483647 w 237"/>
                  <a:gd name="T21" fmla="*/ 2147483647 h 95"/>
                  <a:gd name="T22" fmla="*/ 2147483647 w 237"/>
                  <a:gd name="T23" fmla="*/ 2147483647 h 95"/>
                  <a:gd name="T24" fmla="*/ 2147483647 w 237"/>
                  <a:gd name="T25" fmla="*/ 2147483647 h 95"/>
                  <a:gd name="T26" fmla="*/ 2147483647 w 237"/>
                  <a:gd name="T27" fmla="*/ 2147483647 h 95"/>
                  <a:gd name="T28" fmla="*/ 2147483647 w 237"/>
                  <a:gd name="T29" fmla="*/ 2147483647 h 95"/>
                  <a:gd name="T30" fmla="*/ 2147483647 w 237"/>
                  <a:gd name="T31" fmla="*/ 2147483647 h 95"/>
                  <a:gd name="T32" fmla="*/ 2147483647 w 237"/>
                  <a:gd name="T33" fmla="*/ 2147483647 h 95"/>
                  <a:gd name="T34" fmla="*/ 2147483647 w 237"/>
                  <a:gd name="T35" fmla="*/ 2147483647 h 95"/>
                  <a:gd name="T36" fmla="*/ 2147483647 w 237"/>
                  <a:gd name="T37" fmla="*/ 2147483647 h 95"/>
                  <a:gd name="T38" fmla="*/ 2147483647 w 237"/>
                  <a:gd name="T39" fmla="*/ 2147483647 h 95"/>
                  <a:gd name="T40" fmla="*/ 2147483647 w 237"/>
                  <a:gd name="T41" fmla="*/ 2147483647 h 95"/>
                  <a:gd name="T42" fmla="*/ 2147483647 w 237"/>
                  <a:gd name="T43" fmla="*/ 2147483647 h 95"/>
                  <a:gd name="T44" fmla="*/ 2147483647 w 237"/>
                  <a:gd name="T45" fmla="*/ 2147483647 h 95"/>
                  <a:gd name="T46" fmla="*/ 2147483647 w 237"/>
                  <a:gd name="T47" fmla="*/ 2147483647 h 95"/>
                  <a:gd name="T48" fmla="*/ 2147483647 w 237"/>
                  <a:gd name="T49" fmla="*/ 2147483647 h 95"/>
                  <a:gd name="T50" fmla="*/ 2147483647 w 237"/>
                  <a:gd name="T51" fmla="*/ 2147483647 h 95"/>
                  <a:gd name="T52" fmla="*/ 2147483647 w 237"/>
                  <a:gd name="T53" fmla="*/ 2147483647 h 95"/>
                  <a:gd name="T54" fmla="*/ 2147483647 w 237"/>
                  <a:gd name="T55" fmla="*/ 0 h 95"/>
                  <a:gd name="T56" fmla="*/ 2147483647 w 237"/>
                  <a:gd name="T57" fmla="*/ 2147483647 h 95"/>
                  <a:gd name="T58" fmla="*/ 2147483647 w 237"/>
                  <a:gd name="T59" fmla="*/ 2147483647 h 95"/>
                  <a:gd name="T60" fmla="*/ 2147483647 w 237"/>
                  <a:gd name="T61" fmla="*/ 2147483647 h 95"/>
                  <a:gd name="T62" fmla="*/ 2147483647 w 237"/>
                  <a:gd name="T63" fmla="*/ 2147483647 h 95"/>
                  <a:gd name="T64" fmla="*/ 2147483647 w 237"/>
                  <a:gd name="T65" fmla="*/ 2147483647 h 95"/>
                  <a:gd name="T66" fmla="*/ 2147483647 w 237"/>
                  <a:gd name="T67" fmla="*/ 2147483647 h 95"/>
                  <a:gd name="T68" fmla="*/ 2147483647 w 237"/>
                  <a:gd name="T69" fmla="*/ 2147483647 h 95"/>
                  <a:gd name="T70" fmla="*/ 2147483647 w 237"/>
                  <a:gd name="T71" fmla="*/ 2147483647 h 95"/>
                  <a:gd name="T72" fmla="*/ 2147483647 w 237"/>
                  <a:gd name="T73" fmla="*/ 2147483647 h 95"/>
                  <a:gd name="T74" fmla="*/ 2147483647 w 237"/>
                  <a:gd name="T75" fmla="*/ 2147483647 h 95"/>
                  <a:gd name="T76" fmla="*/ 2147483647 w 237"/>
                  <a:gd name="T77" fmla="*/ 2147483647 h 95"/>
                  <a:gd name="T78" fmla="*/ 2147483647 w 237"/>
                  <a:gd name="T79" fmla="*/ 2147483647 h 95"/>
                  <a:gd name="T80" fmla="*/ 2147483647 w 237"/>
                  <a:gd name="T81" fmla="*/ 2147483647 h 95"/>
                  <a:gd name="T82" fmla="*/ 2147483647 w 237"/>
                  <a:gd name="T83" fmla="*/ 2147483647 h 95"/>
                  <a:gd name="T84" fmla="*/ 2147483647 w 237"/>
                  <a:gd name="T85" fmla="*/ 2147483647 h 95"/>
                  <a:gd name="T86" fmla="*/ 2147483647 w 237"/>
                  <a:gd name="T87" fmla="*/ 2147483647 h 95"/>
                  <a:gd name="T88" fmla="*/ 2147483647 w 237"/>
                  <a:gd name="T89" fmla="*/ 2147483647 h 95"/>
                  <a:gd name="T90" fmla="*/ 2147483647 w 237"/>
                  <a:gd name="T91" fmla="*/ 2147483647 h 95"/>
                  <a:gd name="T92" fmla="*/ 2147483647 w 237"/>
                  <a:gd name="T93" fmla="*/ 2147483647 h 95"/>
                  <a:gd name="T94" fmla="*/ 2147483647 w 237"/>
                  <a:gd name="T95" fmla="*/ 2147483647 h 95"/>
                  <a:gd name="T96" fmla="*/ 2147483647 w 237"/>
                  <a:gd name="T97" fmla="*/ 2147483647 h 95"/>
                  <a:gd name="T98" fmla="*/ 2147483647 w 237"/>
                  <a:gd name="T99" fmla="*/ 2147483647 h 95"/>
                  <a:gd name="T100" fmla="*/ 2147483647 w 237"/>
                  <a:gd name="T101" fmla="*/ 2147483647 h 95"/>
                  <a:gd name="T102" fmla="*/ 0 w 237"/>
                  <a:gd name="T103" fmla="*/ 2147483647 h 95"/>
                  <a:gd name="T104" fmla="*/ 0 w 237"/>
                  <a:gd name="T105" fmla="*/ 2147483647 h 95"/>
                  <a:gd name="T106" fmla="*/ 2147483647 w 237"/>
                  <a:gd name="T107" fmla="*/ 2147483647 h 95"/>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37"/>
                  <a:gd name="T163" fmla="*/ 0 h 95"/>
                  <a:gd name="T164" fmla="*/ 237 w 237"/>
                  <a:gd name="T165" fmla="*/ 95 h 95"/>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37" h="95">
                    <a:moveTo>
                      <a:pt x="218" y="95"/>
                    </a:moveTo>
                    <a:cubicBezTo>
                      <a:pt x="218" y="95"/>
                      <a:pt x="217" y="94"/>
                      <a:pt x="217" y="94"/>
                    </a:cubicBezTo>
                    <a:cubicBezTo>
                      <a:pt x="234" y="82"/>
                      <a:pt x="234" y="82"/>
                      <a:pt x="234" y="82"/>
                    </a:cubicBezTo>
                    <a:cubicBezTo>
                      <a:pt x="236" y="82"/>
                      <a:pt x="237" y="80"/>
                      <a:pt x="237" y="79"/>
                    </a:cubicBezTo>
                    <a:cubicBezTo>
                      <a:pt x="237" y="78"/>
                      <a:pt x="236" y="78"/>
                      <a:pt x="236" y="77"/>
                    </a:cubicBezTo>
                    <a:cubicBezTo>
                      <a:pt x="235" y="75"/>
                      <a:pt x="233" y="74"/>
                      <a:pt x="231" y="75"/>
                    </a:cubicBezTo>
                    <a:cubicBezTo>
                      <a:pt x="211" y="78"/>
                      <a:pt x="211" y="78"/>
                      <a:pt x="211" y="78"/>
                    </a:cubicBezTo>
                    <a:cubicBezTo>
                      <a:pt x="209" y="74"/>
                      <a:pt x="206" y="70"/>
                      <a:pt x="203" y="66"/>
                    </a:cubicBezTo>
                    <a:cubicBezTo>
                      <a:pt x="216" y="49"/>
                      <a:pt x="216" y="49"/>
                      <a:pt x="216" y="49"/>
                    </a:cubicBezTo>
                    <a:cubicBezTo>
                      <a:pt x="217" y="49"/>
                      <a:pt x="217" y="48"/>
                      <a:pt x="217" y="46"/>
                    </a:cubicBezTo>
                    <a:cubicBezTo>
                      <a:pt x="217" y="46"/>
                      <a:pt x="217" y="45"/>
                      <a:pt x="216" y="44"/>
                    </a:cubicBezTo>
                    <a:cubicBezTo>
                      <a:pt x="215" y="42"/>
                      <a:pt x="212" y="42"/>
                      <a:pt x="211" y="43"/>
                    </a:cubicBezTo>
                    <a:cubicBezTo>
                      <a:pt x="192" y="53"/>
                      <a:pt x="192" y="53"/>
                      <a:pt x="192" y="53"/>
                    </a:cubicBezTo>
                    <a:cubicBezTo>
                      <a:pt x="189" y="49"/>
                      <a:pt x="185" y="46"/>
                      <a:pt x="181" y="43"/>
                    </a:cubicBezTo>
                    <a:cubicBezTo>
                      <a:pt x="188" y="24"/>
                      <a:pt x="188" y="24"/>
                      <a:pt x="188" y="24"/>
                    </a:cubicBezTo>
                    <a:cubicBezTo>
                      <a:pt x="188" y="23"/>
                      <a:pt x="189" y="22"/>
                      <a:pt x="189" y="22"/>
                    </a:cubicBezTo>
                    <a:cubicBezTo>
                      <a:pt x="189" y="20"/>
                      <a:pt x="188" y="19"/>
                      <a:pt x="187" y="18"/>
                    </a:cubicBezTo>
                    <a:cubicBezTo>
                      <a:pt x="185" y="17"/>
                      <a:pt x="182" y="18"/>
                      <a:pt x="181" y="20"/>
                    </a:cubicBezTo>
                    <a:cubicBezTo>
                      <a:pt x="167" y="34"/>
                      <a:pt x="167" y="34"/>
                      <a:pt x="167" y="34"/>
                    </a:cubicBezTo>
                    <a:cubicBezTo>
                      <a:pt x="162" y="32"/>
                      <a:pt x="158" y="30"/>
                      <a:pt x="153" y="28"/>
                    </a:cubicBezTo>
                    <a:cubicBezTo>
                      <a:pt x="154" y="8"/>
                      <a:pt x="154" y="8"/>
                      <a:pt x="154" y="8"/>
                    </a:cubicBezTo>
                    <a:cubicBezTo>
                      <a:pt x="154" y="8"/>
                      <a:pt x="154" y="7"/>
                      <a:pt x="154" y="7"/>
                    </a:cubicBezTo>
                    <a:cubicBezTo>
                      <a:pt x="154" y="5"/>
                      <a:pt x="153" y="4"/>
                      <a:pt x="151" y="3"/>
                    </a:cubicBezTo>
                    <a:cubicBezTo>
                      <a:pt x="149" y="3"/>
                      <a:pt x="146" y="4"/>
                      <a:pt x="146" y="6"/>
                    </a:cubicBezTo>
                    <a:cubicBezTo>
                      <a:pt x="137" y="24"/>
                      <a:pt x="137" y="24"/>
                      <a:pt x="137" y="24"/>
                    </a:cubicBezTo>
                    <a:cubicBezTo>
                      <a:pt x="132" y="24"/>
                      <a:pt x="127" y="23"/>
                      <a:pt x="122" y="23"/>
                    </a:cubicBezTo>
                    <a:cubicBezTo>
                      <a:pt x="116" y="4"/>
                      <a:pt x="116" y="4"/>
                      <a:pt x="116" y="4"/>
                    </a:cubicBezTo>
                    <a:cubicBezTo>
                      <a:pt x="116" y="1"/>
                      <a:pt x="114" y="0"/>
                      <a:pt x="112" y="0"/>
                    </a:cubicBezTo>
                    <a:cubicBezTo>
                      <a:pt x="110" y="0"/>
                      <a:pt x="108" y="2"/>
                      <a:pt x="108" y="4"/>
                    </a:cubicBezTo>
                    <a:cubicBezTo>
                      <a:pt x="108" y="4"/>
                      <a:pt x="108" y="4"/>
                      <a:pt x="108" y="4"/>
                    </a:cubicBezTo>
                    <a:cubicBezTo>
                      <a:pt x="105" y="24"/>
                      <a:pt x="105" y="24"/>
                      <a:pt x="105" y="24"/>
                    </a:cubicBezTo>
                    <a:cubicBezTo>
                      <a:pt x="100" y="25"/>
                      <a:pt x="95" y="26"/>
                      <a:pt x="91" y="28"/>
                    </a:cubicBezTo>
                    <a:cubicBezTo>
                      <a:pt x="79" y="11"/>
                      <a:pt x="79" y="11"/>
                      <a:pt x="79" y="11"/>
                    </a:cubicBezTo>
                    <a:cubicBezTo>
                      <a:pt x="78" y="9"/>
                      <a:pt x="76" y="8"/>
                      <a:pt x="74" y="9"/>
                    </a:cubicBezTo>
                    <a:cubicBezTo>
                      <a:pt x="72" y="9"/>
                      <a:pt x="71" y="11"/>
                      <a:pt x="71" y="12"/>
                    </a:cubicBezTo>
                    <a:cubicBezTo>
                      <a:pt x="71" y="13"/>
                      <a:pt x="72" y="13"/>
                      <a:pt x="72" y="14"/>
                    </a:cubicBezTo>
                    <a:cubicBezTo>
                      <a:pt x="75" y="34"/>
                      <a:pt x="75" y="34"/>
                      <a:pt x="75" y="34"/>
                    </a:cubicBezTo>
                    <a:cubicBezTo>
                      <a:pt x="71" y="36"/>
                      <a:pt x="66" y="39"/>
                      <a:pt x="63" y="42"/>
                    </a:cubicBezTo>
                    <a:cubicBezTo>
                      <a:pt x="46" y="29"/>
                      <a:pt x="46" y="29"/>
                      <a:pt x="46" y="29"/>
                    </a:cubicBezTo>
                    <a:cubicBezTo>
                      <a:pt x="45" y="28"/>
                      <a:pt x="42" y="27"/>
                      <a:pt x="41" y="29"/>
                    </a:cubicBezTo>
                    <a:cubicBezTo>
                      <a:pt x="40" y="30"/>
                      <a:pt x="39" y="31"/>
                      <a:pt x="39" y="32"/>
                    </a:cubicBezTo>
                    <a:cubicBezTo>
                      <a:pt x="39" y="33"/>
                      <a:pt x="39" y="34"/>
                      <a:pt x="40" y="34"/>
                    </a:cubicBezTo>
                    <a:cubicBezTo>
                      <a:pt x="49" y="53"/>
                      <a:pt x="49" y="53"/>
                      <a:pt x="49" y="53"/>
                    </a:cubicBezTo>
                    <a:cubicBezTo>
                      <a:pt x="46" y="56"/>
                      <a:pt x="43" y="60"/>
                      <a:pt x="40" y="64"/>
                    </a:cubicBezTo>
                    <a:cubicBezTo>
                      <a:pt x="21" y="57"/>
                      <a:pt x="21" y="57"/>
                      <a:pt x="21" y="57"/>
                    </a:cubicBezTo>
                    <a:cubicBezTo>
                      <a:pt x="19" y="56"/>
                      <a:pt x="16" y="56"/>
                      <a:pt x="15" y="58"/>
                    </a:cubicBezTo>
                    <a:cubicBezTo>
                      <a:pt x="15" y="59"/>
                      <a:pt x="14" y="60"/>
                      <a:pt x="14" y="60"/>
                    </a:cubicBezTo>
                    <a:cubicBezTo>
                      <a:pt x="14" y="62"/>
                      <a:pt x="15" y="63"/>
                      <a:pt x="16" y="64"/>
                    </a:cubicBezTo>
                    <a:cubicBezTo>
                      <a:pt x="31" y="78"/>
                      <a:pt x="31" y="78"/>
                      <a:pt x="31" y="78"/>
                    </a:cubicBezTo>
                    <a:cubicBezTo>
                      <a:pt x="29" y="82"/>
                      <a:pt x="27" y="87"/>
                      <a:pt x="25" y="92"/>
                    </a:cubicBezTo>
                    <a:cubicBezTo>
                      <a:pt x="5" y="91"/>
                      <a:pt x="5" y="91"/>
                      <a:pt x="5" y="91"/>
                    </a:cubicBezTo>
                    <a:cubicBezTo>
                      <a:pt x="3" y="91"/>
                      <a:pt x="0" y="92"/>
                      <a:pt x="0" y="94"/>
                    </a:cubicBezTo>
                    <a:cubicBezTo>
                      <a:pt x="0" y="94"/>
                      <a:pt x="0" y="95"/>
                      <a:pt x="0" y="95"/>
                    </a:cubicBezTo>
                    <a:lnTo>
                      <a:pt x="218" y="95"/>
                    </a:lnTo>
                    <a:close/>
                  </a:path>
                </a:pathLst>
              </a:custGeom>
              <a:solidFill>
                <a:srgbClr val="FFFFFF"/>
              </a:solidFill>
              <a:ln w="9525">
                <a:noFill/>
                <a:round/>
                <a:headEnd/>
                <a:tailEnd/>
              </a:ln>
            </p:spPr>
            <p:txBody>
              <a:bodyPr/>
              <a:lstStyle/>
              <a:p>
                <a:endParaRPr lang="zh-CN" altLang="en-US"/>
              </a:p>
            </p:txBody>
          </p:sp>
        </p:grpSp>
      </p:grpSp>
      <p:grpSp>
        <p:nvGrpSpPr>
          <p:cNvPr id="25" name="Group 31"/>
          <p:cNvGrpSpPr>
            <a:grpSpLocks/>
          </p:cNvGrpSpPr>
          <p:nvPr/>
        </p:nvGrpSpPr>
        <p:grpSpPr bwMode="auto">
          <a:xfrm>
            <a:off x="4678363" y="1343025"/>
            <a:ext cx="1731962" cy="1250950"/>
            <a:chOff x="0" y="0"/>
            <a:chExt cx="2016777" cy="1303020"/>
          </a:xfrm>
        </p:grpSpPr>
        <p:sp>
          <p:nvSpPr>
            <p:cNvPr id="56357" name="Rectangle 8"/>
            <p:cNvSpPr>
              <a:spLocks noChangeAspect="1"/>
            </p:cNvSpPr>
            <p:nvPr/>
          </p:nvSpPr>
          <p:spPr bwMode="auto">
            <a:xfrm>
              <a:off x="0" y="0"/>
              <a:ext cx="2016777" cy="1303020"/>
            </a:xfrm>
            <a:prstGeom prst="rect">
              <a:avLst/>
            </a:prstGeom>
            <a:solidFill>
              <a:srgbClr val="0070C0"/>
            </a:solidFill>
            <a:ln w="9525">
              <a:solidFill>
                <a:srgbClr val="FFFFFF">
                  <a:alpha val="50195"/>
                </a:srgbClr>
              </a:solidFill>
              <a:bevel/>
              <a:headEnd/>
              <a:tailEnd/>
            </a:ln>
          </p:spPr>
          <p:txBody>
            <a:bodyPr lIns="121893" tIns="60947" rIns="121893" bIns="60947" anchor="b"/>
            <a:lstStyle/>
            <a:p>
              <a:pPr>
                <a:lnSpc>
                  <a:spcPct val="90000"/>
                </a:lnSpc>
                <a:spcBef>
                  <a:spcPts val="625"/>
                </a:spcBef>
                <a:buClr>
                  <a:srgbClr val="FFFF99"/>
                </a:buClr>
                <a:buSzPct val="120000"/>
              </a:pPr>
              <a:r>
                <a:rPr lang="zh-CN" altLang="en-US" sz="1400" b="1">
                  <a:solidFill>
                    <a:srgbClr val="FFFFFF"/>
                  </a:solidFill>
                  <a:latin typeface="微软雅黑" pitchFamily="34" charset="-122"/>
                  <a:ea typeface="微软雅黑" pitchFamily="34" charset="-122"/>
                  <a:sym typeface="微软雅黑" pitchFamily="34" charset="-122"/>
                </a:rPr>
                <a:t>点击添加标题</a:t>
              </a:r>
              <a:endParaRPr lang="en-US" sz="1400" b="1">
                <a:solidFill>
                  <a:srgbClr val="FFFFFF"/>
                </a:solidFill>
                <a:latin typeface="微软雅黑" pitchFamily="34" charset="-122"/>
                <a:ea typeface="微软雅黑" pitchFamily="34" charset="-122"/>
                <a:sym typeface="微软雅黑" pitchFamily="34" charset="-122"/>
              </a:endParaRPr>
            </a:p>
          </p:txBody>
        </p:sp>
        <p:grpSp>
          <p:nvGrpSpPr>
            <p:cNvPr id="56358" name="Group 33"/>
            <p:cNvGrpSpPr>
              <a:grpSpLocks/>
            </p:cNvGrpSpPr>
            <p:nvPr/>
          </p:nvGrpSpPr>
          <p:grpSpPr bwMode="auto">
            <a:xfrm>
              <a:off x="131781" y="57910"/>
              <a:ext cx="791883" cy="632445"/>
              <a:chOff x="0" y="-86712"/>
              <a:chExt cx="1954213" cy="1555751"/>
            </a:xfrm>
          </p:grpSpPr>
          <p:sp>
            <p:nvSpPr>
              <p:cNvPr id="56359" name="Freeform 103"/>
              <p:cNvSpPr>
                <a:spLocks noChangeArrowheads="1"/>
              </p:cNvSpPr>
              <p:nvPr/>
            </p:nvSpPr>
            <p:spPr bwMode="auto">
              <a:xfrm>
                <a:off x="60325" y="1084262"/>
                <a:ext cx="804862" cy="125413"/>
              </a:xfrm>
              <a:custGeom>
                <a:avLst/>
                <a:gdLst>
                  <a:gd name="T0" fmla="*/ 2147483647 w 507"/>
                  <a:gd name="T1" fmla="*/ 0 h 79"/>
                  <a:gd name="T2" fmla="*/ 0 w 507"/>
                  <a:gd name="T3" fmla="*/ 2147483647 h 79"/>
                  <a:gd name="T4" fmla="*/ 0 w 507"/>
                  <a:gd name="T5" fmla="*/ 2147483647 h 79"/>
                  <a:gd name="T6" fmla="*/ 2147483647 w 507"/>
                  <a:gd name="T7" fmla="*/ 2147483647 h 79"/>
                  <a:gd name="T8" fmla="*/ 2147483647 w 507"/>
                  <a:gd name="T9" fmla="*/ 0 h 79"/>
                  <a:gd name="T10" fmla="*/ 0 60000 65536"/>
                  <a:gd name="T11" fmla="*/ 0 60000 65536"/>
                  <a:gd name="T12" fmla="*/ 0 60000 65536"/>
                  <a:gd name="T13" fmla="*/ 0 60000 65536"/>
                  <a:gd name="T14" fmla="*/ 0 60000 65536"/>
                  <a:gd name="T15" fmla="*/ 0 w 507"/>
                  <a:gd name="T16" fmla="*/ 0 h 79"/>
                  <a:gd name="T17" fmla="*/ 507 w 507"/>
                  <a:gd name="T18" fmla="*/ 79 h 79"/>
                </a:gdLst>
                <a:ahLst/>
                <a:cxnLst>
                  <a:cxn ang="T10">
                    <a:pos x="T0" y="T1"/>
                  </a:cxn>
                  <a:cxn ang="T11">
                    <a:pos x="T2" y="T3"/>
                  </a:cxn>
                  <a:cxn ang="T12">
                    <a:pos x="T4" y="T5"/>
                  </a:cxn>
                  <a:cxn ang="T13">
                    <a:pos x="T6" y="T7"/>
                  </a:cxn>
                  <a:cxn ang="T14">
                    <a:pos x="T8" y="T9"/>
                  </a:cxn>
                </a:cxnLst>
                <a:rect l="T15" t="T16" r="T17" b="T18"/>
                <a:pathLst>
                  <a:path w="507" h="79">
                    <a:moveTo>
                      <a:pt x="507" y="0"/>
                    </a:moveTo>
                    <a:lnTo>
                      <a:pt x="0" y="61"/>
                    </a:lnTo>
                    <a:lnTo>
                      <a:pt x="0" y="79"/>
                    </a:lnTo>
                    <a:lnTo>
                      <a:pt x="507" y="50"/>
                    </a:lnTo>
                    <a:lnTo>
                      <a:pt x="507" y="0"/>
                    </a:lnTo>
                    <a:close/>
                  </a:path>
                </a:pathLst>
              </a:custGeom>
              <a:solidFill>
                <a:schemeClr val="bg1"/>
              </a:solidFill>
              <a:ln w="9525">
                <a:noFill/>
                <a:round/>
                <a:headEnd/>
                <a:tailEnd/>
              </a:ln>
            </p:spPr>
            <p:txBody>
              <a:bodyPr/>
              <a:lstStyle/>
              <a:p>
                <a:endParaRPr lang="zh-CN" altLang="en-US"/>
              </a:p>
            </p:txBody>
          </p:sp>
          <p:sp>
            <p:nvSpPr>
              <p:cNvPr id="56360" name="Freeform 104"/>
              <p:cNvSpPr>
                <a:spLocks noChangeArrowheads="1"/>
              </p:cNvSpPr>
              <p:nvPr/>
            </p:nvSpPr>
            <p:spPr bwMode="auto">
              <a:xfrm>
                <a:off x="60325" y="788987"/>
                <a:ext cx="804862" cy="204788"/>
              </a:xfrm>
              <a:custGeom>
                <a:avLst/>
                <a:gdLst>
                  <a:gd name="T0" fmla="*/ 2147483647 w 507"/>
                  <a:gd name="T1" fmla="*/ 0 h 129"/>
                  <a:gd name="T2" fmla="*/ 0 w 507"/>
                  <a:gd name="T3" fmla="*/ 2147483647 h 129"/>
                  <a:gd name="T4" fmla="*/ 0 w 507"/>
                  <a:gd name="T5" fmla="*/ 2147483647 h 129"/>
                  <a:gd name="T6" fmla="*/ 2147483647 w 507"/>
                  <a:gd name="T7" fmla="*/ 2147483647 h 129"/>
                  <a:gd name="T8" fmla="*/ 2147483647 w 507"/>
                  <a:gd name="T9" fmla="*/ 0 h 129"/>
                  <a:gd name="T10" fmla="*/ 0 60000 65536"/>
                  <a:gd name="T11" fmla="*/ 0 60000 65536"/>
                  <a:gd name="T12" fmla="*/ 0 60000 65536"/>
                  <a:gd name="T13" fmla="*/ 0 60000 65536"/>
                  <a:gd name="T14" fmla="*/ 0 60000 65536"/>
                  <a:gd name="T15" fmla="*/ 0 w 507"/>
                  <a:gd name="T16" fmla="*/ 0 h 129"/>
                  <a:gd name="T17" fmla="*/ 507 w 507"/>
                  <a:gd name="T18" fmla="*/ 129 h 129"/>
                </a:gdLst>
                <a:ahLst/>
                <a:cxnLst>
                  <a:cxn ang="T10">
                    <a:pos x="T0" y="T1"/>
                  </a:cxn>
                  <a:cxn ang="T11">
                    <a:pos x="T2" y="T3"/>
                  </a:cxn>
                  <a:cxn ang="T12">
                    <a:pos x="T4" y="T5"/>
                  </a:cxn>
                  <a:cxn ang="T13">
                    <a:pos x="T6" y="T7"/>
                  </a:cxn>
                  <a:cxn ang="T14">
                    <a:pos x="T8" y="T9"/>
                  </a:cxn>
                </a:cxnLst>
                <a:rect l="T15" t="T16" r="T17" b="T18"/>
                <a:pathLst>
                  <a:path w="507" h="129">
                    <a:moveTo>
                      <a:pt x="507" y="0"/>
                    </a:moveTo>
                    <a:lnTo>
                      <a:pt x="0" y="111"/>
                    </a:lnTo>
                    <a:lnTo>
                      <a:pt x="0" y="129"/>
                    </a:lnTo>
                    <a:lnTo>
                      <a:pt x="507" y="60"/>
                    </a:lnTo>
                    <a:lnTo>
                      <a:pt x="507" y="0"/>
                    </a:lnTo>
                    <a:close/>
                  </a:path>
                </a:pathLst>
              </a:custGeom>
              <a:solidFill>
                <a:schemeClr val="bg1"/>
              </a:solidFill>
              <a:ln w="9525">
                <a:noFill/>
                <a:round/>
                <a:headEnd/>
                <a:tailEnd/>
              </a:ln>
            </p:spPr>
            <p:txBody>
              <a:bodyPr/>
              <a:lstStyle/>
              <a:p>
                <a:endParaRPr lang="zh-CN" altLang="en-US"/>
              </a:p>
            </p:txBody>
          </p:sp>
          <p:sp>
            <p:nvSpPr>
              <p:cNvPr id="56361" name="Freeform 105"/>
              <p:cNvSpPr>
                <a:spLocks noEditPoints="1" noChangeArrowheads="1"/>
              </p:cNvSpPr>
              <p:nvPr/>
            </p:nvSpPr>
            <p:spPr bwMode="auto">
              <a:xfrm>
                <a:off x="0" y="-29700"/>
                <a:ext cx="1343025" cy="1484312"/>
              </a:xfrm>
              <a:custGeom>
                <a:avLst/>
                <a:gdLst>
                  <a:gd name="T0" fmla="*/ 2147483647 w 846"/>
                  <a:gd name="T1" fmla="*/ 2147483647 h 935"/>
                  <a:gd name="T2" fmla="*/ 2147483647 w 846"/>
                  <a:gd name="T3" fmla="*/ 2147483647 h 935"/>
                  <a:gd name="T4" fmla="*/ 2147483647 w 846"/>
                  <a:gd name="T5" fmla="*/ 2147483647 h 935"/>
                  <a:gd name="T6" fmla="*/ 0 w 846"/>
                  <a:gd name="T7" fmla="*/ 2147483647 h 935"/>
                  <a:gd name="T8" fmla="*/ 2147483647 w 846"/>
                  <a:gd name="T9" fmla="*/ 2147483647 h 935"/>
                  <a:gd name="T10" fmla="*/ 2147483647 w 846"/>
                  <a:gd name="T11" fmla="*/ 2147483647 h 935"/>
                  <a:gd name="T12" fmla="*/ 2147483647 w 846"/>
                  <a:gd name="T13" fmla="*/ 2147483647 h 935"/>
                  <a:gd name="T14" fmla="*/ 2147483647 w 846"/>
                  <a:gd name="T15" fmla="*/ 2147483647 h 935"/>
                  <a:gd name="T16" fmla="*/ 2147483647 w 846"/>
                  <a:gd name="T17" fmla="*/ 2147483647 h 935"/>
                  <a:gd name="T18" fmla="*/ 2147483647 w 846"/>
                  <a:gd name="T19" fmla="*/ 2147483647 h 935"/>
                  <a:gd name="T20" fmla="*/ 2147483647 w 846"/>
                  <a:gd name="T21" fmla="*/ 2147483647 h 935"/>
                  <a:gd name="T22" fmla="*/ 2147483647 w 846"/>
                  <a:gd name="T23" fmla="*/ 2147483647 h 935"/>
                  <a:gd name="T24" fmla="*/ 2147483647 w 846"/>
                  <a:gd name="T25" fmla="*/ 2147483647 h 935"/>
                  <a:gd name="T26" fmla="*/ 2147483647 w 846"/>
                  <a:gd name="T27" fmla="*/ 2147483647 h 935"/>
                  <a:gd name="T28" fmla="*/ 2147483647 w 846"/>
                  <a:gd name="T29" fmla="*/ 2147483647 h 935"/>
                  <a:gd name="T30" fmla="*/ 2147483647 w 846"/>
                  <a:gd name="T31" fmla="*/ 2147483647 h 935"/>
                  <a:gd name="T32" fmla="*/ 2147483647 w 846"/>
                  <a:gd name="T33" fmla="*/ 2147483647 h 935"/>
                  <a:gd name="T34" fmla="*/ 2147483647 w 846"/>
                  <a:gd name="T35" fmla="*/ 2147483647 h 935"/>
                  <a:gd name="T36" fmla="*/ 2147483647 w 846"/>
                  <a:gd name="T37" fmla="*/ 2147483647 h 935"/>
                  <a:gd name="T38" fmla="*/ 2147483647 w 846"/>
                  <a:gd name="T39" fmla="*/ 0 h 935"/>
                  <a:gd name="T40" fmla="*/ 2147483647 w 846"/>
                  <a:gd name="T41" fmla="*/ 2147483647 h 935"/>
                  <a:gd name="T42" fmla="*/ 2147483647 w 846"/>
                  <a:gd name="T43" fmla="*/ 2147483647 h 935"/>
                  <a:gd name="T44" fmla="*/ 2147483647 w 846"/>
                  <a:gd name="T45" fmla="*/ 2147483647 h 935"/>
                  <a:gd name="T46" fmla="*/ 2147483647 w 846"/>
                  <a:gd name="T47" fmla="*/ 2147483647 h 935"/>
                  <a:gd name="T48" fmla="*/ 2147483647 w 846"/>
                  <a:gd name="T49" fmla="*/ 2147483647 h 935"/>
                  <a:gd name="T50" fmla="*/ 2147483647 w 846"/>
                  <a:gd name="T51" fmla="*/ 2147483647 h 935"/>
                  <a:gd name="T52" fmla="*/ 2147483647 w 846"/>
                  <a:gd name="T53" fmla="*/ 2147483647 h 935"/>
                  <a:gd name="T54" fmla="*/ 2147483647 w 846"/>
                  <a:gd name="T55" fmla="*/ 2147483647 h 935"/>
                  <a:gd name="T56" fmla="*/ 2147483647 w 846"/>
                  <a:gd name="T57" fmla="*/ 2147483647 h 935"/>
                  <a:gd name="T58" fmla="*/ 2147483647 w 846"/>
                  <a:gd name="T59" fmla="*/ 2147483647 h 935"/>
                  <a:gd name="T60" fmla="*/ 2147483647 w 846"/>
                  <a:gd name="T61" fmla="*/ 2147483647 h 935"/>
                  <a:gd name="T62" fmla="*/ 2147483647 w 846"/>
                  <a:gd name="T63" fmla="*/ 2147483647 h 935"/>
                  <a:gd name="T64" fmla="*/ 2147483647 w 846"/>
                  <a:gd name="T65" fmla="*/ 2147483647 h 935"/>
                  <a:gd name="T66" fmla="*/ 2147483647 w 846"/>
                  <a:gd name="T67" fmla="*/ 2147483647 h 935"/>
                  <a:gd name="T68" fmla="*/ 2147483647 w 846"/>
                  <a:gd name="T69" fmla="*/ 2147483647 h 935"/>
                  <a:gd name="T70" fmla="*/ 2147483647 w 846"/>
                  <a:gd name="T71" fmla="*/ 2147483647 h 935"/>
                  <a:gd name="T72" fmla="*/ 2147483647 w 846"/>
                  <a:gd name="T73" fmla="*/ 2147483647 h 935"/>
                  <a:gd name="T74" fmla="*/ 2147483647 w 846"/>
                  <a:gd name="T75" fmla="*/ 2147483647 h 935"/>
                  <a:gd name="T76" fmla="*/ 2147483647 w 846"/>
                  <a:gd name="T77" fmla="*/ 2147483647 h 935"/>
                  <a:gd name="T78" fmla="*/ 2147483647 w 846"/>
                  <a:gd name="T79" fmla="*/ 2147483647 h 935"/>
                  <a:gd name="T80" fmla="*/ 2147483647 w 846"/>
                  <a:gd name="T81" fmla="*/ 2147483647 h 935"/>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846"/>
                  <a:gd name="T124" fmla="*/ 0 h 935"/>
                  <a:gd name="T125" fmla="*/ 846 w 846"/>
                  <a:gd name="T126" fmla="*/ 935 h 935"/>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846" h="935">
                    <a:moveTo>
                      <a:pt x="798" y="0"/>
                    </a:moveTo>
                    <a:lnTo>
                      <a:pt x="586" y="78"/>
                    </a:lnTo>
                    <a:lnTo>
                      <a:pt x="586" y="111"/>
                    </a:lnTo>
                    <a:lnTo>
                      <a:pt x="586" y="256"/>
                    </a:lnTo>
                    <a:lnTo>
                      <a:pt x="214" y="359"/>
                    </a:lnTo>
                    <a:lnTo>
                      <a:pt x="214" y="472"/>
                    </a:lnTo>
                    <a:lnTo>
                      <a:pt x="0" y="527"/>
                    </a:lnTo>
                    <a:lnTo>
                      <a:pt x="0" y="921"/>
                    </a:lnTo>
                    <a:lnTo>
                      <a:pt x="30" y="921"/>
                    </a:lnTo>
                    <a:lnTo>
                      <a:pt x="30" y="737"/>
                    </a:lnTo>
                    <a:lnTo>
                      <a:pt x="39" y="737"/>
                    </a:lnTo>
                    <a:lnTo>
                      <a:pt x="39" y="922"/>
                    </a:lnTo>
                    <a:lnTo>
                      <a:pt x="117" y="923"/>
                    </a:lnTo>
                    <a:lnTo>
                      <a:pt x="117" y="732"/>
                    </a:lnTo>
                    <a:lnTo>
                      <a:pt x="126" y="732"/>
                    </a:lnTo>
                    <a:lnTo>
                      <a:pt x="126" y="923"/>
                    </a:lnTo>
                    <a:lnTo>
                      <a:pt x="202" y="924"/>
                    </a:lnTo>
                    <a:lnTo>
                      <a:pt x="202" y="727"/>
                    </a:lnTo>
                    <a:lnTo>
                      <a:pt x="211" y="727"/>
                    </a:lnTo>
                    <a:lnTo>
                      <a:pt x="211" y="924"/>
                    </a:lnTo>
                    <a:lnTo>
                      <a:pt x="287" y="926"/>
                    </a:lnTo>
                    <a:lnTo>
                      <a:pt x="287" y="725"/>
                    </a:lnTo>
                    <a:lnTo>
                      <a:pt x="296" y="725"/>
                    </a:lnTo>
                    <a:lnTo>
                      <a:pt x="296" y="926"/>
                    </a:lnTo>
                    <a:lnTo>
                      <a:pt x="374" y="927"/>
                    </a:lnTo>
                    <a:lnTo>
                      <a:pt x="374" y="719"/>
                    </a:lnTo>
                    <a:lnTo>
                      <a:pt x="383" y="719"/>
                    </a:lnTo>
                    <a:lnTo>
                      <a:pt x="383" y="927"/>
                    </a:lnTo>
                    <a:lnTo>
                      <a:pt x="459" y="928"/>
                    </a:lnTo>
                    <a:lnTo>
                      <a:pt x="459" y="715"/>
                    </a:lnTo>
                    <a:lnTo>
                      <a:pt x="468" y="715"/>
                    </a:lnTo>
                    <a:lnTo>
                      <a:pt x="468" y="928"/>
                    </a:lnTo>
                    <a:lnTo>
                      <a:pt x="547" y="931"/>
                    </a:lnTo>
                    <a:lnTo>
                      <a:pt x="547" y="712"/>
                    </a:lnTo>
                    <a:lnTo>
                      <a:pt x="556" y="712"/>
                    </a:lnTo>
                    <a:lnTo>
                      <a:pt x="556" y="931"/>
                    </a:lnTo>
                    <a:lnTo>
                      <a:pt x="846" y="935"/>
                    </a:lnTo>
                    <a:lnTo>
                      <a:pt x="846" y="38"/>
                    </a:lnTo>
                    <a:lnTo>
                      <a:pt x="798" y="0"/>
                    </a:lnTo>
                    <a:close/>
                    <a:moveTo>
                      <a:pt x="227" y="381"/>
                    </a:moveTo>
                    <a:lnTo>
                      <a:pt x="228" y="381"/>
                    </a:lnTo>
                    <a:lnTo>
                      <a:pt x="232" y="464"/>
                    </a:lnTo>
                    <a:lnTo>
                      <a:pt x="548" y="388"/>
                    </a:lnTo>
                    <a:lnTo>
                      <a:pt x="549" y="393"/>
                    </a:lnTo>
                    <a:lnTo>
                      <a:pt x="227" y="470"/>
                    </a:lnTo>
                    <a:lnTo>
                      <a:pt x="227" y="381"/>
                    </a:lnTo>
                    <a:close/>
                    <a:moveTo>
                      <a:pt x="554" y="696"/>
                    </a:moveTo>
                    <a:lnTo>
                      <a:pt x="549" y="696"/>
                    </a:lnTo>
                    <a:lnTo>
                      <a:pt x="29" y="725"/>
                    </a:lnTo>
                    <a:lnTo>
                      <a:pt x="29" y="689"/>
                    </a:lnTo>
                    <a:lnTo>
                      <a:pt x="554" y="626"/>
                    </a:lnTo>
                    <a:lnTo>
                      <a:pt x="554" y="696"/>
                    </a:lnTo>
                    <a:close/>
                    <a:moveTo>
                      <a:pt x="554" y="518"/>
                    </a:moveTo>
                    <a:lnTo>
                      <a:pt x="29" y="590"/>
                    </a:lnTo>
                    <a:lnTo>
                      <a:pt x="29" y="555"/>
                    </a:lnTo>
                    <a:lnTo>
                      <a:pt x="554" y="441"/>
                    </a:lnTo>
                    <a:lnTo>
                      <a:pt x="554" y="518"/>
                    </a:lnTo>
                    <a:close/>
                    <a:moveTo>
                      <a:pt x="791" y="812"/>
                    </a:moveTo>
                    <a:lnTo>
                      <a:pt x="591" y="812"/>
                    </a:lnTo>
                    <a:lnTo>
                      <a:pt x="591" y="794"/>
                    </a:lnTo>
                    <a:lnTo>
                      <a:pt x="591" y="277"/>
                    </a:lnTo>
                    <a:lnTo>
                      <a:pt x="596" y="277"/>
                    </a:lnTo>
                    <a:lnTo>
                      <a:pt x="596" y="794"/>
                    </a:lnTo>
                    <a:lnTo>
                      <a:pt x="773" y="794"/>
                    </a:lnTo>
                    <a:lnTo>
                      <a:pt x="773" y="575"/>
                    </a:lnTo>
                    <a:lnTo>
                      <a:pt x="608" y="593"/>
                    </a:lnTo>
                    <a:lnTo>
                      <a:pt x="608" y="575"/>
                    </a:lnTo>
                    <a:lnTo>
                      <a:pt x="773" y="557"/>
                    </a:lnTo>
                    <a:lnTo>
                      <a:pt x="773" y="386"/>
                    </a:lnTo>
                    <a:lnTo>
                      <a:pt x="608" y="418"/>
                    </a:lnTo>
                    <a:lnTo>
                      <a:pt x="608" y="399"/>
                    </a:lnTo>
                    <a:lnTo>
                      <a:pt x="773" y="369"/>
                    </a:lnTo>
                    <a:lnTo>
                      <a:pt x="773" y="218"/>
                    </a:lnTo>
                    <a:lnTo>
                      <a:pt x="608" y="255"/>
                    </a:lnTo>
                    <a:lnTo>
                      <a:pt x="608" y="237"/>
                    </a:lnTo>
                    <a:lnTo>
                      <a:pt x="773" y="199"/>
                    </a:lnTo>
                    <a:lnTo>
                      <a:pt x="773" y="62"/>
                    </a:lnTo>
                    <a:lnTo>
                      <a:pt x="608" y="116"/>
                    </a:lnTo>
                    <a:lnTo>
                      <a:pt x="608" y="96"/>
                    </a:lnTo>
                    <a:lnTo>
                      <a:pt x="791" y="38"/>
                    </a:lnTo>
                    <a:lnTo>
                      <a:pt x="791" y="812"/>
                    </a:lnTo>
                    <a:close/>
                  </a:path>
                </a:pathLst>
              </a:custGeom>
              <a:solidFill>
                <a:srgbClr val="FFFFFF"/>
              </a:solidFill>
              <a:ln w="9525">
                <a:noFill/>
                <a:round/>
                <a:headEnd/>
                <a:tailEnd/>
              </a:ln>
            </p:spPr>
            <p:txBody>
              <a:bodyPr/>
              <a:lstStyle/>
              <a:p>
                <a:endParaRPr lang="zh-CN" altLang="en-US"/>
              </a:p>
            </p:txBody>
          </p:sp>
          <p:sp>
            <p:nvSpPr>
              <p:cNvPr id="56362" name="Freeform 107"/>
              <p:cNvSpPr>
                <a:spLocks noEditPoints="1" noChangeArrowheads="1"/>
              </p:cNvSpPr>
              <p:nvPr/>
            </p:nvSpPr>
            <p:spPr bwMode="auto">
              <a:xfrm>
                <a:off x="3176" y="217543"/>
                <a:ext cx="906463" cy="592137"/>
              </a:xfrm>
              <a:custGeom>
                <a:avLst/>
                <a:gdLst>
                  <a:gd name="T0" fmla="*/ 2147483647 w 571"/>
                  <a:gd name="T1" fmla="*/ 2147483647 h 373"/>
                  <a:gd name="T2" fmla="*/ 2147483647 w 571"/>
                  <a:gd name="T3" fmla="*/ 2147483647 h 373"/>
                  <a:gd name="T4" fmla="*/ 2147483647 w 571"/>
                  <a:gd name="T5" fmla="*/ 2147483647 h 373"/>
                  <a:gd name="T6" fmla="*/ 2147483647 w 571"/>
                  <a:gd name="T7" fmla="*/ 2147483647 h 373"/>
                  <a:gd name="T8" fmla="*/ 0 w 571"/>
                  <a:gd name="T9" fmla="*/ 2147483647 h 373"/>
                  <a:gd name="T10" fmla="*/ 0 w 571"/>
                  <a:gd name="T11" fmla="*/ 2147483647 h 373"/>
                  <a:gd name="T12" fmla="*/ 2147483647 w 571"/>
                  <a:gd name="T13" fmla="*/ 2147483647 h 373"/>
                  <a:gd name="T14" fmla="*/ 2147483647 w 571"/>
                  <a:gd name="T15" fmla="*/ 2147483647 h 373"/>
                  <a:gd name="T16" fmla="*/ 2147483647 w 571"/>
                  <a:gd name="T17" fmla="*/ 2147483647 h 373"/>
                  <a:gd name="T18" fmla="*/ 2147483647 w 571"/>
                  <a:gd name="T19" fmla="*/ 2147483647 h 373"/>
                  <a:gd name="T20" fmla="*/ 2147483647 w 571"/>
                  <a:gd name="T21" fmla="*/ 2147483647 h 373"/>
                  <a:gd name="T22" fmla="*/ 2147483647 w 571"/>
                  <a:gd name="T23" fmla="*/ 0 h 373"/>
                  <a:gd name="T24" fmla="*/ 2147483647 w 571"/>
                  <a:gd name="T25" fmla="*/ 2147483647 h 373"/>
                  <a:gd name="T26" fmla="*/ 2147483647 w 571"/>
                  <a:gd name="T27" fmla="*/ 2147483647 h 373"/>
                  <a:gd name="T28" fmla="*/ 2147483647 w 571"/>
                  <a:gd name="T29" fmla="*/ 2147483647 h 373"/>
                  <a:gd name="T30" fmla="*/ 2147483647 w 571"/>
                  <a:gd name="T31" fmla="*/ 2147483647 h 373"/>
                  <a:gd name="T32" fmla="*/ 2147483647 w 571"/>
                  <a:gd name="T33" fmla="*/ 2147483647 h 373"/>
                  <a:gd name="T34" fmla="*/ 2147483647 w 571"/>
                  <a:gd name="T35" fmla="*/ 2147483647 h 37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71"/>
                  <a:gd name="T55" fmla="*/ 0 h 373"/>
                  <a:gd name="T56" fmla="*/ 571 w 571"/>
                  <a:gd name="T57" fmla="*/ 373 h 37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71" h="373">
                    <a:moveTo>
                      <a:pt x="219" y="102"/>
                    </a:moveTo>
                    <a:lnTo>
                      <a:pt x="219" y="132"/>
                    </a:lnTo>
                    <a:lnTo>
                      <a:pt x="72" y="184"/>
                    </a:lnTo>
                    <a:lnTo>
                      <a:pt x="72" y="256"/>
                    </a:lnTo>
                    <a:lnTo>
                      <a:pt x="0" y="273"/>
                    </a:lnTo>
                    <a:lnTo>
                      <a:pt x="0" y="308"/>
                    </a:lnTo>
                    <a:lnTo>
                      <a:pt x="32" y="308"/>
                    </a:lnTo>
                    <a:lnTo>
                      <a:pt x="32" y="373"/>
                    </a:lnTo>
                    <a:lnTo>
                      <a:pt x="199" y="330"/>
                    </a:lnTo>
                    <a:lnTo>
                      <a:pt x="199" y="217"/>
                    </a:lnTo>
                    <a:lnTo>
                      <a:pt x="571" y="113"/>
                    </a:lnTo>
                    <a:lnTo>
                      <a:pt x="571" y="0"/>
                    </a:lnTo>
                    <a:lnTo>
                      <a:pt x="219" y="102"/>
                    </a:lnTo>
                    <a:close/>
                    <a:moveTo>
                      <a:pt x="179" y="314"/>
                    </a:moveTo>
                    <a:lnTo>
                      <a:pt x="92" y="335"/>
                    </a:lnTo>
                    <a:lnTo>
                      <a:pt x="92" y="195"/>
                    </a:lnTo>
                    <a:lnTo>
                      <a:pt x="179" y="164"/>
                    </a:lnTo>
                    <a:lnTo>
                      <a:pt x="179" y="314"/>
                    </a:lnTo>
                    <a:close/>
                  </a:path>
                </a:pathLst>
              </a:custGeom>
              <a:solidFill>
                <a:srgbClr val="FFFFFF"/>
              </a:solidFill>
              <a:ln w="9525">
                <a:noFill/>
                <a:round/>
                <a:headEnd/>
                <a:tailEnd/>
              </a:ln>
            </p:spPr>
            <p:txBody>
              <a:bodyPr/>
              <a:lstStyle/>
              <a:p>
                <a:endParaRPr lang="zh-CN" altLang="en-US"/>
              </a:p>
            </p:txBody>
          </p:sp>
          <p:sp>
            <p:nvSpPr>
              <p:cNvPr id="56363" name="Freeform 108"/>
              <p:cNvSpPr>
                <a:spLocks noEditPoints="1" noChangeArrowheads="1"/>
              </p:cNvSpPr>
              <p:nvPr/>
            </p:nvSpPr>
            <p:spPr bwMode="auto">
              <a:xfrm>
                <a:off x="1357313" y="-86712"/>
                <a:ext cx="596900" cy="1555751"/>
              </a:xfrm>
              <a:custGeom>
                <a:avLst/>
                <a:gdLst>
                  <a:gd name="T0" fmla="*/ 2147483647 w 341"/>
                  <a:gd name="T1" fmla="*/ 2147483647 h 889"/>
                  <a:gd name="T2" fmla="*/ 2147483647 w 341"/>
                  <a:gd name="T3" fmla="*/ 2147483647 h 889"/>
                  <a:gd name="T4" fmla="*/ 2147483647 w 341"/>
                  <a:gd name="T5" fmla="*/ 2147483647 h 889"/>
                  <a:gd name="T6" fmla="*/ 2147483647 w 341"/>
                  <a:gd name="T7" fmla="*/ 2147483647 h 889"/>
                  <a:gd name="T8" fmla="*/ 2147483647 w 341"/>
                  <a:gd name="T9" fmla="*/ 0 h 889"/>
                  <a:gd name="T10" fmla="*/ 0 w 341"/>
                  <a:gd name="T11" fmla="*/ 2147483647 h 889"/>
                  <a:gd name="T12" fmla="*/ 0 w 341"/>
                  <a:gd name="T13" fmla="*/ 2147483647 h 889"/>
                  <a:gd name="T14" fmla="*/ 2147483647 w 341"/>
                  <a:gd name="T15" fmla="*/ 2147483647 h 889"/>
                  <a:gd name="T16" fmla="*/ 2147483647 w 341"/>
                  <a:gd name="T17" fmla="*/ 2147483647 h 889"/>
                  <a:gd name="T18" fmla="*/ 2147483647 w 341"/>
                  <a:gd name="T19" fmla="*/ 2147483647 h 889"/>
                  <a:gd name="T20" fmla="*/ 2147483647 w 341"/>
                  <a:gd name="T21" fmla="*/ 2147483647 h 889"/>
                  <a:gd name="T22" fmla="*/ 2147483647 w 341"/>
                  <a:gd name="T23" fmla="*/ 2147483647 h 889"/>
                  <a:gd name="T24" fmla="*/ 2147483647 w 341"/>
                  <a:gd name="T25" fmla="*/ 2147483647 h 889"/>
                  <a:gd name="T26" fmla="*/ 2147483647 w 341"/>
                  <a:gd name="T27" fmla="*/ 2147483647 h 889"/>
                  <a:gd name="T28" fmla="*/ 2147483647 w 341"/>
                  <a:gd name="T29" fmla="*/ 2147483647 h 889"/>
                  <a:gd name="T30" fmla="*/ 2147483647 w 341"/>
                  <a:gd name="T31" fmla="*/ 2147483647 h 889"/>
                  <a:gd name="T32" fmla="*/ 2147483647 w 341"/>
                  <a:gd name="T33" fmla="*/ 2147483647 h 889"/>
                  <a:gd name="T34" fmla="*/ 2147483647 w 341"/>
                  <a:gd name="T35" fmla="*/ 2147483647 h 889"/>
                  <a:gd name="T36" fmla="*/ 2147483647 w 341"/>
                  <a:gd name="T37" fmla="*/ 2147483647 h 889"/>
                  <a:gd name="T38" fmla="*/ 2147483647 w 341"/>
                  <a:gd name="T39" fmla="*/ 2147483647 h 889"/>
                  <a:gd name="T40" fmla="*/ 2147483647 w 341"/>
                  <a:gd name="T41" fmla="*/ 2147483647 h 889"/>
                  <a:gd name="T42" fmla="*/ 2147483647 w 341"/>
                  <a:gd name="T43" fmla="*/ 2147483647 h 889"/>
                  <a:gd name="T44" fmla="*/ 2147483647 w 341"/>
                  <a:gd name="T45" fmla="*/ 2147483647 h 889"/>
                  <a:gd name="T46" fmla="*/ 2147483647 w 341"/>
                  <a:gd name="T47" fmla="*/ 2147483647 h 889"/>
                  <a:gd name="T48" fmla="*/ 2147483647 w 341"/>
                  <a:gd name="T49" fmla="*/ 2147483647 h 889"/>
                  <a:gd name="T50" fmla="*/ 2147483647 w 341"/>
                  <a:gd name="T51" fmla="*/ 2147483647 h 889"/>
                  <a:gd name="T52" fmla="*/ 2147483647 w 341"/>
                  <a:gd name="T53" fmla="*/ 2147483647 h 889"/>
                  <a:gd name="T54" fmla="*/ 2147483647 w 341"/>
                  <a:gd name="T55" fmla="*/ 2147483647 h 889"/>
                  <a:gd name="T56" fmla="*/ 2147483647 w 341"/>
                  <a:gd name="T57" fmla="*/ 2147483647 h 889"/>
                  <a:gd name="T58" fmla="*/ 2147483647 w 341"/>
                  <a:gd name="T59" fmla="*/ 2147483647 h 889"/>
                  <a:gd name="T60" fmla="*/ 2147483647 w 341"/>
                  <a:gd name="T61" fmla="*/ 2147483647 h 889"/>
                  <a:gd name="T62" fmla="*/ 2147483647 w 341"/>
                  <a:gd name="T63" fmla="*/ 2147483647 h 889"/>
                  <a:gd name="T64" fmla="*/ 2147483647 w 341"/>
                  <a:gd name="T65" fmla="*/ 2147483647 h 889"/>
                  <a:gd name="T66" fmla="*/ 2147483647 w 341"/>
                  <a:gd name="T67" fmla="*/ 2147483647 h 889"/>
                  <a:gd name="T68" fmla="*/ 2147483647 w 341"/>
                  <a:gd name="T69" fmla="*/ 2147483647 h 889"/>
                  <a:gd name="T70" fmla="*/ 2147483647 w 341"/>
                  <a:gd name="T71" fmla="*/ 2147483647 h 889"/>
                  <a:gd name="T72" fmla="*/ 2147483647 w 341"/>
                  <a:gd name="T73" fmla="*/ 2147483647 h 889"/>
                  <a:gd name="T74" fmla="*/ 2147483647 w 341"/>
                  <a:gd name="T75" fmla="*/ 2147483647 h 889"/>
                  <a:gd name="T76" fmla="*/ 2147483647 w 341"/>
                  <a:gd name="T77" fmla="*/ 2147483647 h 889"/>
                  <a:gd name="T78" fmla="*/ 2147483647 w 341"/>
                  <a:gd name="T79" fmla="*/ 2147483647 h 889"/>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341"/>
                  <a:gd name="T121" fmla="*/ 0 h 889"/>
                  <a:gd name="T122" fmla="*/ 341 w 341"/>
                  <a:gd name="T123" fmla="*/ 889 h 889"/>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341" h="889">
                    <a:moveTo>
                      <a:pt x="296" y="336"/>
                    </a:moveTo>
                    <a:cubicBezTo>
                      <a:pt x="296" y="285"/>
                      <a:pt x="296" y="285"/>
                      <a:pt x="296" y="285"/>
                    </a:cubicBezTo>
                    <a:cubicBezTo>
                      <a:pt x="181" y="178"/>
                      <a:pt x="181" y="178"/>
                      <a:pt x="181" y="178"/>
                    </a:cubicBezTo>
                    <a:cubicBezTo>
                      <a:pt x="140" y="182"/>
                      <a:pt x="140" y="182"/>
                      <a:pt x="140" y="182"/>
                    </a:cubicBezTo>
                    <a:cubicBezTo>
                      <a:pt x="157" y="56"/>
                      <a:pt x="24" y="0"/>
                      <a:pt x="24" y="0"/>
                    </a:cubicBezTo>
                    <a:cubicBezTo>
                      <a:pt x="0" y="38"/>
                      <a:pt x="0" y="38"/>
                      <a:pt x="0" y="38"/>
                    </a:cubicBezTo>
                    <a:cubicBezTo>
                      <a:pt x="0" y="889"/>
                      <a:pt x="0" y="889"/>
                      <a:pt x="0" y="889"/>
                    </a:cubicBezTo>
                    <a:cubicBezTo>
                      <a:pt x="51" y="872"/>
                      <a:pt x="51" y="872"/>
                      <a:pt x="51" y="872"/>
                    </a:cubicBezTo>
                    <a:cubicBezTo>
                      <a:pt x="51" y="206"/>
                      <a:pt x="51" y="206"/>
                      <a:pt x="51" y="206"/>
                    </a:cubicBezTo>
                    <a:cubicBezTo>
                      <a:pt x="135" y="186"/>
                      <a:pt x="135" y="186"/>
                      <a:pt x="135" y="186"/>
                    </a:cubicBezTo>
                    <a:cubicBezTo>
                      <a:pt x="135" y="194"/>
                      <a:pt x="135" y="194"/>
                      <a:pt x="135" y="194"/>
                    </a:cubicBezTo>
                    <a:cubicBezTo>
                      <a:pt x="59" y="212"/>
                      <a:pt x="59" y="212"/>
                      <a:pt x="59" y="212"/>
                    </a:cubicBezTo>
                    <a:cubicBezTo>
                      <a:pt x="59" y="872"/>
                      <a:pt x="59" y="872"/>
                      <a:pt x="59" y="872"/>
                    </a:cubicBezTo>
                    <a:cubicBezTo>
                      <a:pt x="80" y="874"/>
                      <a:pt x="80" y="874"/>
                      <a:pt x="80" y="874"/>
                    </a:cubicBezTo>
                    <a:cubicBezTo>
                      <a:pt x="80" y="232"/>
                      <a:pt x="80" y="232"/>
                      <a:pt x="80" y="232"/>
                    </a:cubicBezTo>
                    <a:cubicBezTo>
                      <a:pt x="84" y="232"/>
                      <a:pt x="84" y="232"/>
                      <a:pt x="84" y="232"/>
                    </a:cubicBezTo>
                    <a:cubicBezTo>
                      <a:pt x="84" y="874"/>
                      <a:pt x="84" y="874"/>
                      <a:pt x="84" y="874"/>
                    </a:cubicBezTo>
                    <a:cubicBezTo>
                      <a:pt x="108" y="876"/>
                      <a:pt x="108" y="876"/>
                      <a:pt x="108" y="876"/>
                    </a:cubicBezTo>
                    <a:cubicBezTo>
                      <a:pt x="108" y="228"/>
                      <a:pt x="108" y="228"/>
                      <a:pt x="108" y="228"/>
                    </a:cubicBezTo>
                    <a:cubicBezTo>
                      <a:pt x="112" y="228"/>
                      <a:pt x="112" y="228"/>
                      <a:pt x="112" y="228"/>
                    </a:cubicBezTo>
                    <a:cubicBezTo>
                      <a:pt x="112" y="877"/>
                      <a:pt x="112" y="877"/>
                      <a:pt x="112" y="877"/>
                    </a:cubicBezTo>
                    <a:cubicBezTo>
                      <a:pt x="135" y="878"/>
                      <a:pt x="135" y="878"/>
                      <a:pt x="135" y="878"/>
                    </a:cubicBezTo>
                    <a:cubicBezTo>
                      <a:pt x="135" y="224"/>
                      <a:pt x="135" y="224"/>
                      <a:pt x="135" y="224"/>
                    </a:cubicBezTo>
                    <a:cubicBezTo>
                      <a:pt x="139" y="224"/>
                      <a:pt x="139" y="224"/>
                      <a:pt x="139" y="224"/>
                    </a:cubicBezTo>
                    <a:cubicBezTo>
                      <a:pt x="139" y="879"/>
                      <a:pt x="139" y="879"/>
                      <a:pt x="139" y="879"/>
                    </a:cubicBezTo>
                    <a:cubicBezTo>
                      <a:pt x="161" y="881"/>
                      <a:pt x="161" y="881"/>
                      <a:pt x="161" y="881"/>
                    </a:cubicBezTo>
                    <a:cubicBezTo>
                      <a:pt x="161" y="220"/>
                      <a:pt x="161" y="220"/>
                      <a:pt x="161" y="220"/>
                    </a:cubicBezTo>
                    <a:cubicBezTo>
                      <a:pt x="165" y="220"/>
                      <a:pt x="165" y="220"/>
                      <a:pt x="165" y="220"/>
                    </a:cubicBezTo>
                    <a:cubicBezTo>
                      <a:pt x="165" y="881"/>
                      <a:pt x="165" y="881"/>
                      <a:pt x="165" y="881"/>
                    </a:cubicBezTo>
                    <a:cubicBezTo>
                      <a:pt x="181" y="882"/>
                      <a:pt x="181" y="882"/>
                      <a:pt x="181" y="882"/>
                    </a:cubicBezTo>
                    <a:cubicBezTo>
                      <a:pt x="341" y="869"/>
                      <a:pt x="341" y="869"/>
                      <a:pt x="341" y="869"/>
                    </a:cubicBezTo>
                    <a:cubicBezTo>
                      <a:pt x="341" y="378"/>
                      <a:pt x="341" y="378"/>
                      <a:pt x="341" y="378"/>
                    </a:cubicBezTo>
                    <a:lnTo>
                      <a:pt x="296" y="336"/>
                    </a:lnTo>
                    <a:close/>
                    <a:moveTo>
                      <a:pt x="284" y="305"/>
                    </a:moveTo>
                    <a:cubicBezTo>
                      <a:pt x="200" y="227"/>
                      <a:pt x="200" y="227"/>
                      <a:pt x="200" y="227"/>
                    </a:cubicBezTo>
                    <a:cubicBezTo>
                      <a:pt x="200" y="864"/>
                      <a:pt x="200" y="864"/>
                      <a:pt x="200" y="864"/>
                    </a:cubicBezTo>
                    <a:cubicBezTo>
                      <a:pt x="192" y="864"/>
                      <a:pt x="192" y="864"/>
                      <a:pt x="192" y="864"/>
                    </a:cubicBezTo>
                    <a:cubicBezTo>
                      <a:pt x="192" y="209"/>
                      <a:pt x="192" y="209"/>
                      <a:pt x="192" y="209"/>
                    </a:cubicBezTo>
                    <a:cubicBezTo>
                      <a:pt x="283" y="294"/>
                      <a:pt x="283" y="294"/>
                      <a:pt x="283" y="294"/>
                    </a:cubicBezTo>
                    <a:lnTo>
                      <a:pt x="284" y="305"/>
                    </a:lnTo>
                    <a:close/>
                  </a:path>
                </a:pathLst>
              </a:custGeom>
              <a:solidFill>
                <a:srgbClr val="FFFFFF"/>
              </a:solidFill>
              <a:ln w="9525">
                <a:noFill/>
                <a:round/>
                <a:headEnd/>
                <a:tailEnd/>
              </a:ln>
            </p:spPr>
            <p:txBody>
              <a:bodyPr/>
              <a:lstStyle/>
              <a:p>
                <a:endParaRPr lang="zh-CN" altLang="en-US"/>
              </a:p>
            </p:txBody>
          </p:sp>
        </p:grpSp>
      </p:grpSp>
      <p:grpSp>
        <p:nvGrpSpPr>
          <p:cNvPr id="33" name="Group 40"/>
          <p:cNvGrpSpPr>
            <a:grpSpLocks/>
          </p:cNvGrpSpPr>
          <p:nvPr/>
        </p:nvGrpSpPr>
        <p:grpSpPr bwMode="auto">
          <a:xfrm>
            <a:off x="2825750" y="1343025"/>
            <a:ext cx="1730375" cy="1250950"/>
            <a:chOff x="0" y="0"/>
            <a:chExt cx="2016777" cy="1303020"/>
          </a:xfrm>
        </p:grpSpPr>
        <p:sp>
          <p:nvSpPr>
            <p:cNvPr id="56349" name="Rectangle 6"/>
            <p:cNvSpPr>
              <a:spLocks noChangeAspect="1"/>
            </p:cNvSpPr>
            <p:nvPr/>
          </p:nvSpPr>
          <p:spPr bwMode="auto">
            <a:xfrm>
              <a:off x="0" y="0"/>
              <a:ext cx="2016777" cy="1303020"/>
            </a:xfrm>
            <a:prstGeom prst="rect">
              <a:avLst/>
            </a:prstGeom>
            <a:solidFill>
              <a:srgbClr val="FF9201"/>
            </a:solidFill>
            <a:ln w="9525">
              <a:solidFill>
                <a:srgbClr val="FFFFFF">
                  <a:alpha val="50195"/>
                </a:srgbClr>
              </a:solidFill>
              <a:bevel/>
              <a:headEnd/>
              <a:tailEnd/>
            </a:ln>
          </p:spPr>
          <p:txBody>
            <a:bodyPr lIns="121893" tIns="60947" rIns="121893" bIns="60947" anchor="b"/>
            <a:lstStyle/>
            <a:p>
              <a:pPr>
                <a:lnSpc>
                  <a:spcPct val="90000"/>
                </a:lnSpc>
                <a:spcBef>
                  <a:spcPts val="625"/>
                </a:spcBef>
                <a:buClr>
                  <a:srgbClr val="FFFF99"/>
                </a:buClr>
                <a:buSzPct val="120000"/>
              </a:pPr>
              <a:r>
                <a:rPr lang="zh-CN" altLang="en-US" sz="1400" b="1">
                  <a:solidFill>
                    <a:srgbClr val="FFFFFF"/>
                  </a:solidFill>
                  <a:latin typeface="微软雅黑" pitchFamily="34" charset="-122"/>
                  <a:ea typeface="微软雅黑" pitchFamily="34" charset="-122"/>
                  <a:sym typeface="微软雅黑" pitchFamily="34" charset="-122"/>
                </a:rPr>
                <a:t>点击添加标题</a:t>
              </a:r>
              <a:endParaRPr lang="en-US" sz="1400" b="1">
                <a:solidFill>
                  <a:srgbClr val="FFFFFF"/>
                </a:solidFill>
                <a:latin typeface="微软雅黑" pitchFamily="34" charset="-122"/>
                <a:ea typeface="微软雅黑" pitchFamily="34" charset="-122"/>
                <a:sym typeface="微软雅黑" pitchFamily="34" charset="-122"/>
              </a:endParaRPr>
            </a:p>
          </p:txBody>
        </p:sp>
        <p:grpSp>
          <p:nvGrpSpPr>
            <p:cNvPr id="56350" name="Group 42"/>
            <p:cNvGrpSpPr>
              <a:grpSpLocks/>
            </p:cNvGrpSpPr>
            <p:nvPr/>
          </p:nvGrpSpPr>
          <p:grpSpPr bwMode="auto">
            <a:xfrm>
              <a:off x="223076" y="118060"/>
              <a:ext cx="295613" cy="626731"/>
              <a:chOff x="0" y="0"/>
              <a:chExt cx="419101" cy="889001"/>
            </a:xfrm>
          </p:grpSpPr>
          <p:sp>
            <p:nvSpPr>
              <p:cNvPr id="56351" name="Oval 16"/>
              <p:cNvSpPr>
                <a:spLocks noChangeArrowheads="1"/>
              </p:cNvSpPr>
              <p:nvPr/>
            </p:nvSpPr>
            <p:spPr bwMode="auto">
              <a:xfrm>
                <a:off x="228600" y="0"/>
                <a:ext cx="149225" cy="146050"/>
              </a:xfrm>
              <a:prstGeom prst="ellipse">
                <a:avLst/>
              </a:prstGeom>
              <a:solidFill>
                <a:srgbClr val="FFFFFF"/>
              </a:solidFill>
              <a:ln w="9525">
                <a:noFill/>
                <a:round/>
                <a:headEnd/>
                <a:tailEnd/>
              </a:ln>
            </p:spPr>
            <p:txBody>
              <a:bodyPr/>
              <a:lstStyle/>
              <a:p>
                <a:endParaRPr lang="zh-CN" altLang="zh-CN" sz="1600">
                  <a:solidFill>
                    <a:srgbClr val="292929"/>
                  </a:solidFill>
                  <a:latin typeface="Segoe UI"/>
                  <a:sym typeface="Segoe UI"/>
                </a:endParaRPr>
              </a:p>
            </p:txBody>
          </p:sp>
          <p:sp>
            <p:nvSpPr>
              <p:cNvPr id="56352" name="Freeform 17"/>
              <p:cNvSpPr>
                <a:spLocks noChangeArrowheads="1"/>
              </p:cNvSpPr>
              <p:nvPr/>
            </p:nvSpPr>
            <p:spPr bwMode="auto">
              <a:xfrm>
                <a:off x="96838" y="179388"/>
                <a:ext cx="322263" cy="709613"/>
              </a:xfrm>
              <a:custGeom>
                <a:avLst/>
                <a:gdLst>
                  <a:gd name="T0" fmla="*/ 2147483647 w 86"/>
                  <a:gd name="T1" fmla="*/ 0 h 189"/>
                  <a:gd name="T2" fmla="*/ 2147483647 w 86"/>
                  <a:gd name="T3" fmla="*/ 2147483647 h 189"/>
                  <a:gd name="T4" fmla="*/ 2147483647 w 86"/>
                  <a:gd name="T5" fmla="*/ 2147483647 h 189"/>
                  <a:gd name="T6" fmla="*/ 2147483647 w 86"/>
                  <a:gd name="T7" fmla="*/ 2147483647 h 189"/>
                  <a:gd name="T8" fmla="*/ 2147483647 w 86"/>
                  <a:gd name="T9" fmla="*/ 2147483647 h 189"/>
                  <a:gd name="T10" fmla="*/ 2147483647 w 86"/>
                  <a:gd name="T11" fmla="*/ 2147483647 h 189"/>
                  <a:gd name="T12" fmla="*/ 2147483647 w 86"/>
                  <a:gd name="T13" fmla="*/ 2147483647 h 189"/>
                  <a:gd name="T14" fmla="*/ 2147483647 w 86"/>
                  <a:gd name="T15" fmla="*/ 2147483647 h 189"/>
                  <a:gd name="T16" fmla="*/ 2147483647 w 86"/>
                  <a:gd name="T17" fmla="*/ 2147483647 h 189"/>
                  <a:gd name="T18" fmla="*/ 2147483647 w 86"/>
                  <a:gd name="T19" fmla="*/ 2147483647 h 189"/>
                  <a:gd name="T20" fmla="*/ 2147483647 w 86"/>
                  <a:gd name="T21" fmla="*/ 2147483647 h 189"/>
                  <a:gd name="T22" fmla="*/ 2147483647 w 86"/>
                  <a:gd name="T23" fmla="*/ 2147483647 h 189"/>
                  <a:gd name="T24" fmla="*/ 2147483647 w 86"/>
                  <a:gd name="T25" fmla="*/ 2147483647 h 189"/>
                  <a:gd name="T26" fmla="*/ 2147483647 w 86"/>
                  <a:gd name="T27" fmla="*/ 2147483647 h 189"/>
                  <a:gd name="T28" fmla="*/ 2147483647 w 86"/>
                  <a:gd name="T29" fmla="*/ 2147483647 h 189"/>
                  <a:gd name="T30" fmla="*/ 2147483647 w 86"/>
                  <a:gd name="T31" fmla="*/ 2147483647 h 189"/>
                  <a:gd name="T32" fmla="*/ 2147483647 w 86"/>
                  <a:gd name="T33" fmla="*/ 2147483647 h 189"/>
                  <a:gd name="T34" fmla="*/ 2147483647 w 86"/>
                  <a:gd name="T35" fmla="*/ 0 h 18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86"/>
                  <a:gd name="T55" fmla="*/ 0 h 189"/>
                  <a:gd name="T56" fmla="*/ 86 w 86"/>
                  <a:gd name="T57" fmla="*/ 189 h 18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86" h="189">
                    <a:moveTo>
                      <a:pt x="76" y="0"/>
                    </a:moveTo>
                    <a:cubicBezTo>
                      <a:pt x="78" y="1"/>
                      <a:pt x="79" y="2"/>
                      <a:pt x="80" y="3"/>
                    </a:cubicBezTo>
                    <a:cubicBezTo>
                      <a:pt x="82" y="6"/>
                      <a:pt x="83" y="8"/>
                      <a:pt x="83" y="11"/>
                    </a:cubicBezTo>
                    <a:cubicBezTo>
                      <a:pt x="83" y="15"/>
                      <a:pt x="81" y="18"/>
                      <a:pt x="78" y="21"/>
                    </a:cubicBezTo>
                    <a:cubicBezTo>
                      <a:pt x="44" y="47"/>
                      <a:pt x="44" y="47"/>
                      <a:pt x="44" y="47"/>
                    </a:cubicBezTo>
                    <a:cubicBezTo>
                      <a:pt x="42" y="49"/>
                      <a:pt x="40" y="49"/>
                      <a:pt x="39" y="50"/>
                    </a:cubicBezTo>
                    <a:cubicBezTo>
                      <a:pt x="39" y="81"/>
                      <a:pt x="39" y="81"/>
                      <a:pt x="39" y="81"/>
                    </a:cubicBezTo>
                    <a:cubicBezTo>
                      <a:pt x="2" y="173"/>
                      <a:pt x="2" y="173"/>
                      <a:pt x="2" y="173"/>
                    </a:cubicBezTo>
                    <a:cubicBezTo>
                      <a:pt x="0" y="179"/>
                      <a:pt x="3" y="186"/>
                      <a:pt x="9" y="188"/>
                    </a:cubicBezTo>
                    <a:cubicBezTo>
                      <a:pt x="10" y="189"/>
                      <a:pt x="12" y="189"/>
                      <a:pt x="13" y="189"/>
                    </a:cubicBezTo>
                    <a:cubicBezTo>
                      <a:pt x="18" y="189"/>
                      <a:pt x="22" y="186"/>
                      <a:pt x="24" y="181"/>
                    </a:cubicBezTo>
                    <a:cubicBezTo>
                      <a:pt x="63" y="83"/>
                      <a:pt x="63" y="83"/>
                      <a:pt x="63" y="83"/>
                    </a:cubicBezTo>
                    <a:cubicBezTo>
                      <a:pt x="63" y="177"/>
                      <a:pt x="63" y="177"/>
                      <a:pt x="63" y="177"/>
                    </a:cubicBezTo>
                    <a:cubicBezTo>
                      <a:pt x="63" y="184"/>
                      <a:pt x="68" y="189"/>
                      <a:pt x="74" y="189"/>
                    </a:cubicBezTo>
                    <a:cubicBezTo>
                      <a:pt x="81" y="189"/>
                      <a:pt x="86" y="184"/>
                      <a:pt x="86" y="177"/>
                    </a:cubicBezTo>
                    <a:cubicBezTo>
                      <a:pt x="86" y="72"/>
                      <a:pt x="86" y="72"/>
                      <a:pt x="86" y="72"/>
                    </a:cubicBezTo>
                    <a:cubicBezTo>
                      <a:pt x="86" y="17"/>
                      <a:pt x="86" y="17"/>
                      <a:pt x="86" y="17"/>
                    </a:cubicBezTo>
                    <a:cubicBezTo>
                      <a:pt x="86" y="8"/>
                      <a:pt x="83" y="2"/>
                      <a:pt x="76" y="0"/>
                    </a:cubicBezTo>
                    <a:close/>
                  </a:path>
                </a:pathLst>
              </a:custGeom>
              <a:solidFill>
                <a:srgbClr val="FFFFFF"/>
              </a:solidFill>
              <a:ln w="9525">
                <a:noFill/>
                <a:round/>
                <a:headEnd/>
                <a:tailEnd/>
              </a:ln>
            </p:spPr>
            <p:txBody>
              <a:bodyPr/>
              <a:lstStyle/>
              <a:p>
                <a:endParaRPr lang="zh-CN" altLang="en-US"/>
              </a:p>
            </p:txBody>
          </p:sp>
          <p:sp>
            <p:nvSpPr>
              <p:cNvPr id="56353" name="Freeform 18"/>
              <p:cNvSpPr>
                <a:spLocks noChangeArrowheads="1"/>
              </p:cNvSpPr>
              <p:nvPr/>
            </p:nvSpPr>
            <p:spPr bwMode="auto">
              <a:xfrm>
                <a:off x="131763" y="146050"/>
                <a:ext cx="265113" cy="206375"/>
              </a:xfrm>
              <a:custGeom>
                <a:avLst/>
                <a:gdLst>
                  <a:gd name="T0" fmla="*/ 2147483647 w 71"/>
                  <a:gd name="T1" fmla="*/ 2147483647 h 55"/>
                  <a:gd name="T2" fmla="*/ 2147483647 w 71"/>
                  <a:gd name="T3" fmla="*/ 2147483647 h 55"/>
                  <a:gd name="T4" fmla="*/ 2147483647 w 71"/>
                  <a:gd name="T5" fmla="*/ 2147483647 h 55"/>
                  <a:gd name="T6" fmla="*/ 2147483647 w 71"/>
                  <a:gd name="T7" fmla="*/ 2147483647 h 55"/>
                  <a:gd name="T8" fmla="*/ 2147483647 w 71"/>
                  <a:gd name="T9" fmla="*/ 2147483647 h 55"/>
                  <a:gd name="T10" fmla="*/ 2147483647 w 71"/>
                  <a:gd name="T11" fmla="*/ 2147483647 h 55"/>
                  <a:gd name="T12" fmla="*/ 2147483647 w 71"/>
                  <a:gd name="T13" fmla="*/ 2147483647 h 55"/>
                  <a:gd name="T14" fmla="*/ 2147483647 w 71"/>
                  <a:gd name="T15" fmla="*/ 2147483647 h 55"/>
                  <a:gd name="T16" fmla="*/ 2147483647 w 71"/>
                  <a:gd name="T17" fmla="*/ 2147483647 h 55"/>
                  <a:gd name="T18" fmla="*/ 2147483647 w 71"/>
                  <a:gd name="T19" fmla="*/ 2147483647 h 55"/>
                  <a:gd name="T20" fmla="*/ 2147483647 w 71"/>
                  <a:gd name="T21" fmla="*/ 2147483647 h 55"/>
                  <a:gd name="T22" fmla="*/ 2147483647 w 71"/>
                  <a:gd name="T23" fmla="*/ 2147483647 h 5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71"/>
                  <a:gd name="T37" fmla="*/ 0 h 55"/>
                  <a:gd name="T38" fmla="*/ 71 w 71"/>
                  <a:gd name="T39" fmla="*/ 55 h 5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71" h="55">
                    <a:moveTo>
                      <a:pt x="30" y="33"/>
                    </a:moveTo>
                    <a:cubicBezTo>
                      <a:pt x="18" y="6"/>
                      <a:pt x="18" y="6"/>
                      <a:pt x="18" y="6"/>
                    </a:cubicBezTo>
                    <a:cubicBezTo>
                      <a:pt x="16" y="2"/>
                      <a:pt x="10" y="0"/>
                      <a:pt x="6" y="2"/>
                    </a:cubicBezTo>
                    <a:cubicBezTo>
                      <a:pt x="2" y="4"/>
                      <a:pt x="0" y="10"/>
                      <a:pt x="2" y="14"/>
                    </a:cubicBezTo>
                    <a:cubicBezTo>
                      <a:pt x="20" y="50"/>
                      <a:pt x="20" y="50"/>
                      <a:pt x="20" y="50"/>
                    </a:cubicBezTo>
                    <a:cubicBezTo>
                      <a:pt x="21" y="53"/>
                      <a:pt x="23" y="54"/>
                      <a:pt x="25" y="55"/>
                    </a:cubicBezTo>
                    <a:cubicBezTo>
                      <a:pt x="26" y="55"/>
                      <a:pt x="27" y="55"/>
                      <a:pt x="27" y="55"/>
                    </a:cubicBezTo>
                    <a:cubicBezTo>
                      <a:pt x="29" y="55"/>
                      <a:pt x="31" y="55"/>
                      <a:pt x="33" y="53"/>
                    </a:cubicBezTo>
                    <a:cubicBezTo>
                      <a:pt x="67" y="27"/>
                      <a:pt x="67" y="27"/>
                      <a:pt x="67" y="27"/>
                    </a:cubicBezTo>
                    <a:cubicBezTo>
                      <a:pt x="71" y="24"/>
                      <a:pt x="71" y="18"/>
                      <a:pt x="69" y="15"/>
                    </a:cubicBezTo>
                    <a:cubicBezTo>
                      <a:pt x="66" y="11"/>
                      <a:pt x="60" y="10"/>
                      <a:pt x="56" y="13"/>
                    </a:cubicBezTo>
                    <a:lnTo>
                      <a:pt x="30" y="33"/>
                    </a:lnTo>
                    <a:close/>
                  </a:path>
                </a:pathLst>
              </a:custGeom>
              <a:solidFill>
                <a:srgbClr val="FFFFFF"/>
              </a:solidFill>
              <a:ln w="9525">
                <a:noFill/>
                <a:round/>
                <a:headEnd/>
                <a:tailEnd/>
              </a:ln>
            </p:spPr>
            <p:txBody>
              <a:bodyPr/>
              <a:lstStyle/>
              <a:p>
                <a:endParaRPr lang="zh-CN" altLang="en-US"/>
              </a:p>
            </p:txBody>
          </p:sp>
          <p:sp>
            <p:nvSpPr>
              <p:cNvPr id="56354" name="Freeform 19"/>
              <p:cNvSpPr>
                <a:spLocks noChangeArrowheads="1"/>
              </p:cNvSpPr>
              <p:nvPr/>
            </p:nvSpPr>
            <p:spPr bwMode="auto">
              <a:xfrm>
                <a:off x="33338" y="14288"/>
                <a:ext cx="90488" cy="165100"/>
              </a:xfrm>
              <a:custGeom>
                <a:avLst/>
                <a:gdLst>
                  <a:gd name="T0" fmla="*/ 2147483647 w 24"/>
                  <a:gd name="T1" fmla="*/ 2147483647 h 44"/>
                  <a:gd name="T2" fmla="*/ 2147483647 w 24"/>
                  <a:gd name="T3" fmla="*/ 2147483647 h 44"/>
                  <a:gd name="T4" fmla="*/ 2147483647 w 24"/>
                  <a:gd name="T5" fmla="*/ 2147483647 h 44"/>
                  <a:gd name="T6" fmla="*/ 0 w 24"/>
                  <a:gd name="T7" fmla="*/ 0 h 44"/>
                  <a:gd name="T8" fmla="*/ 0 w 24"/>
                  <a:gd name="T9" fmla="*/ 2147483647 h 44"/>
                  <a:gd name="T10" fmla="*/ 2147483647 w 24"/>
                  <a:gd name="T11" fmla="*/ 2147483647 h 44"/>
                  <a:gd name="T12" fmla="*/ 2147483647 w 24"/>
                  <a:gd name="T13" fmla="*/ 2147483647 h 44"/>
                  <a:gd name="T14" fmla="*/ 0 60000 65536"/>
                  <a:gd name="T15" fmla="*/ 0 60000 65536"/>
                  <a:gd name="T16" fmla="*/ 0 60000 65536"/>
                  <a:gd name="T17" fmla="*/ 0 60000 65536"/>
                  <a:gd name="T18" fmla="*/ 0 60000 65536"/>
                  <a:gd name="T19" fmla="*/ 0 60000 65536"/>
                  <a:gd name="T20" fmla="*/ 0 60000 65536"/>
                  <a:gd name="T21" fmla="*/ 0 w 24"/>
                  <a:gd name="T22" fmla="*/ 0 h 44"/>
                  <a:gd name="T23" fmla="*/ 24 w 24"/>
                  <a:gd name="T24" fmla="*/ 44 h 4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 h="44">
                    <a:moveTo>
                      <a:pt x="24" y="27"/>
                    </a:moveTo>
                    <a:cubicBezTo>
                      <a:pt x="24" y="17"/>
                      <a:pt x="24" y="17"/>
                      <a:pt x="24" y="17"/>
                    </a:cubicBezTo>
                    <a:cubicBezTo>
                      <a:pt x="24" y="16"/>
                      <a:pt x="24" y="16"/>
                      <a:pt x="24" y="16"/>
                    </a:cubicBezTo>
                    <a:cubicBezTo>
                      <a:pt x="0" y="0"/>
                      <a:pt x="0" y="0"/>
                      <a:pt x="0" y="0"/>
                    </a:cubicBezTo>
                    <a:cubicBezTo>
                      <a:pt x="0" y="44"/>
                      <a:pt x="0" y="44"/>
                      <a:pt x="0" y="44"/>
                    </a:cubicBezTo>
                    <a:cubicBezTo>
                      <a:pt x="24" y="28"/>
                      <a:pt x="24" y="28"/>
                      <a:pt x="24" y="28"/>
                    </a:cubicBezTo>
                    <a:cubicBezTo>
                      <a:pt x="24" y="27"/>
                      <a:pt x="24" y="27"/>
                      <a:pt x="24" y="27"/>
                    </a:cubicBezTo>
                    <a:close/>
                  </a:path>
                </a:pathLst>
              </a:custGeom>
              <a:solidFill>
                <a:srgbClr val="FFFFFF"/>
              </a:solidFill>
              <a:ln w="9525">
                <a:noFill/>
                <a:round/>
                <a:headEnd/>
                <a:tailEnd/>
              </a:ln>
            </p:spPr>
            <p:txBody>
              <a:bodyPr/>
              <a:lstStyle/>
              <a:p>
                <a:endParaRPr lang="zh-CN" altLang="en-US"/>
              </a:p>
            </p:txBody>
          </p:sp>
          <p:sp>
            <p:nvSpPr>
              <p:cNvPr id="56355" name="Freeform 20"/>
              <p:cNvSpPr>
                <a:spLocks noChangeArrowheads="1"/>
              </p:cNvSpPr>
              <p:nvPr/>
            </p:nvSpPr>
            <p:spPr bwMode="auto">
              <a:xfrm>
                <a:off x="134938" y="66675"/>
                <a:ext cx="68263" cy="60325"/>
              </a:xfrm>
              <a:custGeom>
                <a:avLst/>
                <a:gdLst>
                  <a:gd name="T0" fmla="*/ 2147483647 w 18"/>
                  <a:gd name="T1" fmla="*/ 2147483647 h 16"/>
                  <a:gd name="T2" fmla="*/ 2147483647 w 18"/>
                  <a:gd name="T3" fmla="*/ 2147483647 h 16"/>
                  <a:gd name="T4" fmla="*/ 2147483647 w 18"/>
                  <a:gd name="T5" fmla="*/ 2147483647 h 16"/>
                  <a:gd name="T6" fmla="*/ 2147483647 w 18"/>
                  <a:gd name="T7" fmla="*/ 2147483647 h 16"/>
                  <a:gd name="T8" fmla="*/ 2147483647 w 18"/>
                  <a:gd name="T9" fmla="*/ 0 h 16"/>
                  <a:gd name="T10" fmla="*/ 2147483647 w 18"/>
                  <a:gd name="T11" fmla="*/ 0 h 16"/>
                  <a:gd name="T12" fmla="*/ 0 w 18"/>
                  <a:gd name="T13" fmla="*/ 2147483647 h 16"/>
                  <a:gd name="T14" fmla="*/ 0 w 18"/>
                  <a:gd name="T15" fmla="*/ 2147483647 h 16"/>
                  <a:gd name="T16" fmla="*/ 2147483647 w 18"/>
                  <a:gd name="T17" fmla="*/ 2147483647 h 1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8"/>
                  <a:gd name="T28" fmla="*/ 0 h 16"/>
                  <a:gd name="T29" fmla="*/ 18 w 18"/>
                  <a:gd name="T30" fmla="*/ 16 h 1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8" h="16">
                    <a:moveTo>
                      <a:pt x="3" y="16"/>
                    </a:moveTo>
                    <a:cubicBezTo>
                      <a:pt x="15" y="16"/>
                      <a:pt x="15" y="16"/>
                      <a:pt x="15" y="16"/>
                    </a:cubicBezTo>
                    <a:cubicBezTo>
                      <a:pt x="17" y="16"/>
                      <a:pt x="18" y="15"/>
                      <a:pt x="18" y="13"/>
                    </a:cubicBezTo>
                    <a:cubicBezTo>
                      <a:pt x="18" y="3"/>
                      <a:pt x="18" y="3"/>
                      <a:pt x="18" y="3"/>
                    </a:cubicBezTo>
                    <a:cubicBezTo>
                      <a:pt x="18" y="1"/>
                      <a:pt x="17" y="0"/>
                      <a:pt x="15" y="0"/>
                    </a:cubicBezTo>
                    <a:cubicBezTo>
                      <a:pt x="3" y="0"/>
                      <a:pt x="3" y="0"/>
                      <a:pt x="3" y="0"/>
                    </a:cubicBezTo>
                    <a:cubicBezTo>
                      <a:pt x="1" y="0"/>
                      <a:pt x="0" y="1"/>
                      <a:pt x="0" y="3"/>
                    </a:cubicBezTo>
                    <a:cubicBezTo>
                      <a:pt x="0" y="13"/>
                      <a:pt x="0" y="13"/>
                      <a:pt x="0" y="13"/>
                    </a:cubicBezTo>
                    <a:cubicBezTo>
                      <a:pt x="0" y="15"/>
                      <a:pt x="1" y="16"/>
                      <a:pt x="3" y="16"/>
                    </a:cubicBezTo>
                    <a:close/>
                  </a:path>
                </a:pathLst>
              </a:custGeom>
              <a:solidFill>
                <a:srgbClr val="FFFFFF"/>
              </a:solidFill>
              <a:ln w="9525">
                <a:noFill/>
                <a:round/>
                <a:headEnd/>
                <a:tailEnd/>
              </a:ln>
            </p:spPr>
            <p:txBody>
              <a:bodyPr/>
              <a:lstStyle/>
              <a:p>
                <a:endParaRPr lang="zh-CN" altLang="en-US"/>
              </a:p>
            </p:txBody>
          </p:sp>
          <p:sp>
            <p:nvSpPr>
              <p:cNvPr id="56356" name="Freeform 21"/>
              <p:cNvSpPr>
                <a:spLocks noChangeArrowheads="1"/>
              </p:cNvSpPr>
              <p:nvPr/>
            </p:nvSpPr>
            <p:spPr bwMode="auto">
              <a:xfrm>
                <a:off x="0" y="0"/>
                <a:ext cx="19050" cy="195263"/>
              </a:xfrm>
              <a:custGeom>
                <a:avLst/>
                <a:gdLst>
                  <a:gd name="T0" fmla="*/ 2147483647 w 5"/>
                  <a:gd name="T1" fmla="*/ 0 h 52"/>
                  <a:gd name="T2" fmla="*/ 2147483647 w 5"/>
                  <a:gd name="T3" fmla="*/ 0 h 52"/>
                  <a:gd name="T4" fmla="*/ 0 w 5"/>
                  <a:gd name="T5" fmla="*/ 2147483647 h 52"/>
                  <a:gd name="T6" fmla="*/ 0 w 5"/>
                  <a:gd name="T7" fmla="*/ 2147483647 h 52"/>
                  <a:gd name="T8" fmla="*/ 2147483647 w 5"/>
                  <a:gd name="T9" fmla="*/ 2147483647 h 52"/>
                  <a:gd name="T10" fmla="*/ 2147483647 w 5"/>
                  <a:gd name="T11" fmla="*/ 2147483647 h 52"/>
                  <a:gd name="T12" fmla="*/ 2147483647 w 5"/>
                  <a:gd name="T13" fmla="*/ 2147483647 h 52"/>
                  <a:gd name="T14" fmla="*/ 2147483647 w 5"/>
                  <a:gd name="T15" fmla="*/ 2147483647 h 52"/>
                  <a:gd name="T16" fmla="*/ 2147483647 w 5"/>
                  <a:gd name="T17" fmla="*/ 0 h 5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
                  <a:gd name="T28" fmla="*/ 0 h 52"/>
                  <a:gd name="T29" fmla="*/ 5 w 5"/>
                  <a:gd name="T30" fmla="*/ 52 h 5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 h="52">
                    <a:moveTo>
                      <a:pt x="3" y="0"/>
                    </a:moveTo>
                    <a:cubicBezTo>
                      <a:pt x="2" y="0"/>
                      <a:pt x="2" y="0"/>
                      <a:pt x="2" y="0"/>
                    </a:cubicBezTo>
                    <a:cubicBezTo>
                      <a:pt x="1" y="0"/>
                      <a:pt x="0" y="1"/>
                      <a:pt x="0" y="2"/>
                    </a:cubicBezTo>
                    <a:cubicBezTo>
                      <a:pt x="0" y="50"/>
                      <a:pt x="0" y="50"/>
                      <a:pt x="0" y="50"/>
                    </a:cubicBezTo>
                    <a:cubicBezTo>
                      <a:pt x="0" y="51"/>
                      <a:pt x="1" y="52"/>
                      <a:pt x="2" y="52"/>
                    </a:cubicBezTo>
                    <a:cubicBezTo>
                      <a:pt x="3" y="52"/>
                      <a:pt x="3" y="52"/>
                      <a:pt x="3" y="52"/>
                    </a:cubicBezTo>
                    <a:cubicBezTo>
                      <a:pt x="4" y="52"/>
                      <a:pt x="5" y="51"/>
                      <a:pt x="5" y="50"/>
                    </a:cubicBezTo>
                    <a:cubicBezTo>
                      <a:pt x="5" y="2"/>
                      <a:pt x="5" y="2"/>
                      <a:pt x="5" y="2"/>
                    </a:cubicBezTo>
                    <a:cubicBezTo>
                      <a:pt x="5" y="1"/>
                      <a:pt x="4" y="0"/>
                      <a:pt x="3" y="0"/>
                    </a:cubicBezTo>
                    <a:close/>
                  </a:path>
                </a:pathLst>
              </a:custGeom>
              <a:solidFill>
                <a:srgbClr val="FFFFFF"/>
              </a:solidFill>
              <a:ln w="9525">
                <a:noFill/>
                <a:round/>
                <a:headEnd/>
                <a:tailEnd/>
              </a:ln>
            </p:spPr>
            <p:txBody>
              <a:bodyPr/>
              <a:lstStyle/>
              <a:p>
                <a:endParaRPr lang="zh-CN" altLang="en-US"/>
              </a:p>
            </p:txBody>
          </p:sp>
        </p:grpSp>
      </p:grpSp>
      <p:grpSp>
        <p:nvGrpSpPr>
          <p:cNvPr id="42" name="Group 49"/>
          <p:cNvGrpSpPr>
            <a:grpSpLocks/>
          </p:cNvGrpSpPr>
          <p:nvPr/>
        </p:nvGrpSpPr>
        <p:grpSpPr bwMode="auto">
          <a:xfrm>
            <a:off x="6532563" y="1276350"/>
            <a:ext cx="1731962" cy="1317625"/>
            <a:chOff x="0" y="0"/>
            <a:chExt cx="2016777" cy="1372561"/>
          </a:xfrm>
        </p:grpSpPr>
        <p:grpSp>
          <p:nvGrpSpPr>
            <p:cNvPr id="56342" name="Group 50"/>
            <p:cNvGrpSpPr>
              <a:grpSpLocks/>
            </p:cNvGrpSpPr>
            <p:nvPr/>
          </p:nvGrpSpPr>
          <p:grpSpPr bwMode="auto">
            <a:xfrm>
              <a:off x="0" y="69542"/>
              <a:ext cx="2016777" cy="1303019"/>
              <a:chOff x="0" y="0"/>
              <a:chExt cx="2678656" cy="1725473"/>
            </a:xfrm>
          </p:grpSpPr>
          <p:sp>
            <p:nvSpPr>
              <p:cNvPr id="56344" name="Rectangle 7"/>
              <p:cNvSpPr>
                <a:spLocks noChangeAspect="1"/>
              </p:cNvSpPr>
              <p:nvPr/>
            </p:nvSpPr>
            <p:spPr bwMode="auto">
              <a:xfrm>
                <a:off x="0" y="0"/>
                <a:ext cx="2678656" cy="1725473"/>
              </a:xfrm>
              <a:prstGeom prst="rect">
                <a:avLst/>
              </a:prstGeom>
              <a:solidFill>
                <a:srgbClr val="FF9900"/>
              </a:solidFill>
              <a:ln w="9525">
                <a:solidFill>
                  <a:srgbClr val="FFFFFF">
                    <a:alpha val="50195"/>
                  </a:srgbClr>
                </a:solidFill>
                <a:bevel/>
                <a:headEnd/>
                <a:tailEnd/>
              </a:ln>
            </p:spPr>
            <p:txBody>
              <a:bodyPr lIns="121893" tIns="60947" rIns="121893" bIns="60947" anchor="b"/>
              <a:lstStyle/>
              <a:p>
                <a:pPr>
                  <a:lnSpc>
                    <a:spcPct val="90000"/>
                  </a:lnSpc>
                  <a:spcBef>
                    <a:spcPts val="625"/>
                  </a:spcBef>
                  <a:buClr>
                    <a:srgbClr val="FFFF99"/>
                  </a:buClr>
                  <a:buSzPct val="120000"/>
                </a:pPr>
                <a:r>
                  <a:rPr lang="zh-CN" altLang="en-US" sz="1400" b="1">
                    <a:solidFill>
                      <a:srgbClr val="FFFFFF"/>
                    </a:solidFill>
                    <a:latin typeface="微软雅黑" pitchFamily="34" charset="-122"/>
                    <a:ea typeface="微软雅黑" pitchFamily="34" charset="-122"/>
                    <a:sym typeface="微软雅黑" pitchFamily="34" charset="-122"/>
                  </a:rPr>
                  <a:t>点击添加标题</a:t>
                </a:r>
                <a:endParaRPr lang="en-US" sz="1400" b="1">
                  <a:solidFill>
                    <a:srgbClr val="FFFFFF"/>
                  </a:solidFill>
                  <a:latin typeface="微软雅黑" pitchFamily="34" charset="-122"/>
                  <a:ea typeface="微软雅黑" pitchFamily="34" charset="-122"/>
                  <a:sym typeface="微软雅黑" pitchFamily="34" charset="-122"/>
                </a:endParaRPr>
              </a:p>
            </p:txBody>
          </p:sp>
          <p:grpSp>
            <p:nvGrpSpPr>
              <p:cNvPr id="56345" name="Group 52"/>
              <p:cNvGrpSpPr>
                <a:grpSpLocks/>
              </p:cNvGrpSpPr>
              <p:nvPr/>
            </p:nvGrpSpPr>
            <p:grpSpPr bwMode="auto">
              <a:xfrm>
                <a:off x="961472" y="322819"/>
                <a:ext cx="59636" cy="184077"/>
                <a:chOff x="0" y="0"/>
                <a:chExt cx="258763" cy="798512"/>
              </a:xfrm>
            </p:grpSpPr>
            <p:sp>
              <p:nvSpPr>
                <p:cNvPr id="56346" name="Freeform 73"/>
                <p:cNvSpPr>
                  <a:spLocks noChangeArrowheads="1"/>
                </p:cNvSpPr>
                <p:nvPr/>
              </p:nvSpPr>
              <p:spPr bwMode="auto">
                <a:xfrm>
                  <a:off x="120650" y="0"/>
                  <a:ext cx="138113" cy="52387"/>
                </a:xfrm>
                <a:custGeom>
                  <a:avLst/>
                  <a:gdLst>
                    <a:gd name="T0" fmla="*/ 2147483647 w 37"/>
                    <a:gd name="T1" fmla="*/ 2147483647 h 14"/>
                    <a:gd name="T2" fmla="*/ 2147483647 w 37"/>
                    <a:gd name="T3" fmla="*/ 2147483647 h 14"/>
                    <a:gd name="T4" fmla="*/ 2147483647 w 37"/>
                    <a:gd name="T5" fmla="*/ 2147483647 h 14"/>
                    <a:gd name="T6" fmla="*/ 2147483647 w 37"/>
                    <a:gd name="T7" fmla="*/ 2147483647 h 14"/>
                    <a:gd name="T8" fmla="*/ 2147483647 w 37"/>
                    <a:gd name="T9" fmla="*/ 0 h 14"/>
                    <a:gd name="T10" fmla="*/ 2147483647 w 37"/>
                    <a:gd name="T11" fmla="*/ 0 h 14"/>
                    <a:gd name="T12" fmla="*/ 2147483647 w 37"/>
                    <a:gd name="T13" fmla="*/ 0 h 14"/>
                    <a:gd name="T14" fmla="*/ 2147483647 w 37"/>
                    <a:gd name="T15" fmla="*/ 0 h 14"/>
                    <a:gd name="T16" fmla="*/ 2147483647 w 37"/>
                    <a:gd name="T17" fmla="*/ 0 h 14"/>
                    <a:gd name="T18" fmla="*/ 2147483647 w 37"/>
                    <a:gd name="T19" fmla="*/ 0 h 14"/>
                    <a:gd name="T20" fmla="*/ 2147483647 w 37"/>
                    <a:gd name="T21" fmla="*/ 0 h 14"/>
                    <a:gd name="T22" fmla="*/ 2147483647 w 37"/>
                    <a:gd name="T23" fmla="*/ 0 h 14"/>
                    <a:gd name="T24" fmla="*/ 2147483647 w 37"/>
                    <a:gd name="T25" fmla="*/ 0 h 14"/>
                    <a:gd name="T26" fmla="*/ 2147483647 w 37"/>
                    <a:gd name="T27" fmla="*/ 0 h 14"/>
                    <a:gd name="T28" fmla="*/ 2147483647 w 37"/>
                    <a:gd name="T29" fmla="*/ 0 h 14"/>
                    <a:gd name="T30" fmla="*/ 2147483647 w 37"/>
                    <a:gd name="T31" fmla="*/ 0 h 14"/>
                    <a:gd name="T32" fmla="*/ 2147483647 w 37"/>
                    <a:gd name="T33" fmla="*/ 0 h 14"/>
                    <a:gd name="T34" fmla="*/ 0 w 37"/>
                    <a:gd name="T35" fmla="*/ 2147483647 h 14"/>
                    <a:gd name="T36" fmla="*/ 2147483647 w 37"/>
                    <a:gd name="T37" fmla="*/ 2147483647 h 1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7"/>
                    <a:gd name="T58" fmla="*/ 0 h 14"/>
                    <a:gd name="T59" fmla="*/ 37 w 37"/>
                    <a:gd name="T60" fmla="*/ 14 h 1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7" h="14">
                      <a:moveTo>
                        <a:pt x="35" y="14"/>
                      </a:moveTo>
                      <a:cubicBezTo>
                        <a:pt x="37" y="14"/>
                        <a:pt x="37" y="13"/>
                        <a:pt x="37" y="12"/>
                      </a:cubicBezTo>
                      <a:cubicBezTo>
                        <a:pt x="37" y="11"/>
                        <a:pt x="36" y="10"/>
                        <a:pt x="36" y="9"/>
                      </a:cubicBezTo>
                      <a:cubicBezTo>
                        <a:pt x="33" y="6"/>
                        <a:pt x="31" y="4"/>
                        <a:pt x="29" y="1"/>
                      </a:cubicBezTo>
                      <a:cubicBezTo>
                        <a:pt x="27" y="0"/>
                        <a:pt x="27" y="0"/>
                        <a:pt x="27" y="0"/>
                      </a:cubicBezTo>
                      <a:cubicBezTo>
                        <a:pt x="27" y="0"/>
                        <a:pt x="27" y="0"/>
                        <a:pt x="27" y="0"/>
                      </a:cubicBezTo>
                      <a:cubicBezTo>
                        <a:pt x="27" y="0"/>
                        <a:pt x="27" y="0"/>
                        <a:pt x="27" y="0"/>
                      </a:cubicBezTo>
                      <a:cubicBezTo>
                        <a:pt x="27" y="0"/>
                        <a:pt x="26" y="0"/>
                        <a:pt x="26" y="0"/>
                      </a:cubicBezTo>
                      <a:cubicBezTo>
                        <a:pt x="26" y="0"/>
                        <a:pt x="26" y="0"/>
                        <a:pt x="26" y="0"/>
                      </a:cubicBezTo>
                      <a:cubicBezTo>
                        <a:pt x="26" y="0"/>
                        <a:pt x="26" y="0"/>
                        <a:pt x="25" y="0"/>
                      </a:cubicBezTo>
                      <a:cubicBezTo>
                        <a:pt x="25" y="0"/>
                        <a:pt x="25" y="0"/>
                        <a:pt x="25" y="0"/>
                      </a:cubicBezTo>
                      <a:cubicBezTo>
                        <a:pt x="25" y="0"/>
                        <a:pt x="25" y="0"/>
                        <a:pt x="25" y="0"/>
                      </a:cubicBezTo>
                      <a:cubicBezTo>
                        <a:pt x="25" y="0"/>
                        <a:pt x="25" y="0"/>
                        <a:pt x="25" y="0"/>
                      </a:cubicBezTo>
                      <a:cubicBezTo>
                        <a:pt x="25" y="0"/>
                        <a:pt x="25" y="0"/>
                        <a:pt x="24" y="0"/>
                      </a:cubicBezTo>
                      <a:cubicBezTo>
                        <a:pt x="24" y="0"/>
                        <a:pt x="24" y="0"/>
                        <a:pt x="24" y="0"/>
                      </a:cubicBezTo>
                      <a:cubicBezTo>
                        <a:pt x="23" y="0"/>
                        <a:pt x="23" y="0"/>
                        <a:pt x="23" y="0"/>
                      </a:cubicBezTo>
                      <a:cubicBezTo>
                        <a:pt x="23" y="0"/>
                        <a:pt x="23" y="0"/>
                        <a:pt x="23" y="0"/>
                      </a:cubicBezTo>
                      <a:cubicBezTo>
                        <a:pt x="0" y="9"/>
                        <a:pt x="0" y="9"/>
                        <a:pt x="0" y="9"/>
                      </a:cubicBezTo>
                      <a:lnTo>
                        <a:pt x="35" y="14"/>
                      </a:lnTo>
                      <a:close/>
                    </a:path>
                  </a:pathLst>
                </a:custGeom>
                <a:solidFill>
                  <a:srgbClr val="363535"/>
                </a:solidFill>
                <a:ln w="9525">
                  <a:noFill/>
                  <a:round/>
                  <a:headEnd/>
                  <a:tailEnd/>
                </a:ln>
              </p:spPr>
              <p:txBody>
                <a:bodyPr/>
                <a:lstStyle/>
                <a:p>
                  <a:endParaRPr lang="zh-CN" altLang="en-US"/>
                </a:p>
              </p:txBody>
            </p:sp>
            <p:sp>
              <p:nvSpPr>
                <p:cNvPr id="56347" name="Freeform 74"/>
                <p:cNvSpPr>
                  <a:spLocks noChangeArrowheads="1"/>
                </p:cNvSpPr>
                <p:nvPr/>
              </p:nvSpPr>
              <p:spPr bwMode="auto">
                <a:xfrm>
                  <a:off x="0" y="749300"/>
                  <a:ext cx="104775" cy="49212"/>
                </a:xfrm>
                <a:custGeom>
                  <a:avLst/>
                  <a:gdLst>
                    <a:gd name="T0" fmla="*/ 0 w 28"/>
                    <a:gd name="T1" fmla="*/ 2147483647 h 13"/>
                    <a:gd name="T2" fmla="*/ 0 w 28"/>
                    <a:gd name="T3" fmla="*/ 2147483647 h 13"/>
                    <a:gd name="T4" fmla="*/ 2147483647 w 28"/>
                    <a:gd name="T5" fmla="*/ 2147483647 h 13"/>
                    <a:gd name="T6" fmla="*/ 2147483647 w 28"/>
                    <a:gd name="T7" fmla="*/ 0 h 13"/>
                    <a:gd name="T8" fmla="*/ 0 w 28"/>
                    <a:gd name="T9" fmla="*/ 2147483647 h 13"/>
                    <a:gd name="T10" fmla="*/ 0 w 28"/>
                    <a:gd name="T11" fmla="*/ 2147483647 h 13"/>
                    <a:gd name="T12" fmla="*/ 0 60000 65536"/>
                    <a:gd name="T13" fmla="*/ 0 60000 65536"/>
                    <a:gd name="T14" fmla="*/ 0 60000 65536"/>
                    <a:gd name="T15" fmla="*/ 0 60000 65536"/>
                    <a:gd name="T16" fmla="*/ 0 60000 65536"/>
                    <a:gd name="T17" fmla="*/ 0 60000 65536"/>
                    <a:gd name="T18" fmla="*/ 0 w 28"/>
                    <a:gd name="T19" fmla="*/ 0 h 13"/>
                    <a:gd name="T20" fmla="*/ 28 w 28"/>
                    <a:gd name="T21" fmla="*/ 13 h 13"/>
                  </a:gdLst>
                  <a:ahLst/>
                  <a:cxnLst>
                    <a:cxn ang="T12">
                      <a:pos x="T0" y="T1"/>
                    </a:cxn>
                    <a:cxn ang="T13">
                      <a:pos x="T2" y="T3"/>
                    </a:cxn>
                    <a:cxn ang="T14">
                      <a:pos x="T4" y="T5"/>
                    </a:cxn>
                    <a:cxn ang="T15">
                      <a:pos x="T6" y="T7"/>
                    </a:cxn>
                    <a:cxn ang="T16">
                      <a:pos x="T8" y="T9"/>
                    </a:cxn>
                    <a:cxn ang="T17">
                      <a:pos x="T10" y="T11"/>
                    </a:cxn>
                  </a:cxnLst>
                  <a:rect l="T18" t="T19" r="T20" b="T21"/>
                  <a:pathLst>
                    <a:path w="28" h="13">
                      <a:moveTo>
                        <a:pt x="0" y="10"/>
                      </a:moveTo>
                      <a:cubicBezTo>
                        <a:pt x="0" y="13"/>
                        <a:pt x="0" y="13"/>
                        <a:pt x="0" y="13"/>
                      </a:cubicBezTo>
                      <a:cubicBezTo>
                        <a:pt x="28" y="4"/>
                        <a:pt x="28" y="4"/>
                        <a:pt x="28" y="4"/>
                      </a:cubicBezTo>
                      <a:cubicBezTo>
                        <a:pt x="28" y="0"/>
                        <a:pt x="28" y="0"/>
                        <a:pt x="28" y="0"/>
                      </a:cubicBezTo>
                      <a:cubicBezTo>
                        <a:pt x="0" y="9"/>
                        <a:pt x="0" y="9"/>
                        <a:pt x="0" y="9"/>
                      </a:cubicBezTo>
                      <a:cubicBezTo>
                        <a:pt x="0" y="9"/>
                        <a:pt x="0" y="9"/>
                        <a:pt x="0" y="10"/>
                      </a:cubicBezTo>
                      <a:close/>
                    </a:path>
                  </a:pathLst>
                </a:custGeom>
                <a:solidFill>
                  <a:srgbClr val="363535"/>
                </a:solidFill>
                <a:ln w="9525">
                  <a:noFill/>
                  <a:round/>
                  <a:headEnd/>
                  <a:tailEnd/>
                </a:ln>
              </p:spPr>
              <p:txBody>
                <a:bodyPr/>
                <a:lstStyle/>
                <a:p>
                  <a:endParaRPr lang="zh-CN" altLang="en-US"/>
                </a:p>
              </p:txBody>
            </p:sp>
            <p:sp>
              <p:nvSpPr>
                <p:cNvPr id="56348" name="Freeform 77"/>
                <p:cNvSpPr>
                  <a:spLocks noChangeArrowheads="1"/>
                </p:cNvSpPr>
                <p:nvPr/>
              </p:nvSpPr>
              <p:spPr bwMode="auto">
                <a:xfrm>
                  <a:off x="146050" y="712788"/>
                  <a:ext cx="11113" cy="36512"/>
                </a:xfrm>
                <a:custGeom>
                  <a:avLst/>
                  <a:gdLst>
                    <a:gd name="T0" fmla="*/ 2147483647 w 3"/>
                    <a:gd name="T1" fmla="*/ 2147483647 h 10"/>
                    <a:gd name="T2" fmla="*/ 2147483647 w 3"/>
                    <a:gd name="T3" fmla="*/ 2147483647 h 10"/>
                    <a:gd name="T4" fmla="*/ 2147483647 w 3"/>
                    <a:gd name="T5" fmla="*/ 0 h 10"/>
                    <a:gd name="T6" fmla="*/ 2147483647 w 3"/>
                    <a:gd name="T7" fmla="*/ 0 h 10"/>
                    <a:gd name="T8" fmla="*/ 2147483647 w 3"/>
                    <a:gd name="T9" fmla="*/ 0 h 10"/>
                    <a:gd name="T10" fmla="*/ 2147483647 w 3"/>
                    <a:gd name="T11" fmla="*/ 0 h 10"/>
                    <a:gd name="T12" fmla="*/ 0 w 3"/>
                    <a:gd name="T13" fmla="*/ 0 h 10"/>
                    <a:gd name="T14" fmla="*/ 2147483647 w 3"/>
                    <a:gd name="T15" fmla="*/ 2147483647 h 10"/>
                    <a:gd name="T16" fmla="*/ 2147483647 w 3"/>
                    <a:gd name="T17" fmla="*/ 2147483647 h 1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
                    <a:gd name="T28" fmla="*/ 0 h 10"/>
                    <a:gd name="T29" fmla="*/ 3 w 3"/>
                    <a:gd name="T30" fmla="*/ 10 h 1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 h="10">
                      <a:moveTo>
                        <a:pt x="2" y="10"/>
                      </a:moveTo>
                      <a:cubicBezTo>
                        <a:pt x="3" y="10"/>
                        <a:pt x="3" y="10"/>
                        <a:pt x="3" y="10"/>
                      </a:cubicBezTo>
                      <a:cubicBezTo>
                        <a:pt x="3" y="0"/>
                        <a:pt x="3" y="0"/>
                        <a:pt x="3" y="0"/>
                      </a:cubicBezTo>
                      <a:cubicBezTo>
                        <a:pt x="2" y="0"/>
                        <a:pt x="2" y="0"/>
                        <a:pt x="2" y="0"/>
                      </a:cubicBezTo>
                      <a:cubicBezTo>
                        <a:pt x="2" y="0"/>
                        <a:pt x="2" y="0"/>
                        <a:pt x="2" y="0"/>
                      </a:cubicBezTo>
                      <a:cubicBezTo>
                        <a:pt x="2" y="0"/>
                        <a:pt x="1" y="0"/>
                        <a:pt x="1" y="0"/>
                      </a:cubicBezTo>
                      <a:cubicBezTo>
                        <a:pt x="0" y="0"/>
                        <a:pt x="0" y="0"/>
                        <a:pt x="0" y="0"/>
                      </a:cubicBezTo>
                      <a:cubicBezTo>
                        <a:pt x="1" y="2"/>
                        <a:pt x="2" y="4"/>
                        <a:pt x="2" y="7"/>
                      </a:cubicBezTo>
                      <a:lnTo>
                        <a:pt x="2" y="10"/>
                      </a:lnTo>
                      <a:close/>
                    </a:path>
                  </a:pathLst>
                </a:custGeom>
                <a:solidFill>
                  <a:srgbClr val="363535"/>
                </a:solidFill>
                <a:ln w="9525">
                  <a:noFill/>
                  <a:round/>
                  <a:headEnd/>
                  <a:tailEnd/>
                </a:ln>
              </p:spPr>
              <p:txBody>
                <a:bodyPr/>
                <a:lstStyle/>
                <a:p>
                  <a:endParaRPr lang="zh-CN" altLang="en-US"/>
                </a:p>
              </p:txBody>
            </p:sp>
          </p:grpSp>
        </p:grpSp>
        <p:pic>
          <p:nvPicPr>
            <p:cNvPr id="56343" name="Picture 30" descr="Reduced-Cost.png"/>
            <p:cNvPicPr>
              <a:picLocks noChangeAspect="1" noChangeArrowheads="1"/>
            </p:cNvPicPr>
            <p:nvPr/>
          </p:nvPicPr>
          <p:blipFill>
            <a:blip r:embed="rId3"/>
            <a:srcRect l="10599" r="12094"/>
            <a:stretch>
              <a:fillRect/>
            </a:stretch>
          </p:blipFill>
          <p:spPr bwMode="auto">
            <a:xfrm>
              <a:off x="0" y="0"/>
              <a:ext cx="706511" cy="934850"/>
            </a:xfrm>
            <a:prstGeom prst="rect">
              <a:avLst/>
            </a:prstGeom>
            <a:noFill/>
            <a:ln w="9525">
              <a:noFill/>
              <a:miter lim="800000"/>
              <a:headEnd/>
              <a:tailEnd/>
            </a:ln>
          </p:spPr>
        </p:pic>
      </p:grpSp>
      <p:grpSp>
        <p:nvGrpSpPr>
          <p:cNvPr id="50" name="Group 57"/>
          <p:cNvGrpSpPr>
            <a:grpSpLocks/>
          </p:cNvGrpSpPr>
          <p:nvPr/>
        </p:nvGrpSpPr>
        <p:grpSpPr bwMode="auto">
          <a:xfrm>
            <a:off x="2825750" y="2709863"/>
            <a:ext cx="1743075" cy="989012"/>
            <a:chOff x="0" y="0"/>
            <a:chExt cx="2031202" cy="1028700"/>
          </a:xfrm>
        </p:grpSpPr>
        <p:sp>
          <p:nvSpPr>
            <p:cNvPr id="56340" name="Rectangle 75"/>
            <p:cNvSpPr>
              <a:spLocks noChangeArrowheads="1"/>
            </p:cNvSpPr>
            <p:nvPr/>
          </p:nvSpPr>
          <p:spPr bwMode="auto">
            <a:xfrm>
              <a:off x="0" y="0"/>
              <a:ext cx="2031202" cy="1028700"/>
            </a:xfrm>
            <a:prstGeom prst="rect">
              <a:avLst/>
            </a:prstGeom>
            <a:solidFill>
              <a:srgbClr val="7F7F7F"/>
            </a:solidFill>
            <a:ln w="9525">
              <a:noFill/>
              <a:miter lim="800000"/>
              <a:headEnd/>
              <a:tailEnd/>
            </a:ln>
          </p:spPr>
          <p:txBody>
            <a:bodyPr lIns="91428" tIns="45714" rIns="91428" bIns="45714" anchor="ctr"/>
            <a:lstStyle/>
            <a:p>
              <a:pPr algn="ctr">
                <a:lnSpc>
                  <a:spcPct val="90000"/>
                </a:lnSpc>
                <a:spcBef>
                  <a:spcPts val="625"/>
                </a:spcBef>
                <a:buClr>
                  <a:srgbClr val="FFFF99"/>
                </a:buClr>
                <a:buSzPct val="120000"/>
              </a:pPr>
              <a:endParaRPr lang="zh-CN" altLang="zh-CN" sz="1200">
                <a:solidFill>
                  <a:srgbClr val="373737"/>
                </a:solidFill>
                <a:latin typeface="微软雅黑" pitchFamily="34" charset="-122"/>
                <a:ea typeface="微软雅黑" pitchFamily="34" charset="-122"/>
                <a:sym typeface="微软雅黑" pitchFamily="34" charset="-122"/>
              </a:endParaRPr>
            </a:p>
            <a:p>
              <a:pPr algn="ctr">
                <a:lnSpc>
                  <a:spcPct val="90000"/>
                </a:lnSpc>
                <a:spcBef>
                  <a:spcPts val="625"/>
                </a:spcBef>
                <a:buClr>
                  <a:srgbClr val="FFFF99"/>
                </a:buClr>
                <a:buSzPct val="120000"/>
              </a:pPr>
              <a:endParaRPr lang="zh-CN" altLang="zh-CN" sz="1200">
                <a:solidFill>
                  <a:srgbClr val="373737"/>
                </a:solidFill>
                <a:latin typeface="微软雅黑" pitchFamily="34" charset="-122"/>
                <a:ea typeface="微软雅黑" pitchFamily="34" charset="-122"/>
                <a:sym typeface="微软雅黑" pitchFamily="34" charset="-122"/>
              </a:endParaRPr>
            </a:p>
          </p:txBody>
        </p:sp>
        <p:sp>
          <p:nvSpPr>
            <p:cNvPr id="56341" name="矩形 25"/>
            <p:cNvSpPr>
              <a:spLocks noChangeArrowheads="1"/>
            </p:cNvSpPr>
            <p:nvPr/>
          </p:nvSpPr>
          <p:spPr bwMode="auto">
            <a:xfrm>
              <a:off x="366527" y="75047"/>
              <a:ext cx="1290492" cy="775229"/>
            </a:xfrm>
            <a:prstGeom prst="rect">
              <a:avLst/>
            </a:prstGeom>
            <a:noFill/>
            <a:ln w="9525">
              <a:noFill/>
              <a:miter lim="800000"/>
              <a:headEnd/>
              <a:tailEnd/>
            </a:ln>
          </p:spPr>
          <p:txBody>
            <a:bodyPr wrap="none">
              <a:spAutoFit/>
            </a:bodyPr>
            <a:lstStyle/>
            <a:p>
              <a:pPr algn="ctr">
                <a:lnSpc>
                  <a:spcPct val="90000"/>
                </a:lnSpc>
                <a:spcBef>
                  <a:spcPts val="625"/>
                </a:spcBef>
                <a:buClr>
                  <a:srgbClr val="FFFF99"/>
                </a:buClr>
                <a:buSzPct val="120000"/>
              </a:pPr>
              <a:r>
                <a:rPr lang="zh-CN" altLang="en-US" sz="1200">
                  <a:solidFill>
                    <a:schemeClr val="bg1"/>
                  </a:solidFill>
                  <a:latin typeface="微软雅黑" pitchFamily="34" charset="-122"/>
                  <a:ea typeface="微软雅黑" pitchFamily="34" charset="-122"/>
                  <a:sym typeface="微软雅黑" pitchFamily="34" charset="-122"/>
                </a:rPr>
                <a:t>点击添加文本</a:t>
              </a:r>
              <a:endParaRPr lang="en-US" sz="1200">
                <a:solidFill>
                  <a:schemeClr val="bg1"/>
                </a:solidFill>
                <a:latin typeface="微软雅黑" pitchFamily="34" charset="-122"/>
                <a:ea typeface="微软雅黑" pitchFamily="34" charset="-122"/>
                <a:sym typeface="微软雅黑" pitchFamily="34" charset="-122"/>
              </a:endParaRPr>
            </a:p>
            <a:p>
              <a:pPr algn="ctr">
                <a:lnSpc>
                  <a:spcPct val="90000"/>
                </a:lnSpc>
                <a:spcBef>
                  <a:spcPts val="625"/>
                </a:spcBef>
                <a:buClr>
                  <a:srgbClr val="FFFF99"/>
                </a:buClr>
                <a:buSzPct val="120000"/>
              </a:pPr>
              <a:r>
                <a:rPr lang="zh-CN" altLang="en-US" sz="1200">
                  <a:solidFill>
                    <a:schemeClr val="bg1"/>
                  </a:solidFill>
                  <a:latin typeface="微软雅黑" pitchFamily="34" charset="-122"/>
                  <a:ea typeface="微软雅黑" pitchFamily="34" charset="-122"/>
                  <a:sym typeface="微软雅黑" pitchFamily="34" charset="-122"/>
                </a:rPr>
                <a:t>点击添加文本</a:t>
              </a:r>
              <a:endParaRPr lang="en-US" sz="1200">
                <a:solidFill>
                  <a:schemeClr val="bg1"/>
                </a:solidFill>
                <a:latin typeface="微软雅黑" pitchFamily="34" charset="-122"/>
                <a:ea typeface="微软雅黑" pitchFamily="34" charset="-122"/>
                <a:sym typeface="微软雅黑" pitchFamily="34" charset="-122"/>
              </a:endParaRPr>
            </a:p>
            <a:p>
              <a:pPr algn="ctr">
                <a:lnSpc>
                  <a:spcPct val="90000"/>
                </a:lnSpc>
                <a:spcBef>
                  <a:spcPts val="625"/>
                </a:spcBef>
                <a:buClr>
                  <a:srgbClr val="FFFF99"/>
                </a:buClr>
                <a:buSzPct val="120000"/>
              </a:pPr>
              <a:r>
                <a:rPr lang="zh-CN" altLang="en-US" sz="1200">
                  <a:solidFill>
                    <a:schemeClr val="bg1"/>
                  </a:solidFill>
                  <a:latin typeface="微软雅黑" pitchFamily="34" charset="-122"/>
                  <a:ea typeface="微软雅黑" pitchFamily="34" charset="-122"/>
                  <a:sym typeface="微软雅黑" pitchFamily="34" charset="-122"/>
                </a:rPr>
                <a:t>点击添加文本</a:t>
              </a:r>
              <a:endParaRPr lang="en-US" sz="1200">
                <a:solidFill>
                  <a:schemeClr val="bg1"/>
                </a:solidFill>
                <a:latin typeface="微软雅黑" pitchFamily="34" charset="-122"/>
                <a:ea typeface="微软雅黑" pitchFamily="34" charset="-122"/>
                <a:sym typeface="微软雅黑" pitchFamily="34" charset="-122"/>
              </a:endParaRPr>
            </a:p>
          </p:txBody>
        </p:sp>
      </p:gr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300" fill="hold"/>
                                        <p:tgtEl>
                                          <p:spTgt spid="2"/>
                                        </p:tgtEl>
                                        <p:attrNameLst>
                                          <p:attrName>ppt_w</p:attrName>
                                        </p:attrNameLst>
                                      </p:cBhvr>
                                      <p:tavLst>
                                        <p:tav tm="0">
                                          <p:val>
                                            <p:fltVal val="0"/>
                                          </p:val>
                                        </p:tav>
                                        <p:tav tm="100000">
                                          <p:val>
                                            <p:strVal val="#ppt_w"/>
                                          </p:val>
                                        </p:tav>
                                      </p:tavLst>
                                    </p:anim>
                                    <p:anim calcmode="lin" valueType="num">
                                      <p:cBhvr>
                                        <p:cTn id="8" dur="300" fill="hold"/>
                                        <p:tgtEl>
                                          <p:spTgt spid="2"/>
                                        </p:tgtEl>
                                        <p:attrNameLst>
                                          <p:attrName>ppt_h</p:attrName>
                                        </p:attrNameLst>
                                      </p:cBhvr>
                                      <p:tavLst>
                                        <p:tav tm="0">
                                          <p:val>
                                            <p:fltVal val="0"/>
                                          </p:val>
                                        </p:tav>
                                        <p:tav tm="100000">
                                          <p:val>
                                            <p:strVal val="#ppt_h"/>
                                          </p:val>
                                        </p:tav>
                                      </p:tavLst>
                                    </p:anim>
                                    <p:anim calcmode="lin" valueType="num">
                                      <p:cBhvr>
                                        <p:cTn id="9" dur="300" fill="hold"/>
                                        <p:tgtEl>
                                          <p:spTgt spid="2"/>
                                        </p:tgtEl>
                                        <p:attrNameLst>
                                          <p:attrName>style.rotation</p:attrName>
                                        </p:attrNameLst>
                                      </p:cBhvr>
                                      <p:tavLst>
                                        <p:tav tm="0">
                                          <p:val>
                                            <p:fltVal val="90"/>
                                          </p:val>
                                        </p:tav>
                                        <p:tav tm="100000">
                                          <p:val>
                                            <p:fltVal val="0"/>
                                          </p:val>
                                        </p:tav>
                                      </p:tavLst>
                                    </p:anim>
                                    <p:animEffect transition="in" filter="fade">
                                      <p:cBhvr>
                                        <p:cTn id="10" dur="300"/>
                                        <p:tgtEl>
                                          <p:spTgt spid="2"/>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300" fill="hold"/>
                                        <p:tgtEl>
                                          <p:spTgt spid="3"/>
                                        </p:tgtEl>
                                        <p:attrNameLst>
                                          <p:attrName>ppt_w</p:attrName>
                                        </p:attrNameLst>
                                      </p:cBhvr>
                                      <p:tavLst>
                                        <p:tav tm="0">
                                          <p:val>
                                            <p:fltVal val="0"/>
                                          </p:val>
                                        </p:tav>
                                        <p:tav tm="100000">
                                          <p:val>
                                            <p:strVal val="#ppt_w"/>
                                          </p:val>
                                        </p:tav>
                                      </p:tavLst>
                                    </p:anim>
                                    <p:anim calcmode="lin" valueType="num">
                                      <p:cBhvr>
                                        <p:cTn id="14" dur="300" fill="hold"/>
                                        <p:tgtEl>
                                          <p:spTgt spid="3"/>
                                        </p:tgtEl>
                                        <p:attrNameLst>
                                          <p:attrName>ppt_h</p:attrName>
                                        </p:attrNameLst>
                                      </p:cBhvr>
                                      <p:tavLst>
                                        <p:tav tm="0">
                                          <p:val>
                                            <p:fltVal val="0"/>
                                          </p:val>
                                        </p:tav>
                                        <p:tav tm="100000">
                                          <p:val>
                                            <p:strVal val="#ppt_h"/>
                                          </p:val>
                                        </p:tav>
                                      </p:tavLst>
                                    </p:anim>
                                    <p:anim calcmode="lin" valueType="num">
                                      <p:cBhvr>
                                        <p:cTn id="15" dur="300" fill="hold"/>
                                        <p:tgtEl>
                                          <p:spTgt spid="3"/>
                                        </p:tgtEl>
                                        <p:attrNameLst>
                                          <p:attrName>style.rotation</p:attrName>
                                        </p:attrNameLst>
                                      </p:cBhvr>
                                      <p:tavLst>
                                        <p:tav tm="0">
                                          <p:val>
                                            <p:fltVal val="90"/>
                                          </p:val>
                                        </p:tav>
                                        <p:tav tm="100000">
                                          <p:val>
                                            <p:fltVal val="0"/>
                                          </p:val>
                                        </p:tav>
                                      </p:tavLst>
                                    </p:anim>
                                    <p:animEffect transition="in" filter="fade">
                                      <p:cBhvr>
                                        <p:cTn id="16" dur="300"/>
                                        <p:tgtEl>
                                          <p:spTgt spid="3"/>
                                        </p:tgtEl>
                                      </p:cBhvr>
                                    </p:animEffect>
                                  </p:childTnLst>
                                </p:cTn>
                              </p:par>
                            </p:childTnLst>
                          </p:cTn>
                        </p:par>
                        <p:par>
                          <p:cTn id="17" fill="hold">
                            <p:stCondLst>
                              <p:cond delay="300"/>
                            </p:stCondLst>
                            <p:childTnLst>
                              <p:par>
                                <p:cTn id="18" presetID="22" presetClass="entr" presetSubtype="8"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left)">
                                      <p:cBhvr>
                                        <p:cTn id="20" dur="300"/>
                                        <p:tgtEl>
                                          <p:spTgt spid="4"/>
                                        </p:tgtEl>
                                      </p:cBhvr>
                                    </p:animEffect>
                                  </p:childTnLst>
                                </p:cTn>
                              </p:par>
                              <p:par>
                                <p:cTn id="21" presetID="41" presetClass="entr" presetSubtype="0" fill="hold" grpId="0" nodeType="withEffect">
                                  <p:stCondLst>
                                    <p:cond delay="0"/>
                                  </p:stCondLst>
                                  <p:iterate type="lt">
                                    <p:tmPct val="10000"/>
                                  </p:iterate>
                                  <p:childTnLst>
                                    <p:set>
                                      <p:cBhvr>
                                        <p:cTn id="22" dur="1" fill="hold">
                                          <p:stCondLst>
                                            <p:cond delay="0"/>
                                          </p:stCondLst>
                                        </p:cTn>
                                        <p:tgtEl>
                                          <p:spTgt spid="5"/>
                                        </p:tgtEl>
                                        <p:attrNameLst>
                                          <p:attrName>style.visibility</p:attrName>
                                        </p:attrNameLst>
                                      </p:cBhvr>
                                      <p:to>
                                        <p:strVal val="visible"/>
                                      </p:to>
                                    </p:set>
                                    <p:anim calcmode="lin" valueType="num">
                                      <p:cBhvr>
                                        <p:cTn id="23" dur="3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4" dur="300" fill="hold"/>
                                        <p:tgtEl>
                                          <p:spTgt spid="5"/>
                                        </p:tgtEl>
                                        <p:attrNameLst>
                                          <p:attrName>ppt_y</p:attrName>
                                        </p:attrNameLst>
                                      </p:cBhvr>
                                      <p:tavLst>
                                        <p:tav tm="0">
                                          <p:val>
                                            <p:strVal val="#ppt_y"/>
                                          </p:val>
                                        </p:tav>
                                        <p:tav tm="100000">
                                          <p:val>
                                            <p:strVal val="#ppt_y"/>
                                          </p:val>
                                        </p:tav>
                                      </p:tavLst>
                                    </p:anim>
                                    <p:anim calcmode="lin" valueType="num">
                                      <p:cBhvr>
                                        <p:cTn id="25" dur="3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6" dur="3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7" dur="300" tmFilter="0,0; .5, 1; 1, 1"/>
                                        <p:tgtEl>
                                          <p:spTgt spid="5"/>
                                        </p:tgtEl>
                                      </p:cBhvr>
                                    </p:animEffect>
                                  </p:childTnLst>
                                </p:cTn>
                              </p:par>
                            </p:childTnLst>
                          </p:cTn>
                        </p:par>
                      </p:childTnLst>
                    </p:cTn>
                  </p:par>
                  <p:par>
                    <p:cTn id="28" fill="hold">
                      <p:stCondLst>
                        <p:cond delay="indefinite"/>
                      </p:stCondLst>
                      <p:childTnLst>
                        <p:par>
                          <p:cTn id="29" fill="hold">
                            <p:stCondLst>
                              <p:cond delay="0"/>
                            </p:stCondLst>
                            <p:childTnLst>
                              <p:par>
                                <p:cTn id="30" presetID="55" presetClass="entr" presetSubtype="0" fill="hold" nodeType="clickEffect">
                                  <p:stCondLst>
                                    <p:cond delay="0"/>
                                  </p:stCondLst>
                                  <p:childTnLst>
                                    <p:set>
                                      <p:cBhvr>
                                        <p:cTn id="31" dur="1" fill="hold">
                                          <p:stCondLst>
                                            <p:cond delay="0"/>
                                          </p:stCondLst>
                                        </p:cTn>
                                        <p:tgtEl>
                                          <p:spTgt spid="15"/>
                                        </p:tgtEl>
                                        <p:attrNameLst>
                                          <p:attrName>style.visibility</p:attrName>
                                        </p:attrNameLst>
                                      </p:cBhvr>
                                      <p:to>
                                        <p:strVal val="visible"/>
                                      </p:to>
                                    </p:set>
                                    <p:anim calcmode="lin" valueType="num">
                                      <p:cBhvr>
                                        <p:cTn id="32" dur="1000" fill="hold"/>
                                        <p:tgtEl>
                                          <p:spTgt spid="15"/>
                                        </p:tgtEl>
                                        <p:attrNameLst>
                                          <p:attrName>ppt_w</p:attrName>
                                        </p:attrNameLst>
                                      </p:cBhvr>
                                      <p:tavLst>
                                        <p:tav tm="0">
                                          <p:val>
                                            <p:strVal val="#ppt_w*0.70"/>
                                          </p:val>
                                        </p:tav>
                                        <p:tav tm="100000">
                                          <p:val>
                                            <p:strVal val="#ppt_w"/>
                                          </p:val>
                                        </p:tav>
                                      </p:tavLst>
                                    </p:anim>
                                    <p:anim calcmode="lin" valueType="num">
                                      <p:cBhvr>
                                        <p:cTn id="33" dur="1000" fill="hold"/>
                                        <p:tgtEl>
                                          <p:spTgt spid="15"/>
                                        </p:tgtEl>
                                        <p:attrNameLst>
                                          <p:attrName>ppt_h</p:attrName>
                                        </p:attrNameLst>
                                      </p:cBhvr>
                                      <p:tavLst>
                                        <p:tav tm="0">
                                          <p:val>
                                            <p:strVal val="#ppt_h"/>
                                          </p:val>
                                        </p:tav>
                                        <p:tav tm="100000">
                                          <p:val>
                                            <p:strVal val="#ppt_h"/>
                                          </p:val>
                                        </p:tav>
                                      </p:tavLst>
                                    </p:anim>
                                    <p:animEffect transition="in" filter="fade">
                                      <p:cBhvr>
                                        <p:cTn id="34" dur="1000"/>
                                        <p:tgtEl>
                                          <p:spTgt spid="15"/>
                                        </p:tgtEl>
                                      </p:cBhvr>
                                    </p:animEffect>
                                  </p:childTnLst>
                                </p:cTn>
                              </p:par>
                              <p:par>
                                <p:cTn id="35" presetID="55" presetClass="entr" presetSubtype="0" fill="hold" nodeType="withEffect">
                                  <p:stCondLst>
                                    <p:cond delay="300"/>
                                  </p:stCondLst>
                                  <p:childTnLst>
                                    <p:set>
                                      <p:cBhvr>
                                        <p:cTn id="36" dur="1" fill="hold">
                                          <p:stCondLst>
                                            <p:cond delay="0"/>
                                          </p:stCondLst>
                                        </p:cTn>
                                        <p:tgtEl>
                                          <p:spTgt spid="33"/>
                                        </p:tgtEl>
                                        <p:attrNameLst>
                                          <p:attrName>style.visibility</p:attrName>
                                        </p:attrNameLst>
                                      </p:cBhvr>
                                      <p:to>
                                        <p:strVal val="visible"/>
                                      </p:to>
                                    </p:set>
                                    <p:anim calcmode="lin" valueType="num">
                                      <p:cBhvr>
                                        <p:cTn id="37" dur="1000" fill="hold"/>
                                        <p:tgtEl>
                                          <p:spTgt spid="33"/>
                                        </p:tgtEl>
                                        <p:attrNameLst>
                                          <p:attrName>ppt_w</p:attrName>
                                        </p:attrNameLst>
                                      </p:cBhvr>
                                      <p:tavLst>
                                        <p:tav tm="0">
                                          <p:val>
                                            <p:strVal val="#ppt_w*0.70"/>
                                          </p:val>
                                        </p:tav>
                                        <p:tav tm="100000">
                                          <p:val>
                                            <p:strVal val="#ppt_w"/>
                                          </p:val>
                                        </p:tav>
                                      </p:tavLst>
                                    </p:anim>
                                    <p:anim calcmode="lin" valueType="num">
                                      <p:cBhvr>
                                        <p:cTn id="38" dur="1000" fill="hold"/>
                                        <p:tgtEl>
                                          <p:spTgt spid="33"/>
                                        </p:tgtEl>
                                        <p:attrNameLst>
                                          <p:attrName>ppt_h</p:attrName>
                                        </p:attrNameLst>
                                      </p:cBhvr>
                                      <p:tavLst>
                                        <p:tav tm="0">
                                          <p:val>
                                            <p:strVal val="#ppt_h"/>
                                          </p:val>
                                        </p:tav>
                                        <p:tav tm="100000">
                                          <p:val>
                                            <p:strVal val="#ppt_h"/>
                                          </p:val>
                                        </p:tav>
                                      </p:tavLst>
                                    </p:anim>
                                    <p:animEffect transition="in" filter="fade">
                                      <p:cBhvr>
                                        <p:cTn id="39" dur="1000"/>
                                        <p:tgtEl>
                                          <p:spTgt spid="33"/>
                                        </p:tgtEl>
                                      </p:cBhvr>
                                    </p:animEffect>
                                  </p:childTnLst>
                                </p:cTn>
                              </p:par>
                              <p:par>
                                <p:cTn id="40" presetID="55" presetClass="entr" presetSubtype="0" fill="hold" nodeType="withEffect">
                                  <p:stCondLst>
                                    <p:cond delay="700"/>
                                  </p:stCondLst>
                                  <p:childTnLst>
                                    <p:set>
                                      <p:cBhvr>
                                        <p:cTn id="41" dur="1" fill="hold">
                                          <p:stCondLst>
                                            <p:cond delay="0"/>
                                          </p:stCondLst>
                                        </p:cTn>
                                        <p:tgtEl>
                                          <p:spTgt spid="25"/>
                                        </p:tgtEl>
                                        <p:attrNameLst>
                                          <p:attrName>style.visibility</p:attrName>
                                        </p:attrNameLst>
                                      </p:cBhvr>
                                      <p:to>
                                        <p:strVal val="visible"/>
                                      </p:to>
                                    </p:set>
                                    <p:anim calcmode="lin" valueType="num">
                                      <p:cBhvr>
                                        <p:cTn id="42" dur="1000" fill="hold"/>
                                        <p:tgtEl>
                                          <p:spTgt spid="25"/>
                                        </p:tgtEl>
                                        <p:attrNameLst>
                                          <p:attrName>ppt_w</p:attrName>
                                        </p:attrNameLst>
                                      </p:cBhvr>
                                      <p:tavLst>
                                        <p:tav tm="0">
                                          <p:val>
                                            <p:strVal val="#ppt_w*0.70"/>
                                          </p:val>
                                        </p:tav>
                                        <p:tav tm="100000">
                                          <p:val>
                                            <p:strVal val="#ppt_w"/>
                                          </p:val>
                                        </p:tav>
                                      </p:tavLst>
                                    </p:anim>
                                    <p:anim calcmode="lin" valueType="num">
                                      <p:cBhvr>
                                        <p:cTn id="43" dur="1000" fill="hold"/>
                                        <p:tgtEl>
                                          <p:spTgt spid="25"/>
                                        </p:tgtEl>
                                        <p:attrNameLst>
                                          <p:attrName>ppt_h</p:attrName>
                                        </p:attrNameLst>
                                      </p:cBhvr>
                                      <p:tavLst>
                                        <p:tav tm="0">
                                          <p:val>
                                            <p:strVal val="#ppt_h"/>
                                          </p:val>
                                        </p:tav>
                                        <p:tav tm="100000">
                                          <p:val>
                                            <p:strVal val="#ppt_h"/>
                                          </p:val>
                                        </p:tav>
                                      </p:tavLst>
                                    </p:anim>
                                    <p:animEffect transition="in" filter="fade">
                                      <p:cBhvr>
                                        <p:cTn id="44" dur="1000"/>
                                        <p:tgtEl>
                                          <p:spTgt spid="25"/>
                                        </p:tgtEl>
                                      </p:cBhvr>
                                    </p:animEffect>
                                  </p:childTnLst>
                                </p:cTn>
                              </p:par>
                              <p:par>
                                <p:cTn id="45" presetID="55" presetClass="entr" presetSubtype="0" fill="hold" nodeType="withEffect">
                                  <p:stCondLst>
                                    <p:cond delay="1100"/>
                                  </p:stCondLst>
                                  <p:childTnLst>
                                    <p:set>
                                      <p:cBhvr>
                                        <p:cTn id="46" dur="1" fill="hold">
                                          <p:stCondLst>
                                            <p:cond delay="0"/>
                                          </p:stCondLst>
                                        </p:cTn>
                                        <p:tgtEl>
                                          <p:spTgt spid="42"/>
                                        </p:tgtEl>
                                        <p:attrNameLst>
                                          <p:attrName>style.visibility</p:attrName>
                                        </p:attrNameLst>
                                      </p:cBhvr>
                                      <p:to>
                                        <p:strVal val="visible"/>
                                      </p:to>
                                    </p:set>
                                    <p:anim calcmode="lin" valueType="num">
                                      <p:cBhvr>
                                        <p:cTn id="47" dur="1000" fill="hold"/>
                                        <p:tgtEl>
                                          <p:spTgt spid="42"/>
                                        </p:tgtEl>
                                        <p:attrNameLst>
                                          <p:attrName>ppt_w</p:attrName>
                                        </p:attrNameLst>
                                      </p:cBhvr>
                                      <p:tavLst>
                                        <p:tav tm="0">
                                          <p:val>
                                            <p:strVal val="#ppt_w*0.70"/>
                                          </p:val>
                                        </p:tav>
                                        <p:tav tm="100000">
                                          <p:val>
                                            <p:strVal val="#ppt_w"/>
                                          </p:val>
                                        </p:tav>
                                      </p:tavLst>
                                    </p:anim>
                                    <p:anim calcmode="lin" valueType="num">
                                      <p:cBhvr>
                                        <p:cTn id="48" dur="1000" fill="hold"/>
                                        <p:tgtEl>
                                          <p:spTgt spid="42"/>
                                        </p:tgtEl>
                                        <p:attrNameLst>
                                          <p:attrName>ppt_h</p:attrName>
                                        </p:attrNameLst>
                                      </p:cBhvr>
                                      <p:tavLst>
                                        <p:tav tm="0">
                                          <p:val>
                                            <p:strVal val="#ppt_h"/>
                                          </p:val>
                                        </p:tav>
                                        <p:tav tm="100000">
                                          <p:val>
                                            <p:strVal val="#ppt_h"/>
                                          </p:val>
                                        </p:tav>
                                      </p:tavLst>
                                    </p:anim>
                                    <p:animEffect transition="in" filter="fade">
                                      <p:cBhvr>
                                        <p:cTn id="49" dur="1000"/>
                                        <p:tgtEl>
                                          <p:spTgt spid="42"/>
                                        </p:tgtEl>
                                      </p:cBhvr>
                                    </p:animEffect>
                                  </p:childTnLst>
                                </p:cTn>
                              </p:par>
                            </p:childTnLst>
                          </p:cTn>
                        </p:par>
                      </p:childTnLst>
                    </p:cTn>
                  </p:par>
                  <p:par>
                    <p:cTn id="50" fill="hold">
                      <p:stCondLst>
                        <p:cond delay="indefinite"/>
                      </p:stCondLst>
                      <p:childTnLst>
                        <p:par>
                          <p:cTn id="51" fill="hold">
                            <p:stCondLst>
                              <p:cond delay="0"/>
                            </p:stCondLst>
                            <p:childTnLst>
                              <p:par>
                                <p:cTn id="52" presetID="2" presetClass="entr" presetSubtype="2" fill="hold" grpId="0" nodeType="clickEffect">
                                  <p:stCondLst>
                                    <p:cond delay="0"/>
                                  </p:stCondLst>
                                  <p:childTnLst>
                                    <p:set>
                                      <p:cBhvr>
                                        <p:cTn id="53" dur="1" fill="hold">
                                          <p:stCondLst>
                                            <p:cond delay="0"/>
                                          </p:stCondLst>
                                        </p:cTn>
                                        <p:tgtEl>
                                          <p:spTgt spid="7"/>
                                        </p:tgtEl>
                                        <p:attrNameLst>
                                          <p:attrName>style.visibility</p:attrName>
                                        </p:attrNameLst>
                                      </p:cBhvr>
                                      <p:to>
                                        <p:strVal val="visible"/>
                                      </p:to>
                                    </p:set>
                                    <p:anim calcmode="lin" valueType="num">
                                      <p:cBhvr additive="base">
                                        <p:cTn id="54" dur="500" fill="hold"/>
                                        <p:tgtEl>
                                          <p:spTgt spid="7"/>
                                        </p:tgtEl>
                                        <p:attrNameLst>
                                          <p:attrName>ppt_x</p:attrName>
                                        </p:attrNameLst>
                                      </p:cBhvr>
                                      <p:tavLst>
                                        <p:tav tm="0">
                                          <p:val>
                                            <p:strVal val="1+#ppt_w/2"/>
                                          </p:val>
                                        </p:tav>
                                        <p:tav tm="100000">
                                          <p:val>
                                            <p:strVal val="#ppt_x"/>
                                          </p:val>
                                        </p:tav>
                                      </p:tavLst>
                                    </p:anim>
                                    <p:anim calcmode="lin" valueType="num">
                                      <p:cBhvr additive="base">
                                        <p:cTn id="55" dur="500" fill="hold"/>
                                        <p:tgtEl>
                                          <p:spTgt spid="7"/>
                                        </p:tgtEl>
                                        <p:attrNameLst>
                                          <p:attrName>ppt_y</p:attrName>
                                        </p:attrNameLst>
                                      </p:cBhvr>
                                      <p:tavLst>
                                        <p:tav tm="0">
                                          <p:val>
                                            <p:strVal val="#ppt_y"/>
                                          </p:val>
                                        </p:tav>
                                        <p:tav tm="100000">
                                          <p:val>
                                            <p:strVal val="#ppt_y"/>
                                          </p:val>
                                        </p:tav>
                                      </p:tavLst>
                                    </p:anim>
                                  </p:childTnLst>
                                </p:cTn>
                              </p:par>
                              <p:par>
                                <p:cTn id="56" presetID="2" presetClass="entr" presetSubtype="8" fill="hold" grpId="0" nodeType="withEffect">
                                  <p:stCondLst>
                                    <p:cond delay="0"/>
                                  </p:stCondLst>
                                  <p:childTnLst>
                                    <p:set>
                                      <p:cBhvr>
                                        <p:cTn id="57" dur="1" fill="hold">
                                          <p:stCondLst>
                                            <p:cond delay="0"/>
                                          </p:stCondLst>
                                        </p:cTn>
                                        <p:tgtEl>
                                          <p:spTgt spid="6"/>
                                        </p:tgtEl>
                                        <p:attrNameLst>
                                          <p:attrName>style.visibility</p:attrName>
                                        </p:attrNameLst>
                                      </p:cBhvr>
                                      <p:to>
                                        <p:strVal val="visible"/>
                                      </p:to>
                                    </p:set>
                                    <p:anim calcmode="lin" valueType="num">
                                      <p:cBhvr additive="base">
                                        <p:cTn id="58" dur="500" fill="hold"/>
                                        <p:tgtEl>
                                          <p:spTgt spid="6"/>
                                        </p:tgtEl>
                                        <p:attrNameLst>
                                          <p:attrName>ppt_x</p:attrName>
                                        </p:attrNameLst>
                                      </p:cBhvr>
                                      <p:tavLst>
                                        <p:tav tm="0">
                                          <p:val>
                                            <p:strVal val="0-#ppt_w/2"/>
                                          </p:val>
                                        </p:tav>
                                        <p:tav tm="100000">
                                          <p:val>
                                            <p:strVal val="#ppt_x"/>
                                          </p:val>
                                        </p:tav>
                                      </p:tavLst>
                                    </p:anim>
                                    <p:anim calcmode="lin" valueType="num">
                                      <p:cBhvr additive="base">
                                        <p:cTn id="59" dur="500" fill="hold"/>
                                        <p:tgtEl>
                                          <p:spTgt spid="6"/>
                                        </p:tgtEl>
                                        <p:attrNameLst>
                                          <p:attrName>ppt_y</p:attrName>
                                        </p:attrNameLst>
                                      </p:cBhvr>
                                      <p:tavLst>
                                        <p:tav tm="0">
                                          <p:val>
                                            <p:strVal val="#ppt_y"/>
                                          </p:val>
                                        </p:tav>
                                        <p:tav tm="100000">
                                          <p:val>
                                            <p:strVal val="#ppt_y"/>
                                          </p:val>
                                        </p:tav>
                                      </p:tavLst>
                                    </p:anim>
                                  </p:childTnLst>
                                </p:cTn>
                              </p:par>
                              <p:par>
                                <p:cTn id="60" presetID="2" presetClass="entr" presetSubtype="8" fill="hold" nodeType="withEffect">
                                  <p:stCondLst>
                                    <p:cond delay="0"/>
                                  </p:stCondLst>
                                  <p:childTnLst>
                                    <p:set>
                                      <p:cBhvr>
                                        <p:cTn id="61" dur="1" fill="hold">
                                          <p:stCondLst>
                                            <p:cond delay="0"/>
                                          </p:stCondLst>
                                        </p:cTn>
                                        <p:tgtEl>
                                          <p:spTgt spid="50"/>
                                        </p:tgtEl>
                                        <p:attrNameLst>
                                          <p:attrName>style.visibility</p:attrName>
                                        </p:attrNameLst>
                                      </p:cBhvr>
                                      <p:to>
                                        <p:strVal val="visible"/>
                                      </p:to>
                                    </p:set>
                                    <p:anim calcmode="lin" valueType="num">
                                      <p:cBhvr additive="base">
                                        <p:cTn id="62" dur="500" fill="hold"/>
                                        <p:tgtEl>
                                          <p:spTgt spid="50"/>
                                        </p:tgtEl>
                                        <p:attrNameLst>
                                          <p:attrName>ppt_x</p:attrName>
                                        </p:attrNameLst>
                                      </p:cBhvr>
                                      <p:tavLst>
                                        <p:tav tm="0">
                                          <p:val>
                                            <p:strVal val="0-#ppt_w/2"/>
                                          </p:val>
                                        </p:tav>
                                        <p:tav tm="100000">
                                          <p:val>
                                            <p:strVal val="#ppt_x"/>
                                          </p:val>
                                        </p:tav>
                                      </p:tavLst>
                                    </p:anim>
                                    <p:anim calcmode="lin" valueType="num">
                                      <p:cBhvr additive="base">
                                        <p:cTn id="63" dur="500" fill="hold"/>
                                        <p:tgtEl>
                                          <p:spTgt spid="50"/>
                                        </p:tgtEl>
                                        <p:attrNameLst>
                                          <p:attrName>ppt_y</p:attrName>
                                        </p:attrNameLst>
                                      </p:cBhvr>
                                      <p:tavLst>
                                        <p:tav tm="0">
                                          <p:val>
                                            <p:strVal val="#ppt_y"/>
                                          </p:val>
                                        </p:tav>
                                        <p:tav tm="100000">
                                          <p:val>
                                            <p:strVal val="#ppt_y"/>
                                          </p:val>
                                        </p:tav>
                                      </p:tavLst>
                                    </p:anim>
                                  </p:childTnLst>
                                </p:cTn>
                              </p:par>
                              <p:par>
                                <p:cTn id="64" presetID="2" presetClass="entr" presetSubtype="2" fill="hold" grpId="0" nodeType="withEffect">
                                  <p:stCondLst>
                                    <p:cond delay="0"/>
                                  </p:stCondLst>
                                  <p:childTnLst>
                                    <p:set>
                                      <p:cBhvr>
                                        <p:cTn id="65" dur="1" fill="hold">
                                          <p:stCondLst>
                                            <p:cond delay="0"/>
                                          </p:stCondLst>
                                        </p:cTn>
                                        <p:tgtEl>
                                          <p:spTgt spid="10"/>
                                        </p:tgtEl>
                                        <p:attrNameLst>
                                          <p:attrName>style.visibility</p:attrName>
                                        </p:attrNameLst>
                                      </p:cBhvr>
                                      <p:to>
                                        <p:strVal val="visible"/>
                                      </p:to>
                                    </p:set>
                                    <p:anim calcmode="lin" valueType="num">
                                      <p:cBhvr additive="base">
                                        <p:cTn id="66" dur="500" fill="hold"/>
                                        <p:tgtEl>
                                          <p:spTgt spid="10"/>
                                        </p:tgtEl>
                                        <p:attrNameLst>
                                          <p:attrName>ppt_x</p:attrName>
                                        </p:attrNameLst>
                                      </p:cBhvr>
                                      <p:tavLst>
                                        <p:tav tm="0">
                                          <p:val>
                                            <p:strVal val="1+#ppt_w/2"/>
                                          </p:val>
                                        </p:tav>
                                        <p:tav tm="100000">
                                          <p:val>
                                            <p:strVal val="#ppt_x"/>
                                          </p:val>
                                        </p:tav>
                                      </p:tavLst>
                                    </p:anim>
                                    <p:anim calcmode="lin" valueType="num">
                                      <p:cBhvr additive="base">
                                        <p:cTn id="67" dur="500" fill="hold"/>
                                        <p:tgtEl>
                                          <p:spTgt spid="10"/>
                                        </p:tgtEl>
                                        <p:attrNameLst>
                                          <p:attrName>ppt_y</p:attrName>
                                        </p:attrNameLst>
                                      </p:cBhvr>
                                      <p:tavLst>
                                        <p:tav tm="0">
                                          <p:val>
                                            <p:strVal val="#ppt_y"/>
                                          </p:val>
                                        </p:tav>
                                        <p:tav tm="100000">
                                          <p:val>
                                            <p:strVal val="#ppt_y"/>
                                          </p:val>
                                        </p:tav>
                                      </p:tavLst>
                                    </p:anim>
                                  </p:childTnLst>
                                </p:cTn>
                              </p:par>
                              <p:par>
                                <p:cTn id="68" presetID="2" presetClass="entr" presetSubtype="8" fill="hold" grpId="0" nodeType="withEffect">
                                  <p:stCondLst>
                                    <p:cond delay="0"/>
                                  </p:stCondLst>
                                  <p:childTnLst>
                                    <p:set>
                                      <p:cBhvr>
                                        <p:cTn id="69" dur="1" fill="hold">
                                          <p:stCondLst>
                                            <p:cond delay="0"/>
                                          </p:stCondLst>
                                        </p:cTn>
                                        <p:tgtEl>
                                          <p:spTgt spid="8"/>
                                        </p:tgtEl>
                                        <p:attrNameLst>
                                          <p:attrName>style.visibility</p:attrName>
                                        </p:attrNameLst>
                                      </p:cBhvr>
                                      <p:to>
                                        <p:strVal val="visible"/>
                                      </p:to>
                                    </p:set>
                                    <p:anim calcmode="lin" valueType="num">
                                      <p:cBhvr additive="base">
                                        <p:cTn id="70" dur="500" fill="hold"/>
                                        <p:tgtEl>
                                          <p:spTgt spid="8"/>
                                        </p:tgtEl>
                                        <p:attrNameLst>
                                          <p:attrName>ppt_x</p:attrName>
                                        </p:attrNameLst>
                                      </p:cBhvr>
                                      <p:tavLst>
                                        <p:tav tm="0">
                                          <p:val>
                                            <p:strVal val="0-#ppt_w/2"/>
                                          </p:val>
                                        </p:tav>
                                        <p:tav tm="100000">
                                          <p:val>
                                            <p:strVal val="#ppt_x"/>
                                          </p:val>
                                        </p:tav>
                                      </p:tavLst>
                                    </p:anim>
                                    <p:anim calcmode="lin" valueType="num">
                                      <p:cBhvr additive="base">
                                        <p:cTn id="71" dur="500" fill="hold"/>
                                        <p:tgtEl>
                                          <p:spTgt spid="8"/>
                                        </p:tgtEl>
                                        <p:attrNameLst>
                                          <p:attrName>ppt_y</p:attrName>
                                        </p:attrNameLst>
                                      </p:cBhvr>
                                      <p:tavLst>
                                        <p:tav tm="0">
                                          <p:val>
                                            <p:strVal val="#ppt_y"/>
                                          </p:val>
                                        </p:tav>
                                        <p:tav tm="100000">
                                          <p:val>
                                            <p:strVal val="#ppt_y"/>
                                          </p:val>
                                        </p:tav>
                                      </p:tavLst>
                                    </p:anim>
                                  </p:childTnLst>
                                </p:cTn>
                              </p:par>
                              <p:par>
                                <p:cTn id="72" presetID="2" presetClass="entr" presetSubtype="2" fill="hold" grpId="0" nodeType="withEffect">
                                  <p:stCondLst>
                                    <p:cond delay="0"/>
                                  </p:stCondLst>
                                  <p:childTnLst>
                                    <p:set>
                                      <p:cBhvr>
                                        <p:cTn id="73" dur="1" fill="hold">
                                          <p:stCondLst>
                                            <p:cond delay="0"/>
                                          </p:stCondLst>
                                        </p:cTn>
                                        <p:tgtEl>
                                          <p:spTgt spid="14"/>
                                        </p:tgtEl>
                                        <p:attrNameLst>
                                          <p:attrName>style.visibility</p:attrName>
                                        </p:attrNameLst>
                                      </p:cBhvr>
                                      <p:to>
                                        <p:strVal val="visible"/>
                                      </p:to>
                                    </p:set>
                                    <p:anim calcmode="lin" valueType="num">
                                      <p:cBhvr additive="base">
                                        <p:cTn id="74" dur="500" fill="hold"/>
                                        <p:tgtEl>
                                          <p:spTgt spid="14"/>
                                        </p:tgtEl>
                                        <p:attrNameLst>
                                          <p:attrName>ppt_x</p:attrName>
                                        </p:attrNameLst>
                                      </p:cBhvr>
                                      <p:tavLst>
                                        <p:tav tm="0">
                                          <p:val>
                                            <p:strVal val="1+#ppt_w/2"/>
                                          </p:val>
                                        </p:tav>
                                        <p:tav tm="100000">
                                          <p:val>
                                            <p:strVal val="#ppt_x"/>
                                          </p:val>
                                        </p:tav>
                                      </p:tavLst>
                                    </p:anim>
                                    <p:anim calcmode="lin" valueType="num">
                                      <p:cBhvr additive="base">
                                        <p:cTn id="75" dur="500" fill="hold"/>
                                        <p:tgtEl>
                                          <p:spTgt spid="14"/>
                                        </p:tgtEl>
                                        <p:attrNameLst>
                                          <p:attrName>ppt_y</p:attrName>
                                        </p:attrNameLst>
                                      </p:cBhvr>
                                      <p:tavLst>
                                        <p:tav tm="0">
                                          <p:val>
                                            <p:strVal val="#ppt_y"/>
                                          </p:val>
                                        </p:tav>
                                        <p:tav tm="100000">
                                          <p:val>
                                            <p:strVal val="#ppt_y"/>
                                          </p:val>
                                        </p:tav>
                                      </p:tavLst>
                                    </p:anim>
                                  </p:childTnLst>
                                </p:cTn>
                              </p:par>
                              <p:par>
                                <p:cTn id="76" presetID="2" presetClass="entr" presetSubtype="2" fill="hold" grpId="0" nodeType="withEffect">
                                  <p:stCondLst>
                                    <p:cond delay="0"/>
                                  </p:stCondLst>
                                  <p:childTnLst>
                                    <p:set>
                                      <p:cBhvr>
                                        <p:cTn id="77" dur="1" fill="hold">
                                          <p:stCondLst>
                                            <p:cond delay="0"/>
                                          </p:stCondLst>
                                        </p:cTn>
                                        <p:tgtEl>
                                          <p:spTgt spid="9"/>
                                        </p:tgtEl>
                                        <p:attrNameLst>
                                          <p:attrName>style.visibility</p:attrName>
                                        </p:attrNameLst>
                                      </p:cBhvr>
                                      <p:to>
                                        <p:strVal val="visible"/>
                                      </p:to>
                                    </p:set>
                                    <p:anim calcmode="lin" valueType="num">
                                      <p:cBhvr additive="base">
                                        <p:cTn id="78" dur="500" fill="hold"/>
                                        <p:tgtEl>
                                          <p:spTgt spid="9"/>
                                        </p:tgtEl>
                                        <p:attrNameLst>
                                          <p:attrName>ppt_x</p:attrName>
                                        </p:attrNameLst>
                                      </p:cBhvr>
                                      <p:tavLst>
                                        <p:tav tm="0">
                                          <p:val>
                                            <p:strVal val="1+#ppt_w/2"/>
                                          </p:val>
                                        </p:tav>
                                        <p:tav tm="100000">
                                          <p:val>
                                            <p:strVal val="#ppt_x"/>
                                          </p:val>
                                        </p:tav>
                                      </p:tavLst>
                                    </p:anim>
                                    <p:anim calcmode="lin" valueType="num">
                                      <p:cBhvr additive="base">
                                        <p:cTn id="79" dur="500" fill="hold"/>
                                        <p:tgtEl>
                                          <p:spTgt spid="9"/>
                                        </p:tgtEl>
                                        <p:attrNameLst>
                                          <p:attrName>ppt_y</p:attrName>
                                        </p:attrNameLst>
                                      </p:cBhvr>
                                      <p:tavLst>
                                        <p:tav tm="0">
                                          <p:val>
                                            <p:strVal val="#ppt_y"/>
                                          </p:val>
                                        </p:tav>
                                        <p:tav tm="100000">
                                          <p:val>
                                            <p:strVal val="#ppt_y"/>
                                          </p:val>
                                        </p:tav>
                                      </p:tavLst>
                                    </p:anim>
                                  </p:childTnLst>
                                </p:cTn>
                              </p:par>
                              <p:par>
                                <p:cTn id="80" presetID="2" presetClass="entr" presetSubtype="2" fill="hold" grpId="0" nodeType="withEffect">
                                  <p:stCondLst>
                                    <p:cond delay="0"/>
                                  </p:stCondLst>
                                  <p:childTnLst>
                                    <p:set>
                                      <p:cBhvr>
                                        <p:cTn id="81" dur="1" fill="hold">
                                          <p:stCondLst>
                                            <p:cond delay="0"/>
                                          </p:stCondLst>
                                        </p:cTn>
                                        <p:tgtEl>
                                          <p:spTgt spid="11"/>
                                        </p:tgtEl>
                                        <p:attrNameLst>
                                          <p:attrName>style.visibility</p:attrName>
                                        </p:attrNameLst>
                                      </p:cBhvr>
                                      <p:to>
                                        <p:strVal val="visible"/>
                                      </p:to>
                                    </p:set>
                                    <p:anim calcmode="lin" valueType="num">
                                      <p:cBhvr additive="base">
                                        <p:cTn id="82" dur="500" fill="hold"/>
                                        <p:tgtEl>
                                          <p:spTgt spid="11"/>
                                        </p:tgtEl>
                                        <p:attrNameLst>
                                          <p:attrName>ppt_x</p:attrName>
                                        </p:attrNameLst>
                                      </p:cBhvr>
                                      <p:tavLst>
                                        <p:tav tm="0">
                                          <p:val>
                                            <p:strVal val="1+#ppt_w/2"/>
                                          </p:val>
                                        </p:tav>
                                        <p:tav tm="100000">
                                          <p:val>
                                            <p:strVal val="#ppt_x"/>
                                          </p:val>
                                        </p:tav>
                                      </p:tavLst>
                                    </p:anim>
                                    <p:anim calcmode="lin" valueType="num">
                                      <p:cBhvr additive="base">
                                        <p:cTn id="83" dur="500" fill="hold"/>
                                        <p:tgtEl>
                                          <p:spTgt spid="11"/>
                                        </p:tgtEl>
                                        <p:attrNameLst>
                                          <p:attrName>ppt_y</p:attrName>
                                        </p:attrNameLst>
                                      </p:cBhvr>
                                      <p:tavLst>
                                        <p:tav tm="0">
                                          <p:val>
                                            <p:strVal val="#ppt_y"/>
                                          </p:val>
                                        </p:tav>
                                        <p:tav tm="100000">
                                          <p:val>
                                            <p:strVal val="#ppt_y"/>
                                          </p:val>
                                        </p:tav>
                                      </p:tavLst>
                                    </p:anim>
                                  </p:childTnLst>
                                </p:cTn>
                              </p:par>
                              <p:par>
                                <p:cTn id="84" presetID="2" presetClass="entr" presetSubtype="8" fill="hold" grpId="0" nodeType="withEffect">
                                  <p:stCondLst>
                                    <p:cond delay="0"/>
                                  </p:stCondLst>
                                  <p:childTnLst>
                                    <p:set>
                                      <p:cBhvr>
                                        <p:cTn id="85" dur="1" fill="hold">
                                          <p:stCondLst>
                                            <p:cond delay="0"/>
                                          </p:stCondLst>
                                        </p:cTn>
                                        <p:tgtEl>
                                          <p:spTgt spid="12"/>
                                        </p:tgtEl>
                                        <p:attrNameLst>
                                          <p:attrName>style.visibility</p:attrName>
                                        </p:attrNameLst>
                                      </p:cBhvr>
                                      <p:to>
                                        <p:strVal val="visible"/>
                                      </p:to>
                                    </p:set>
                                    <p:anim calcmode="lin" valueType="num">
                                      <p:cBhvr additive="base">
                                        <p:cTn id="86" dur="500" fill="hold"/>
                                        <p:tgtEl>
                                          <p:spTgt spid="12"/>
                                        </p:tgtEl>
                                        <p:attrNameLst>
                                          <p:attrName>ppt_x</p:attrName>
                                        </p:attrNameLst>
                                      </p:cBhvr>
                                      <p:tavLst>
                                        <p:tav tm="0">
                                          <p:val>
                                            <p:strVal val="0-#ppt_w/2"/>
                                          </p:val>
                                        </p:tav>
                                        <p:tav tm="100000">
                                          <p:val>
                                            <p:strVal val="#ppt_x"/>
                                          </p:val>
                                        </p:tav>
                                      </p:tavLst>
                                    </p:anim>
                                    <p:anim calcmode="lin" valueType="num">
                                      <p:cBhvr additive="base">
                                        <p:cTn id="87" dur="500" fill="hold"/>
                                        <p:tgtEl>
                                          <p:spTgt spid="12"/>
                                        </p:tgtEl>
                                        <p:attrNameLst>
                                          <p:attrName>ppt_y</p:attrName>
                                        </p:attrNameLst>
                                      </p:cBhvr>
                                      <p:tavLst>
                                        <p:tav tm="0">
                                          <p:val>
                                            <p:strVal val="#ppt_y"/>
                                          </p:val>
                                        </p:tav>
                                        <p:tav tm="100000">
                                          <p:val>
                                            <p:strVal val="#ppt_y"/>
                                          </p:val>
                                        </p:tav>
                                      </p:tavLst>
                                    </p:anim>
                                  </p:childTnLst>
                                </p:cTn>
                              </p:par>
                              <p:par>
                                <p:cTn id="88" presetID="2" presetClass="entr" presetSubtype="2" fill="hold" grpId="0" nodeType="withEffect">
                                  <p:stCondLst>
                                    <p:cond delay="0"/>
                                  </p:stCondLst>
                                  <p:childTnLst>
                                    <p:set>
                                      <p:cBhvr>
                                        <p:cTn id="89" dur="1" fill="hold">
                                          <p:stCondLst>
                                            <p:cond delay="0"/>
                                          </p:stCondLst>
                                        </p:cTn>
                                        <p:tgtEl>
                                          <p:spTgt spid="13"/>
                                        </p:tgtEl>
                                        <p:attrNameLst>
                                          <p:attrName>style.visibility</p:attrName>
                                        </p:attrNameLst>
                                      </p:cBhvr>
                                      <p:to>
                                        <p:strVal val="visible"/>
                                      </p:to>
                                    </p:set>
                                    <p:anim calcmode="lin" valueType="num">
                                      <p:cBhvr additive="base">
                                        <p:cTn id="90" dur="500" fill="hold"/>
                                        <p:tgtEl>
                                          <p:spTgt spid="13"/>
                                        </p:tgtEl>
                                        <p:attrNameLst>
                                          <p:attrName>ppt_x</p:attrName>
                                        </p:attrNameLst>
                                      </p:cBhvr>
                                      <p:tavLst>
                                        <p:tav tm="0">
                                          <p:val>
                                            <p:strVal val="1+#ppt_w/2"/>
                                          </p:val>
                                        </p:tav>
                                        <p:tav tm="100000">
                                          <p:val>
                                            <p:strVal val="#ppt_x"/>
                                          </p:val>
                                        </p:tav>
                                      </p:tavLst>
                                    </p:anim>
                                    <p:anim calcmode="lin" valueType="num">
                                      <p:cBhvr additive="base">
                                        <p:cTn id="91"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5" grpId="0"/>
      <p:bldP spid="6" grpId="0" animBg="1"/>
      <p:bldP spid="7" grpId="0" animBg="1"/>
      <p:bldP spid="8" grpId="0" animBg="1"/>
      <p:bldP spid="9" grpId="0" animBg="1"/>
      <p:bldP spid="10" grpId="0" animBg="1"/>
      <p:bldP spid="11" grpId="0" animBg="1"/>
      <p:bldP spid="12" grpId="0" animBg="1"/>
      <p:bldP spid="13" grpId="0" animBg="1"/>
      <p:bldP spid="14"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bg>
      <p:bgPr>
        <a:pattFill prst="trellis">
          <a:fgClr>
            <a:schemeClr val="tx2">
              <a:lumMod val="20000"/>
              <a:lumOff val="80000"/>
            </a:schemeClr>
          </a:fgClr>
          <a:bgClr>
            <a:schemeClr val="bg1"/>
          </a:bgClr>
        </a:pattFill>
        <a:effectLst/>
      </p:bgPr>
    </p:bg>
    <p:spTree>
      <p:nvGrpSpPr>
        <p:cNvPr id="1" name=""/>
        <p:cNvGrpSpPr/>
        <p:nvPr/>
      </p:nvGrpSpPr>
      <p:grpSpPr>
        <a:xfrm>
          <a:off x="0" y="0"/>
          <a:ext cx="0" cy="0"/>
          <a:chOff x="0" y="0"/>
          <a:chExt cx="0" cy="0"/>
        </a:xfrm>
      </p:grpSpPr>
      <p:sp>
        <p:nvSpPr>
          <p:cNvPr id="2" name="矩形 1"/>
          <p:cNvSpPr/>
          <p:nvPr/>
        </p:nvSpPr>
        <p:spPr>
          <a:xfrm>
            <a:off x="360363" y="195263"/>
            <a:ext cx="360362" cy="360362"/>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 name="矩形 2"/>
          <p:cNvSpPr/>
          <p:nvPr/>
        </p:nvSpPr>
        <p:spPr>
          <a:xfrm>
            <a:off x="534988" y="342900"/>
            <a:ext cx="290512" cy="290513"/>
          </a:xfrm>
          <a:prstGeom prst="rect">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4" name="直接连接符 3"/>
          <p:cNvCxnSpPr/>
          <p:nvPr/>
        </p:nvCxnSpPr>
        <p:spPr>
          <a:xfrm>
            <a:off x="896938" y="608013"/>
            <a:ext cx="8212137"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标题 1"/>
          <p:cNvSpPr txBox="1">
            <a:spLocks/>
          </p:cNvSpPr>
          <p:nvPr/>
        </p:nvSpPr>
        <p:spPr bwMode="auto">
          <a:xfrm>
            <a:off x="1116013" y="95250"/>
            <a:ext cx="8229600" cy="565150"/>
          </a:xfrm>
          <a:prstGeom prst="rect">
            <a:avLst/>
          </a:prstGeom>
          <a:noFill/>
          <a:ln w="9525">
            <a:noFill/>
            <a:miter lim="800000"/>
            <a:headEnd/>
            <a:tailEnd/>
          </a:ln>
        </p:spPr>
        <p:txBody>
          <a:bodyPr/>
          <a:lstStyle/>
          <a:p>
            <a:r>
              <a:rPr lang="zh-CN" altLang="en-US" sz="2800" b="1">
                <a:solidFill>
                  <a:srgbClr val="0070C0"/>
                </a:solidFill>
                <a:latin typeface="微软雅黑" pitchFamily="34" charset="-122"/>
                <a:ea typeface="微软雅黑" pitchFamily="34" charset="-122"/>
              </a:rPr>
              <a:t>点击此处添加标题</a:t>
            </a:r>
          </a:p>
        </p:txBody>
      </p:sp>
      <p:sp>
        <p:nvSpPr>
          <p:cNvPr id="6" name="Oval 2"/>
          <p:cNvSpPr>
            <a:spLocks noChangeArrowheads="1"/>
          </p:cNvSpPr>
          <p:nvPr/>
        </p:nvSpPr>
        <p:spPr bwMode="auto">
          <a:xfrm>
            <a:off x="3533775" y="1708150"/>
            <a:ext cx="2025650" cy="2025650"/>
          </a:xfrm>
          <a:prstGeom prst="ellipse">
            <a:avLst/>
          </a:prstGeom>
          <a:solidFill>
            <a:srgbClr val="FFFFFF">
              <a:alpha val="10196"/>
            </a:srgbClr>
          </a:solidFill>
          <a:ln w="19050" cap="rnd" algn="ctr">
            <a:solidFill>
              <a:srgbClr val="0070C0"/>
            </a:solidFill>
            <a:prstDash val="sysDot"/>
            <a:round/>
            <a:headEnd/>
            <a:tailEnd/>
          </a:ln>
        </p:spPr>
        <p:txBody>
          <a:bodyPr wrap="none" lIns="100803" tIns="50402" rIns="100803" bIns="50402" anchor="ctr"/>
          <a:lstStyle/>
          <a:p>
            <a:pPr fontAlgn="auto">
              <a:spcBef>
                <a:spcPts val="0"/>
              </a:spcBef>
              <a:spcAft>
                <a:spcPts val="0"/>
              </a:spcAft>
              <a:defRPr/>
            </a:pPr>
            <a:endParaRPr lang="zh-CN" altLang="en-US" kern="0">
              <a:solidFill>
                <a:srgbClr val="C00000"/>
              </a:solidFill>
              <a:latin typeface="+mn-lt"/>
              <a:ea typeface="微软雅黑" pitchFamily="34" charset="-122"/>
            </a:endParaRPr>
          </a:p>
        </p:txBody>
      </p:sp>
      <p:sp>
        <p:nvSpPr>
          <p:cNvPr id="7" name="Freeform 6"/>
          <p:cNvSpPr>
            <a:spLocks/>
          </p:cNvSpPr>
          <p:nvPr/>
        </p:nvSpPr>
        <p:spPr bwMode="auto">
          <a:xfrm rot="5400000">
            <a:off x="2021681" y="1369220"/>
            <a:ext cx="3743325" cy="2360612"/>
          </a:xfrm>
          <a:custGeom>
            <a:avLst/>
            <a:gdLst>
              <a:gd name="T0" fmla="*/ 224 w 2848"/>
              <a:gd name="T1" fmla="*/ 484 h 1795"/>
              <a:gd name="T2" fmla="*/ 231 w 2848"/>
              <a:gd name="T3" fmla="*/ 587 h 1795"/>
              <a:gd name="T4" fmla="*/ 246 w 2848"/>
              <a:gd name="T5" fmla="*/ 687 h 1795"/>
              <a:gd name="T6" fmla="*/ 267 w 2848"/>
              <a:gd name="T7" fmla="*/ 785 h 1795"/>
              <a:gd name="T8" fmla="*/ 295 w 2848"/>
              <a:gd name="T9" fmla="*/ 881 h 1795"/>
              <a:gd name="T10" fmla="*/ 329 w 2848"/>
              <a:gd name="T11" fmla="*/ 973 h 1795"/>
              <a:gd name="T12" fmla="*/ 371 w 2848"/>
              <a:gd name="T13" fmla="*/ 1062 h 1795"/>
              <a:gd name="T14" fmla="*/ 419 w 2848"/>
              <a:gd name="T15" fmla="*/ 1147 h 1795"/>
              <a:gd name="T16" fmla="*/ 472 w 2848"/>
              <a:gd name="T17" fmla="*/ 1228 h 1795"/>
              <a:gd name="T18" fmla="*/ 531 w 2848"/>
              <a:gd name="T19" fmla="*/ 1305 h 1795"/>
              <a:gd name="T20" fmla="*/ 595 w 2848"/>
              <a:gd name="T21" fmla="*/ 1377 h 1795"/>
              <a:gd name="T22" fmla="*/ 665 w 2848"/>
              <a:gd name="T23" fmla="*/ 1445 h 1795"/>
              <a:gd name="T24" fmla="*/ 739 w 2848"/>
              <a:gd name="T25" fmla="*/ 1508 h 1795"/>
              <a:gd name="T26" fmla="*/ 817 w 2848"/>
              <a:gd name="T27" fmla="*/ 1565 h 1795"/>
              <a:gd name="T28" fmla="*/ 900 w 2848"/>
              <a:gd name="T29" fmla="*/ 1617 h 1795"/>
              <a:gd name="T30" fmla="*/ 986 w 2848"/>
              <a:gd name="T31" fmla="*/ 1662 h 1795"/>
              <a:gd name="T32" fmla="*/ 1076 w 2848"/>
              <a:gd name="T33" fmla="*/ 1702 h 1795"/>
              <a:gd name="T34" fmla="*/ 1169 w 2848"/>
              <a:gd name="T35" fmla="*/ 1734 h 1795"/>
              <a:gd name="T36" fmla="*/ 1266 w 2848"/>
              <a:gd name="T37" fmla="*/ 1761 h 1795"/>
              <a:gd name="T38" fmla="*/ 1365 w 2848"/>
              <a:gd name="T39" fmla="*/ 1780 h 1795"/>
              <a:gd name="T40" fmla="*/ 1467 w 2848"/>
              <a:gd name="T41" fmla="*/ 1790 h 1795"/>
              <a:gd name="T42" fmla="*/ 1569 w 2848"/>
              <a:gd name="T43" fmla="*/ 1795 h 1795"/>
              <a:gd name="T44" fmla="*/ 1680 w 2848"/>
              <a:gd name="T45" fmla="*/ 1790 h 1795"/>
              <a:gd name="T46" fmla="*/ 1842 w 2848"/>
              <a:gd name="T47" fmla="*/ 1767 h 1795"/>
              <a:gd name="T48" fmla="*/ 1997 w 2848"/>
              <a:gd name="T49" fmla="*/ 1725 h 1795"/>
              <a:gd name="T50" fmla="*/ 2143 w 2848"/>
              <a:gd name="T51" fmla="*/ 1666 h 1795"/>
              <a:gd name="T52" fmla="*/ 2281 w 2848"/>
              <a:gd name="T53" fmla="*/ 1592 h 1795"/>
              <a:gd name="T54" fmla="*/ 2408 w 2848"/>
              <a:gd name="T55" fmla="*/ 1501 h 1795"/>
              <a:gd name="T56" fmla="*/ 2525 w 2848"/>
              <a:gd name="T57" fmla="*/ 1397 h 1795"/>
              <a:gd name="T58" fmla="*/ 2627 w 2848"/>
              <a:gd name="T59" fmla="*/ 1280 h 1795"/>
              <a:gd name="T60" fmla="*/ 2716 w 2848"/>
              <a:gd name="T61" fmla="*/ 1153 h 1795"/>
              <a:gd name="T62" fmla="*/ 2790 w 2848"/>
              <a:gd name="T63" fmla="*/ 1015 h 1795"/>
              <a:gd name="T64" fmla="*/ 2848 w 2848"/>
              <a:gd name="T65" fmla="*/ 867 h 1795"/>
              <a:gd name="T66" fmla="*/ 2721 w 2848"/>
              <a:gd name="T67" fmla="*/ 994 h 1795"/>
              <a:gd name="T68" fmla="*/ 2691 w 2848"/>
              <a:gd name="T69" fmla="*/ 1003 h 1795"/>
              <a:gd name="T70" fmla="*/ 2671 w 2848"/>
              <a:gd name="T71" fmla="*/ 999 h 1795"/>
              <a:gd name="T72" fmla="*/ 2415 w 2848"/>
              <a:gd name="T73" fmla="*/ 749 h 1795"/>
              <a:gd name="T74" fmla="*/ 2390 w 2848"/>
              <a:gd name="T75" fmla="*/ 813 h 1795"/>
              <a:gd name="T76" fmla="*/ 2343 w 2848"/>
              <a:gd name="T77" fmla="*/ 905 h 1795"/>
              <a:gd name="T78" fmla="*/ 2286 w 2848"/>
              <a:gd name="T79" fmla="*/ 990 h 1795"/>
              <a:gd name="T80" fmla="*/ 2220 w 2848"/>
              <a:gd name="T81" fmla="*/ 1066 h 1795"/>
              <a:gd name="T82" fmla="*/ 2146 w 2848"/>
              <a:gd name="T83" fmla="*/ 1136 h 1795"/>
              <a:gd name="T84" fmla="*/ 2064 w 2848"/>
              <a:gd name="T85" fmla="*/ 1198 h 1795"/>
              <a:gd name="T86" fmla="*/ 1976 w 2848"/>
              <a:gd name="T87" fmla="*/ 1249 h 1795"/>
              <a:gd name="T88" fmla="*/ 1882 w 2848"/>
              <a:gd name="T89" fmla="*/ 1291 h 1795"/>
              <a:gd name="T90" fmla="*/ 1782 w 2848"/>
              <a:gd name="T91" fmla="*/ 1320 h 1795"/>
              <a:gd name="T92" fmla="*/ 1678 w 2848"/>
              <a:gd name="T93" fmla="*/ 1339 h 1795"/>
              <a:gd name="T94" fmla="*/ 1569 w 2848"/>
              <a:gd name="T95" fmla="*/ 1346 h 1795"/>
              <a:gd name="T96" fmla="*/ 1478 w 2848"/>
              <a:gd name="T97" fmla="*/ 1342 h 1795"/>
              <a:gd name="T98" fmla="*/ 1345 w 2848"/>
              <a:gd name="T99" fmla="*/ 1318 h 1795"/>
              <a:gd name="T100" fmla="*/ 1221 w 2848"/>
              <a:gd name="T101" fmla="*/ 1275 h 1795"/>
              <a:gd name="T102" fmla="*/ 1104 w 2848"/>
              <a:gd name="T103" fmla="*/ 1216 h 1795"/>
              <a:gd name="T104" fmla="*/ 999 w 2848"/>
              <a:gd name="T105" fmla="*/ 1141 h 1795"/>
              <a:gd name="T106" fmla="*/ 906 w 2848"/>
              <a:gd name="T107" fmla="*/ 1052 h 1795"/>
              <a:gd name="T108" fmla="*/ 825 w 2848"/>
              <a:gd name="T109" fmla="*/ 951 h 1795"/>
              <a:gd name="T110" fmla="*/ 760 w 2848"/>
              <a:gd name="T111" fmla="*/ 839 h 1795"/>
              <a:gd name="T112" fmla="*/ 713 w 2848"/>
              <a:gd name="T113" fmla="*/ 716 h 1795"/>
              <a:gd name="T114" fmla="*/ 683 w 2848"/>
              <a:gd name="T115" fmla="*/ 586 h 1795"/>
              <a:gd name="T116" fmla="*/ 673 w 2848"/>
              <a:gd name="T117" fmla="*/ 449 h 1795"/>
              <a:gd name="T118" fmla="*/ 0 w 2848"/>
              <a:gd name="T119" fmla="*/ 449 h 1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848" h="1795">
                <a:moveTo>
                  <a:pt x="224" y="449"/>
                </a:moveTo>
                <a:lnTo>
                  <a:pt x="224" y="449"/>
                </a:lnTo>
                <a:lnTo>
                  <a:pt x="224" y="484"/>
                </a:lnTo>
                <a:lnTo>
                  <a:pt x="226" y="519"/>
                </a:lnTo>
                <a:lnTo>
                  <a:pt x="228" y="553"/>
                </a:lnTo>
                <a:lnTo>
                  <a:pt x="231" y="587"/>
                </a:lnTo>
                <a:lnTo>
                  <a:pt x="235" y="620"/>
                </a:lnTo>
                <a:lnTo>
                  <a:pt x="240" y="654"/>
                </a:lnTo>
                <a:lnTo>
                  <a:pt x="246" y="687"/>
                </a:lnTo>
                <a:lnTo>
                  <a:pt x="252" y="720"/>
                </a:lnTo>
                <a:lnTo>
                  <a:pt x="259" y="754"/>
                </a:lnTo>
                <a:lnTo>
                  <a:pt x="267" y="785"/>
                </a:lnTo>
                <a:lnTo>
                  <a:pt x="275" y="817"/>
                </a:lnTo>
                <a:lnTo>
                  <a:pt x="285" y="849"/>
                </a:lnTo>
                <a:lnTo>
                  <a:pt x="295" y="881"/>
                </a:lnTo>
                <a:lnTo>
                  <a:pt x="306" y="912"/>
                </a:lnTo>
                <a:lnTo>
                  <a:pt x="318" y="942"/>
                </a:lnTo>
                <a:lnTo>
                  <a:pt x="329" y="973"/>
                </a:lnTo>
                <a:lnTo>
                  <a:pt x="342" y="1003"/>
                </a:lnTo>
                <a:lnTo>
                  <a:pt x="357" y="1032"/>
                </a:lnTo>
                <a:lnTo>
                  <a:pt x="371" y="1062"/>
                </a:lnTo>
                <a:lnTo>
                  <a:pt x="386" y="1090"/>
                </a:lnTo>
                <a:lnTo>
                  <a:pt x="403" y="1118"/>
                </a:lnTo>
                <a:lnTo>
                  <a:pt x="419" y="1147"/>
                </a:lnTo>
                <a:lnTo>
                  <a:pt x="436" y="1174"/>
                </a:lnTo>
                <a:lnTo>
                  <a:pt x="453" y="1201"/>
                </a:lnTo>
                <a:lnTo>
                  <a:pt x="472" y="1228"/>
                </a:lnTo>
                <a:lnTo>
                  <a:pt x="491" y="1254"/>
                </a:lnTo>
                <a:lnTo>
                  <a:pt x="511" y="1280"/>
                </a:lnTo>
                <a:lnTo>
                  <a:pt x="531" y="1305"/>
                </a:lnTo>
                <a:lnTo>
                  <a:pt x="553" y="1330"/>
                </a:lnTo>
                <a:lnTo>
                  <a:pt x="574" y="1353"/>
                </a:lnTo>
                <a:lnTo>
                  <a:pt x="595" y="1377"/>
                </a:lnTo>
                <a:lnTo>
                  <a:pt x="618" y="1401"/>
                </a:lnTo>
                <a:lnTo>
                  <a:pt x="641" y="1423"/>
                </a:lnTo>
                <a:lnTo>
                  <a:pt x="665" y="1445"/>
                </a:lnTo>
                <a:lnTo>
                  <a:pt x="690" y="1467"/>
                </a:lnTo>
                <a:lnTo>
                  <a:pt x="713" y="1487"/>
                </a:lnTo>
                <a:lnTo>
                  <a:pt x="739" y="1508"/>
                </a:lnTo>
                <a:lnTo>
                  <a:pt x="764" y="1527"/>
                </a:lnTo>
                <a:lnTo>
                  <a:pt x="791" y="1546"/>
                </a:lnTo>
                <a:lnTo>
                  <a:pt x="817" y="1565"/>
                </a:lnTo>
                <a:lnTo>
                  <a:pt x="844" y="1582"/>
                </a:lnTo>
                <a:lnTo>
                  <a:pt x="872" y="1600"/>
                </a:lnTo>
                <a:lnTo>
                  <a:pt x="900" y="1617"/>
                </a:lnTo>
                <a:lnTo>
                  <a:pt x="928" y="1632"/>
                </a:lnTo>
                <a:lnTo>
                  <a:pt x="957" y="1647"/>
                </a:lnTo>
                <a:lnTo>
                  <a:pt x="986" y="1662"/>
                </a:lnTo>
                <a:lnTo>
                  <a:pt x="1016" y="1676"/>
                </a:lnTo>
                <a:lnTo>
                  <a:pt x="1046" y="1689"/>
                </a:lnTo>
                <a:lnTo>
                  <a:pt x="1076" y="1702"/>
                </a:lnTo>
                <a:lnTo>
                  <a:pt x="1106" y="1714"/>
                </a:lnTo>
                <a:lnTo>
                  <a:pt x="1138" y="1724"/>
                </a:lnTo>
                <a:lnTo>
                  <a:pt x="1169" y="1734"/>
                </a:lnTo>
                <a:lnTo>
                  <a:pt x="1201" y="1743"/>
                </a:lnTo>
                <a:lnTo>
                  <a:pt x="1233" y="1752"/>
                </a:lnTo>
                <a:lnTo>
                  <a:pt x="1266" y="1761"/>
                </a:lnTo>
                <a:lnTo>
                  <a:pt x="1299" y="1768"/>
                </a:lnTo>
                <a:lnTo>
                  <a:pt x="1332" y="1774"/>
                </a:lnTo>
                <a:lnTo>
                  <a:pt x="1365" y="1780"/>
                </a:lnTo>
                <a:lnTo>
                  <a:pt x="1398" y="1784"/>
                </a:lnTo>
                <a:lnTo>
                  <a:pt x="1432" y="1788"/>
                </a:lnTo>
                <a:lnTo>
                  <a:pt x="1467" y="1790"/>
                </a:lnTo>
                <a:lnTo>
                  <a:pt x="1501" y="1793"/>
                </a:lnTo>
                <a:lnTo>
                  <a:pt x="1535" y="1794"/>
                </a:lnTo>
                <a:lnTo>
                  <a:pt x="1569" y="1795"/>
                </a:lnTo>
                <a:lnTo>
                  <a:pt x="1569" y="1795"/>
                </a:lnTo>
                <a:lnTo>
                  <a:pt x="1625" y="1794"/>
                </a:lnTo>
                <a:lnTo>
                  <a:pt x="1680" y="1790"/>
                </a:lnTo>
                <a:lnTo>
                  <a:pt x="1735" y="1784"/>
                </a:lnTo>
                <a:lnTo>
                  <a:pt x="1789" y="1777"/>
                </a:lnTo>
                <a:lnTo>
                  <a:pt x="1842" y="1767"/>
                </a:lnTo>
                <a:lnTo>
                  <a:pt x="1894" y="1755"/>
                </a:lnTo>
                <a:lnTo>
                  <a:pt x="1946" y="1742"/>
                </a:lnTo>
                <a:lnTo>
                  <a:pt x="1997" y="1725"/>
                </a:lnTo>
                <a:lnTo>
                  <a:pt x="2046" y="1708"/>
                </a:lnTo>
                <a:lnTo>
                  <a:pt x="2096" y="1688"/>
                </a:lnTo>
                <a:lnTo>
                  <a:pt x="2143" y="1666"/>
                </a:lnTo>
                <a:lnTo>
                  <a:pt x="2191" y="1643"/>
                </a:lnTo>
                <a:lnTo>
                  <a:pt x="2237" y="1618"/>
                </a:lnTo>
                <a:lnTo>
                  <a:pt x="2281" y="1592"/>
                </a:lnTo>
                <a:lnTo>
                  <a:pt x="2325" y="1562"/>
                </a:lnTo>
                <a:lnTo>
                  <a:pt x="2368" y="1533"/>
                </a:lnTo>
                <a:lnTo>
                  <a:pt x="2408" y="1501"/>
                </a:lnTo>
                <a:lnTo>
                  <a:pt x="2448" y="1468"/>
                </a:lnTo>
                <a:lnTo>
                  <a:pt x="2487" y="1434"/>
                </a:lnTo>
                <a:lnTo>
                  <a:pt x="2525" y="1397"/>
                </a:lnTo>
                <a:lnTo>
                  <a:pt x="2560" y="1359"/>
                </a:lnTo>
                <a:lnTo>
                  <a:pt x="2594" y="1322"/>
                </a:lnTo>
                <a:lnTo>
                  <a:pt x="2627" y="1280"/>
                </a:lnTo>
                <a:lnTo>
                  <a:pt x="2658" y="1239"/>
                </a:lnTo>
                <a:lnTo>
                  <a:pt x="2689" y="1196"/>
                </a:lnTo>
                <a:lnTo>
                  <a:pt x="2716" y="1153"/>
                </a:lnTo>
                <a:lnTo>
                  <a:pt x="2743" y="1108"/>
                </a:lnTo>
                <a:lnTo>
                  <a:pt x="2768" y="1062"/>
                </a:lnTo>
                <a:lnTo>
                  <a:pt x="2790" y="1015"/>
                </a:lnTo>
                <a:lnTo>
                  <a:pt x="2812" y="966"/>
                </a:lnTo>
                <a:lnTo>
                  <a:pt x="2832" y="918"/>
                </a:lnTo>
                <a:lnTo>
                  <a:pt x="2848" y="867"/>
                </a:lnTo>
                <a:lnTo>
                  <a:pt x="2728" y="987"/>
                </a:lnTo>
                <a:lnTo>
                  <a:pt x="2728" y="987"/>
                </a:lnTo>
                <a:lnTo>
                  <a:pt x="2721" y="994"/>
                </a:lnTo>
                <a:lnTo>
                  <a:pt x="2711" y="999"/>
                </a:lnTo>
                <a:lnTo>
                  <a:pt x="2702" y="1002"/>
                </a:lnTo>
                <a:lnTo>
                  <a:pt x="2691" y="1003"/>
                </a:lnTo>
                <a:lnTo>
                  <a:pt x="2691" y="1003"/>
                </a:lnTo>
                <a:lnTo>
                  <a:pt x="2681" y="1002"/>
                </a:lnTo>
                <a:lnTo>
                  <a:pt x="2671" y="999"/>
                </a:lnTo>
                <a:lnTo>
                  <a:pt x="2662" y="994"/>
                </a:lnTo>
                <a:lnTo>
                  <a:pt x="2653" y="987"/>
                </a:lnTo>
                <a:lnTo>
                  <a:pt x="2415" y="749"/>
                </a:lnTo>
                <a:lnTo>
                  <a:pt x="2415" y="749"/>
                </a:lnTo>
                <a:lnTo>
                  <a:pt x="2403" y="782"/>
                </a:lnTo>
                <a:lnTo>
                  <a:pt x="2390" y="813"/>
                </a:lnTo>
                <a:lnTo>
                  <a:pt x="2375" y="844"/>
                </a:lnTo>
                <a:lnTo>
                  <a:pt x="2359" y="875"/>
                </a:lnTo>
                <a:lnTo>
                  <a:pt x="2343" y="905"/>
                </a:lnTo>
                <a:lnTo>
                  <a:pt x="2325" y="933"/>
                </a:lnTo>
                <a:lnTo>
                  <a:pt x="2306" y="961"/>
                </a:lnTo>
                <a:lnTo>
                  <a:pt x="2286" y="990"/>
                </a:lnTo>
                <a:lnTo>
                  <a:pt x="2265" y="1016"/>
                </a:lnTo>
                <a:lnTo>
                  <a:pt x="2243" y="1042"/>
                </a:lnTo>
                <a:lnTo>
                  <a:pt x="2220" y="1066"/>
                </a:lnTo>
                <a:lnTo>
                  <a:pt x="2196" y="1091"/>
                </a:lnTo>
                <a:lnTo>
                  <a:pt x="2172" y="1114"/>
                </a:lnTo>
                <a:lnTo>
                  <a:pt x="2146" y="1136"/>
                </a:lnTo>
                <a:lnTo>
                  <a:pt x="2120" y="1157"/>
                </a:lnTo>
                <a:lnTo>
                  <a:pt x="2093" y="1179"/>
                </a:lnTo>
                <a:lnTo>
                  <a:pt x="2064" y="1198"/>
                </a:lnTo>
                <a:lnTo>
                  <a:pt x="2036" y="1215"/>
                </a:lnTo>
                <a:lnTo>
                  <a:pt x="2006" y="1233"/>
                </a:lnTo>
                <a:lnTo>
                  <a:pt x="1976" y="1249"/>
                </a:lnTo>
                <a:lnTo>
                  <a:pt x="1945" y="1264"/>
                </a:lnTo>
                <a:lnTo>
                  <a:pt x="1914" y="1278"/>
                </a:lnTo>
                <a:lnTo>
                  <a:pt x="1882" y="1291"/>
                </a:lnTo>
                <a:lnTo>
                  <a:pt x="1849" y="1301"/>
                </a:lnTo>
                <a:lnTo>
                  <a:pt x="1816" y="1312"/>
                </a:lnTo>
                <a:lnTo>
                  <a:pt x="1782" y="1320"/>
                </a:lnTo>
                <a:lnTo>
                  <a:pt x="1748" y="1329"/>
                </a:lnTo>
                <a:lnTo>
                  <a:pt x="1713" y="1334"/>
                </a:lnTo>
                <a:lnTo>
                  <a:pt x="1678" y="1339"/>
                </a:lnTo>
                <a:lnTo>
                  <a:pt x="1643" y="1343"/>
                </a:lnTo>
                <a:lnTo>
                  <a:pt x="1606" y="1345"/>
                </a:lnTo>
                <a:lnTo>
                  <a:pt x="1569" y="1346"/>
                </a:lnTo>
                <a:lnTo>
                  <a:pt x="1569" y="1346"/>
                </a:lnTo>
                <a:lnTo>
                  <a:pt x="1523" y="1345"/>
                </a:lnTo>
                <a:lnTo>
                  <a:pt x="1478" y="1342"/>
                </a:lnTo>
                <a:lnTo>
                  <a:pt x="1434" y="1336"/>
                </a:lnTo>
                <a:lnTo>
                  <a:pt x="1389" y="1327"/>
                </a:lnTo>
                <a:lnTo>
                  <a:pt x="1345" y="1318"/>
                </a:lnTo>
                <a:lnTo>
                  <a:pt x="1303" y="1306"/>
                </a:lnTo>
                <a:lnTo>
                  <a:pt x="1261" y="1292"/>
                </a:lnTo>
                <a:lnTo>
                  <a:pt x="1221" y="1275"/>
                </a:lnTo>
                <a:lnTo>
                  <a:pt x="1181" y="1258"/>
                </a:lnTo>
                <a:lnTo>
                  <a:pt x="1142" y="1238"/>
                </a:lnTo>
                <a:lnTo>
                  <a:pt x="1104" y="1216"/>
                </a:lnTo>
                <a:lnTo>
                  <a:pt x="1069" y="1193"/>
                </a:lnTo>
                <a:lnTo>
                  <a:pt x="1033" y="1168"/>
                </a:lnTo>
                <a:lnTo>
                  <a:pt x="999" y="1141"/>
                </a:lnTo>
                <a:lnTo>
                  <a:pt x="966" y="1114"/>
                </a:lnTo>
                <a:lnTo>
                  <a:pt x="935" y="1083"/>
                </a:lnTo>
                <a:lnTo>
                  <a:pt x="906" y="1052"/>
                </a:lnTo>
                <a:lnTo>
                  <a:pt x="877" y="1019"/>
                </a:lnTo>
                <a:lnTo>
                  <a:pt x="850" y="986"/>
                </a:lnTo>
                <a:lnTo>
                  <a:pt x="825" y="951"/>
                </a:lnTo>
                <a:lnTo>
                  <a:pt x="803" y="914"/>
                </a:lnTo>
                <a:lnTo>
                  <a:pt x="781" y="876"/>
                </a:lnTo>
                <a:lnTo>
                  <a:pt x="760" y="839"/>
                </a:lnTo>
                <a:lnTo>
                  <a:pt x="743" y="798"/>
                </a:lnTo>
                <a:lnTo>
                  <a:pt x="727" y="757"/>
                </a:lnTo>
                <a:lnTo>
                  <a:pt x="713" y="716"/>
                </a:lnTo>
                <a:lnTo>
                  <a:pt x="700" y="673"/>
                </a:lnTo>
                <a:lnTo>
                  <a:pt x="691" y="630"/>
                </a:lnTo>
                <a:lnTo>
                  <a:pt x="683" y="586"/>
                </a:lnTo>
                <a:lnTo>
                  <a:pt x="677" y="541"/>
                </a:lnTo>
                <a:lnTo>
                  <a:pt x="674" y="495"/>
                </a:lnTo>
                <a:lnTo>
                  <a:pt x="673" y="449"/>
                </a:lnTo>
                <a:lnTo>
                  <a:pt x="897" y="449"/>
                </a:lnTo>
                <a:lnTo>
                  <a:pt x="449" y="0"/>
                </a:lnTo>
                <a:lnTo>
                  <a:pt x="0" y="449"/>
                </a:lnTo>
                <a:lnTo>
                  <a:pt x="224" y="449"/>
                </a:lnTo>
                <a:close/>
              </a:path>
            </a:pathLst>
          </a:custGeom>
          <a:solidFill>
            <a:srgbClr val="0070C0"/>
          </a:solidFill>
          <a:ln>
            <a:noFill/>
          </a:ln>
          <a:effectLst/>
          <a:extLst/>
        </p:spPr>
        <p:txBody>
          <a:bodyPr wrap="none" lIns="100803" tIns="50402" rIns="100803" bIns="50402" anchor="ctr"/>
          <a:lstStyle/>
          <a:p>
            <a:pPr fontAlgn="auto">
              <a:spcBef>
                <a:spcPts val="0"/>
              </a:spcBef>
              <a:spcAft>
                <a:spcPts val="0"/>
              </a:spcAft>
              <a:defRPr/>
            </a:pPr>
            <a:endParaRPr lang="zh-CN" altLang="en-US" kern="0">
              <a:solidFill>
                <a:srgbClr val="C00000"/>
              </a:solidFill>
              <a:latin typeface="Arial"/>
              <a:ea typeface="微软雅黑"/>
            </a:endParaRPr>
          </a:p>
        </p:txBody>
      </p:sp>
      <p:sp>
        <p:nvSpPr>
          <p:cNvPr id="8" name="Freeform 7"/>
          <p:cNvSpPr>
            <a:spLocks/>
          </p:cNvSpPr>
          <p:nvPr/>
        </p:nvSpPr>
        <p:spPr bwMode="auto">
          <a:xfrm rot="5400000">
            <a:off x="3267075" y="1752600"/>
            <a:ext cx="3743325" cy="2359025"/>
          </a:xfrm>
          <a:custGeom>
            <a:avLst/>
            <a:gdLst>
              <a:gd name="T0" fmla="*/ 2147483647 w 2849"/>
              <a:gd name="T1" fmla="*/ 2147483647 h 1794"/>
              <a:gd name="T2" fmla="*/ 2147483647 w 2849"/>
              <a:gd name="T3" fmla="*/ 2088860183 h 1794"/>
              <a:gd name="T4" fmla="*/ 2147483647 w 2849"/>
              <a:gd name="T5" fmla="*/ 1912483007 h 1794"/>
              <a:gd name="T6" fmla="*/ 2147483647 w 2849"/>
              <a:gd name="T7" fmla="*/ 1743022479 h 1794"/>
              <a:gd name="T8" fmla="*/ 2147483647 w 2849"/>
              <a:gd name="T9" fmla="*/ 1580478600 h 1794"/>
              <a:gd name="T10" fmla="*/ 2147483647 w 2849"/>
              <a:gd name="T11" fmla="*/ 1421394360 h 1794"/>
              <a:gd name="T12" fmla="*/ 2147483647 w 2849"/>
              <a:gd name="T13" fmla="*/ 1265766801 h 1794"/>
              <a:gd name="T14" fmla="*/ 2147483647 w 2849"/>
              <a:gd name="T15" fmla="*/ 1118785382 h 1794"/>
              <a:gd name="T16" fmla="*/ 2147483647 w 2849"/>
              <a:gd name="T17" fmla="*/ 980449774 h 1794"/>
              <a:gd name="T18" fmla="*/ 2147483647 w 2849"/>
              <a:gd name="T19" fmla="*/ 845573806 h 1794"/>
              <a:gd name="T20" fmla="*/ 2147483647 w 2849"/>
              <a:gd name="T21" fmla="*/ 721071496 h 1794"/>
              <a:gd name="T22" fmla="*/ 2147483647 w 2849"/>
              <a:gd name="T23" fmla="*/ 605216148 h 1794"/>
              <a:gd name="T24" fmla="*/ 2147483647 w 2849"/>
              <a:gd name="T25" fmla="*/ 496277613 h 1794"/>
              <a:gd name="T26" fmla="*/ 2147483647 w 2849"/>
              <a:gd name="T27" fmla="*/ 395984889 h 1794"/>
              <a:gd name="T28" fmla="*/ 2147483647 w 2849"/>
              <a:gd name="T29" fmla="*/ 307796218 h 1794"/>
              <a:gd name="T30" fmla="*/ 2147483647 w 2849"/>
              <a:gd name="T31" fmla="*/ 228253441 h 1794"/>
              <a:gd name="T32" fmla="*/ 2147483647 w 2849"/>
              <a:gd name="T33" fmla="*/ 160814758 h 1794"/>
              <a:gd name="T34" fmla="*/ 2147483647 w 2849"/>
              <a:gd name="T35" fmla="*/ 103751090 h 1794"/>
              <a:gd name="T36" fmla="*/ 2147483647 w 2849"/>
              <a:gd name="T37" fmla="*/ 58792851 h 1794"/>
              <a:gd name="T38" fmla="*/ 2147483647 w 2849"/>
              <a:gd name="T39" fmla="*/ 25937444 h 1794"/>
              <a:gd name="T40" fmla="*/ 2147483647 w 2849"/>
              <a:gd name="T41" fmla="*/ 6916651 h 1794"/>
              <a:gd name="T42" fmla="*/ 2147483647 w 2849"/>
              <a:gd name="T43" fmla="*/ 0 h 1794"/>
              <a:gd name="T44" fmla="*/ 2015256886 w 2849"/>
              <a:gd name="T45" fmla="*/ 6916651 h 1794"/>
              <a:gd name="T46" fmla="*/ 1738956500 w 2849"/>
              <a:gd name="T47" fmla="*/ 46688716 h 1794"/>
              <a:gd name="T48" fmla="*/ 1471292430 w 2849"/>
              <a:gd name="T49" fmla="*/ 117584387 h 1794"/>
              <a:gd name="T50" fmla="*/ 1215715985 w 2849"/>
              <a:gd name="T51" fmla="*/ 221336792 h 1794"/>
              <a:gd name="T52" fmla="*/ 980861511 w 2849"/>
              <a:gd name="T53" fmla="*/ 351025356 h 1794"/>
              <a:gd name="T54" fmla="*/ 759822778 w 2849"/>
              <a:gd name="T55" fmla="*/ 506652586 h 1794"/>
              <a:gd name="T56" fmla="*/ 559505523 w 2849"/>
              <a:gd name="T57" fmla="*/ 686488087 h 1794"/>
              <a:gd name="T58" fmla="*/ 383364339 w 2849"/>
              <a:gd name="T59" fmla="*/ 888802862 h 1794"/>
              <a:gd name="T60" fmla="*/ 227947343 w 2849"/>
              <a:gd name="T61" fmla="*/ 1108410409 h 1794"/>
              <a:gd name="T62" fmla="*/ 98431454 w 2849"/>
              <a:gd name="T63" fmla="*/ 1347038741 h 1794"/>
              <a:gd name="T64" fmla="*/ 0 w 2849"/>
              <a:gd name="T65" fmla="*/ 1602959024 h 1794"/>
              <a:gd name="T66" fmla="*/ 221038815 w 2849"/>
              <a:gd name="T67" fmla="*/ 1385080639 h 1794"/>
              <a:gd name="T68" fmla="*/ 272844891 w 2849"/>
              <a:gd name="T69" fmla="*/ 1367788688 h 1794"/>
              <a:gd name="T70" fmla="*/ 307382275 w 2849"/>
              <a:gd name="T71" fmla="*/ 1374705336 h 1794"/>
              <a:gd name="T72" fmla="*/ 747734825 w 2849"/>
              <a:gd name="T73" fmla="*/ 1807002796 h 1794"/>
              <a:gd name="T74" fmla="*/ 792632373 w 2849"/>
              <a:gd name="T75" fmla="*/ 1696335099 h 1794"/>
              <a:gd name="T76" fmla="*/ 873795094 w 2849"/>
              <a:gd name="T77" fmla="*/ 1538978706 h 1794"/>
              <a:gd name="T78" fmla="*/ 972227822 w 2849"/>
              <a:gd name="T79" fmla="*/ 1391997287 h 1794"/>
              <a:gd name="T80" fmla="*/ 1084473663 w 2849"/>
              <a:gd name="T81" fmla="*/ 1257120990 h 1794"/>
              <a:gd name="T82" fmla="*/ 1212261721 w 2849"/>
              <a:gd name="T83" fmla="*/ 1137806167 h 1794"/>
              <a:gd name="T84" fmla="*/ 1353865521 w 2849"/>
              <a:gd name="T85" fmla="*/ 1030596794 h 1794"/>
              <a:gd name="T86" fmla="*/ 1505829814 w 2849"/>
              <a:gd name="T87" fmla="*/ 944137368 h 1794"/>
              <a:gd name="T88" fmla="*/ 1669881732 w 2849"/>
              <a:gd name="T89" fmla="*/ 871511239 h 1794"/>
              <a:gd name="T90" fmla="*/ 1840842177 w 2849"/>
              <a:gd name="T91" fmla="*/ 817905895 h 1794"/>
              <a:gd name="T92" fmla="*/ 2022164100 w 2849"/>
              <a:gd name="T93" fmla="*/ 786780975 h 1794"/>
              <a:gd name="T94" fmla="*/ 2147483647 w 2849"/>
              <a:gd name="T95" fmla="*/ 774676840 h 1794"/>
              <a:gd name="T96" fmla="*/ 2147483647 w 2849"/>
              <a:gd name="T97" fmla="*/ 781593489 h 1794"/>
              <a:gd name="T98" fmla="*/ 2147483647 w 2849"/>
              <a:gd name="T99" fmla="*/ 823094697 h 1794"/>
              <a:gd name="T100" fmla="*/ 2147483647 w 2849"/>
              <a:gd name="T101" fmla="*/ 895720825 h 1794"/>
              <a:gd name="T102" fmla="*/ 2147483647 w 2849"/>
              <a:gd name="T103" fmla="*/ 997742712 h 1794"/>
              <a:gd name="T104" fmla="*/ 2147483647 w 2849"/>
              <a:gd name="T105" fmla="*/ 1129160356 h 1794"/>
              <a:gd name="T106" fmla="*/ 2147483647 w 2849"/>
              <a:gd name="T107" fmla="*/ 1283058424 h 1794"/>
              <a:gd name="T108" fmla="*/ 2147483647 w 2849"/>
              <a:gd name="T109" fmla="*/ 1457706767 h 1794"/>
              <a:gd name="T110" fmla="*/ 2147483647 w 2849"/>
              <a:gd name="T111" fmla="*/ 1653104728 h 1794"/>
              <a:gd name="T112" fmla="*/ 2147483647 w 2849"/>
              <a:gd name="T113" fmla="*/ 1864066464 h 1794"/>
              <a:gd name="T114" fmla="*/ 2147483647 w 2849"/>
              <a:gd name="T115" fmla="*/ 2088860183 h 1794"/>
              <a:gd name="T116" fmla="*/ 2147483647 w 2849"/>
              <a:gd name="T117" fmla="*/ 2147483647 h 1794"/>
              <a:gd name="T118" fmla="*/ 2147483647 w 2849"/>
              <a:gd name="T119" fmla="*/ 2147483647 h 179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2849"/>
              <a:gd name="T181" fmla="*/ 0 h 1794"/>
              <a:gd name="T182" fmla="*/ 2849 w 2849"/>
              <a:gd name="T183" fmla="*/ 1794 h 1794"/>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2849" h="1794">
                <a:moveTo>
                  <a:pt x="2625" y="1345"/>
                </a:moveTo>
                <a:lnTo>
                  <a:pt x="2625" y="1345"/>
                </a:lnTo>
                <a:lnTo>
                  <a:pt x="2623" y="1311"/>
                </a:lnTo>
                <a:lnTo>
                  <a:pt x="2622" y="1276"/>
                </a:lnTo>
                <a:lnTo>
                  <a:pt x="2620" y="1242"/>
                </a:lnTo>
                <a:lnTo>
                  <a:pt x="2618" y="1208"/>
                </a:lnTo>
                <a:lnTo>
                  <a:pt x="2614" y="1174"/>
                </a:lnTo>
                <a:lnTo>
                  <a:pt x="2609" y="1141"/>
                </a:lnTo>
                <a:lnTo>
                  <a:pt x="2603" y="1106"/>
                </a:lnTo>
                <a:lnTo>
                  <a:pt x="2597" y="1075"/>
                </a:lnTo>
                <a:lnTo>
                  <a:pt x="2590" y="1041"/>
                </a:lnTo>
                <a:lnTo>
                  <a:pt x="2582" y="1008"/>
                </a:lnTo>
                <a:lnTo>
                  <a:pt x="2574" y="977"/>
                </a:lnTo>
                <a:lnTo>
                  <a:pt x="2564" y="945"/>
                </a:lnTo>
                <a:lnTo>
                  <a:pt x="2554" y="914"/>
                </a:lnTo>
                <a:lnTo>
                  <a:pt x="2543" y="882"/>
                </a:lnTo>
                <a:lnTo>
                  <a:pt x="2531" y="851"/>
                </a:lnTo>
                <a:lnTo>
                  <a:pt x="2518" y="822"/>
                </a:lnTo>
                <a:lnTo>
                  <a:pt x="2505" y="791"/>
                </a:lnTo>
                <a:lnTo>
                  <a:pt x="2491" y="762"/>
                </a:lnTo>
                <a:lnTo>
                  <a:pt x="2477" y="732"/>
                </a:lnTo>
                <a:lnTo>
                  <a:pt x="2462" y="704"/>
                </a:lnTo>
                <a:lnTo>
                  <a:pt x="2446" y="675"/>
                </a:lnTo>
                <a:lnTo>
                  <a:pt x="2430" y="647"/>
                </a:lnTo>
                <a:lnTo>
                  <a:pt x="2412" y="620"/>
                </a:lnTo>
                <a:lnTo>
                  <a:pt x="2394" y="593"/>
                </a:lnTo>
                <a:lnTo>
                  <a:pt x="2377" y="567"/>
                </a:lnTo>
                <a:lnTo>
                  <a:pt x="2357" y="540"/>
                </a:lnTo>
                <a:lnTo>
                  <a:pt x="2338" y="515"/>
                </a:lnTo>
                <a:lnTo>
                  <a:pt x="2318" y="489"/>
                </a:lnTo>
                <a:lnTo>
                  <a:pt x="2296" y="464"/>
                </a:lnTo>
                <a:lnTo>
                  <a:pt x="2275" y="440"/>
                </a:lnTo>
                <a:lnTo>
                  <a:pt x="2253" y="417"/>
                </a:lnTo>
                <a:lnTo>
                  <a:pt x="2230" y="393"/>
                </a:lnTo>
                <a:lnTo>
                  <a:pt x="2207" y="371"/>
                </a:lnTo>
                <a:lnTo>
                  <a:pt x="2183" y="350"/>
                </a:lnTo>
                <a:lnTo>
                  <a:pt x="2159" y="328"/>
                </a:lnTo>
                <a:lnTo>
                  <a:pt x="2135" y="307"/>
                </a:lnTo>
                <a:lnTo>
                  <a:pt x="2110" y="287"/>
                </a:lnTo>
                <a:lnTo>
                  <a:pt x="2084" y="267"/>
                </a:lnTo>
                <a:lnTo>
                  <a:pt x="2058" y="248"/>
                </a:lnTo>
                <a:lnTo>
                  <a:pt x="2031" y="229"/>
                </a:lnTo>
                <a:lnTo>
                  <a:pt x="2003" y="211"/>
                </a:lnTo>
                <a:lnTo>
                  <a:pt x="1976" y="195"/>
                </a:lnTo>
                <a:lnTo>
                  <a:pt x="1948" y="178"/>
                </a:lnTo>
                <a:lnTo>
                  <a:pt x="1920" y="162"/>
                </a:lnTo>
                <a:lnTo>
                  <a:pt x="1891" y="146"/>
                </a:lnTo>
                <a:lnTo>
                  <a:pt x="1862" y="132"/>
                </a:lnTo>
                <a:lnTo>
                  <a:pt x="1832" y="118"/>
                </a:lnTo>
                <a:lnTo>
                  <a:pt x="1803" y="105"/>
                </a:lnTo>
                <a:lnTo>
                  <a:pt x="1772" y="93"/>
                </a:lnTo>
                <a:lnTo>
                  <a:pt x="1741" y="81"/>
                </a:lnTo>
                <a:lnTo>
                  <a:pt x="1711" y="71"/>
                </a:lnTo>
                <a:lnTo>
                  <a:pt x="1679" y="60"/>
                </a:lnTo>
                <a:lnTo>
                  <a:pt x="1647" y="51"/>
                </a:lnTo>
                <a:lnTo>
                  <a:pt x="1615" y="43"/>
                </a:lnTo>
                <a:lnTo>
                  <a:pt x="1583" y="34"/>
                </a:lnTo>
                <a:lnTo>
                  <a:pt x="1550" y="27"/>
                </a:lnTo>
                <a:lnTo>
                  <a:pt x="1517" y="20"/>
                </a:lnTo>
                <a:lnTo>
                  <a:pt x="1484" y="15"/>
                </a:lnTo>
                <a:lnTo>
                  <a:pt x="1450" y="11"/>
                </a:lnTo>
                <a:lnTo>
                  <a:pt x="1417" y="7"/>
                </a:lnTo>
                <a:lnTo>
                  <a:pt x="1382" y="4"/>
                </a:lnTo>
                <a:lnTo>
                  <a:pt x="1348" y="1"/>
                </a:lnTo>
                <a:lnTo>
                  <a:pt x="1314" y="0"/>
                </a:lnTo>
                <a:lnTo>
                  <a:pt x="1278" y="0"/>
                </a:lnTo>
                <a:lnTo>
                  <a:pt x="1223" y="1"/>
                </a:lnTo>
                <a:lnTo>
                  <a:pt x="1167" y="4"/>
                </a:lnTo>
                <a:lnTo>
                  <a:pt x="1113" y="9"/>
                </a:lnTo>
                <a:lnTo>
                  <a:pt x="1060" y="18"/>
                </a:lnTo>
                <a:lnTo>
                  <a:pt x="1007" y="27"/>
                </a:lnTo>
                <a:lnTo>
                  <a:pt x="954" y="39"/>
                </a:lnTo>
                <a:lnTo>
                  <a:pt x="903" y="53"/>
                </a:lnTo>
                <a:lnTo>
                  <a:pt x="852" y="68"/>
                </a:lnTo>
                <a:lnTo>
                  <a:pt x="801" y="86"/>
                </a:lnTo>
                <a:lnTo>
                  <a:pt x="753" y="106"/>
                </a:lnTo>
                <a:lnTo>
                  <a:pt x="704" y="128"/>
                </a:lnTo>
                <a:lnTo>
                  <a:pt x="658" y="151"/>
                </a:lnTo>
                <a:lnTo>
                  <a:pt x="612" y="176"/>
                </a:lnTo>
                <a:lnTo>
                  <a:pt x="568" y="203"/>
                </a:lnTo>
                <a:lnTo>
                  <a:pt x="524" y="231"/>
                </a:lnTo>
                <a:lnTo>
                  <a:pt x="481" y="261"/>
                </a:lnTo>
                <a:lnTo>
                  <a:pt x="440" y="293"/>
                </a:lnTo>
                <a:lnTo>
                  <a:pt x="400" y="326"/>
                </a:lnTo>
                <a:lnTo>
                  <a:pt x="362" y="361"/>
                </a:lnTo>
                <a:lnTo>
                  <a:pt x="324" y="397"/>
                </a:lnTo>
                <a:lnTo>
                  <a:pt x="289" y="435"/>
                </a:lnTo>
                <a:lnTo>
                  <a:pt x="255" y="473"/>
                </a:lnTo>
                <a:lnTo>
                  <a:pt x="222" y="514"/>
                </a:lnTo>
                <a:lnTo>
                  <a:pt x="190" y="555"/>
                </a:lnTo>
                <a:lnTo>
                  <a:pt x="160" y="597"/>
                </a:lnTo>
                <a:lnTo>
                  <a:pt x="132" y="641"/>
                </a:lnTo>
                <a:lnTo>
                  <a:pt x="106" y="686"/>
                </a:lnTo>
                <a:lnTo>
                  <a:pt x="81" y="732"/>
                </a:lnTo>
                <a:lnTo>
                  <a:pt x="57" y="779"/>
                </a:lnTo>
                <a:lnTo>
                  <a:pt x="36" y="828"/>
                </a:lnTo>
                <a:lnTo>
                  <a:pt x="17" y="877"/>
                </a:lnTo>
                <a:lnTo>
                  <a:pt x="0" y="927"/>
                </a:lnTo>
                <a:lnTo>
                  <a:pt x="120" y="806"/>
                </a:lnTo>
                <a:lnTo>
                  <a:pt x="128" y="801"/>
                </a:lnTo>
                <a:lnTo>
                  <a:pt x="138" y="795"/>
                </a:lnTo>
                <a:lnTo>
                  <a:pt x="147" y="792"/>
                </a:lnTo>
                <a:lnTo>
                  <a:pt x="158" y="791"/>
                </a:lnTo>
                <a:lnTo>
                  <a:pt x="167" y="792"/>
                </a:lnTo>
                <a:lnTo>
                  <a:pt x="178" y="795"/>
                </a:lnTo>
                <a:lnTo>
                  <a:pt x="186" y="801"/>
                </a:lnTo>
                <a:lnTo>
                  <a:pt x="194" y="806"/>
                </a:lnTo>
                <a:lnTo>
                  <a:pt x="433" y="1045"/>
                </a:lnTo>
                <a:lnTo>
                  <a:pt x="446" y="1013"/>
                </a:lnTo>
                <a:lnTo>
                  <a:pt x="459" y="981"/>
                </a:lnTo>
                <a:lnTo>
                  <a:pt x="473" y="951"/>
                </a:lnTo>
                <a:lnTo>
                  <a:pt x="488" y="920"/>
                </a:lnTo>
                <a:lnTo>
                  <a:pt x="506" y="890"/>
                </a:lnTo>
                <a:lnTo>
                  <a:pt x="524" y="861"/>
                </a:lnTo>
                <a:lnTo>
                  <a:pt x="543" y="832"/>
                </a:lnTo>
                <a:lnTo>
                  <a:pt x="563" y="805"/>
                </a:lnTo>
                <a:lnTo>
                  <a:pt x="584" y="778"/>
                </a:lnTo>
                <a:lnTo>
                  <a:pt x="605" y="752"/>
                </a:lnTo>
                <a:lnTo>
                  <a:pt x="628" y="727"/>
                </a:lnTo>
                <a:lnTo>
                  <a:pt x="653" y="704"/>
                </a:lnTo>
                <a:lnTo>
                  <a:pt x="677" y="680"/>
                </a:lnTo>
                <a:lnTo>
                  <a:pt x="702" y="658"/>
                </a:lnTo>
                <a:lnTo>
                  <a:pt x="729" y="636"/>
                </a:lnTo>
                <a:lnTo>
                  <a:pt x="756" y="616"/>
                </a:lnTo>
                <a:lnTo>
                  <a:pt x="784" y="596"/>
                </a:lnTo>
                <a:lnTo>
                  <a:pt x="813" y="579"/>
                </a:lnTo>
                <a:lnTo>
                  <a:pt x="843" y="561"/>
                </a:lnTo>
                <a:lnTo>
                  <a:pt x="872" y="546"/>
                </a:lnTo>
                <a:lnTo>
                  <a:pt x="903" y="530"/>
                </a:lnTo>
                <a:lnTo>
                  <a:pt x="935" y="516"/>
                </a:lnTo>
                <a:lnTo>
                  <a:pt x="967" y="504"/>
                </a:lnTo>
                <a:lnTo>
                  <a:pt x="1000" y="492"/>
                </a:lnTo>
                <a:lnTo>
                  <a:pt x="1033" y="482"/>
                </a:lnTo>
                <a:lnTo>
                  <a:pt x="1066" y="473"/>
                </a:lnTo>
                <a:lnTo>
                  <a:pt x="1100" y="465"/>
                </a:lnTo>
                <a:lnTo>
                  <a:pt x="1136" y="459"/>
                </a:lnTo>
                <a:lnTo>
                  <a:pt x="1171" y="455"/>
                </a:lnTo>
                <a:lnTo>
                  <a:pt x="1206" y="451"/>
                </a:lnTo>
                <a:lnTo>
                  <a:pt x="1242" y="449"/>
                </a:lnTo>
                <a:lnTo>
                  <a:pt x="1278" y="448"/>
                </a:lnTo>
                <a:lnTo>
                  <a:pt x="1324" y="449"/>
                </a:lnTo>
                <a:lnTo>
                  <a:pt x="1371" y="452"/>
                </a:lnTo>
                <a:lnTo>
                  <a:pt x="1415" y="458"/>
                </a:lnTo>
                <a:lnTo>
                  <a:pt x="1459" y="466"/>
                </a:lnTo>
                <a:lnTo>
                  <a:pt x="1503" y="476"/>
                </a:lnTo>
                <a:lnTo>
                  <a:pt x="1545" y="489"/>
                </a:lnTo>
                <a:lnTo>
                  <a:pt x="1587" y="503"/>
                </a:lnTo>
                <a:lnTo>
                  <a:pt x="1628" y="518"/>
                </a:lnTo>
                <a:lnTo>
                  <a:pt x="1668" y="536"/>
                </a:lnTo>
                <a:lnTo>
                  <a:pt x="1706" y="556"/>
                </a:lnTo>
                <a:lnTo>
                  <a:pt x="1744" y="577"/>
                </a:lnTo>
                <a:lnTo>
                  <a:pt x="1780" y="601"/>
                </a:lnTo>
                <a:lnTo>
                  <a:pt x="1816" y="626"/>
                </a:lnTo>
                <a:lnTo>
                  <a:pt x="1850" y="653"/>
                </a:lnTo>
                <a:lnTo>
                  <a:pt x="1882" y="681"/>
                </a:lnTo>
                <a:lnTo>
                  <a:pt x="1913" y="711"/>
                </a:lnTo>
                <a:lnTo>
                  <a:pt x="1943" y="742"/>
                </a:lnTo>
                <a:lnTo>
                  <a:pt x="1970" y="775"/>
                </a:lnTo>
                <a:lnTo>
                  <a:pt x="1998" y="809"/>
                </a:lnTo>
                <a:lnTo>
                  <a:pt x="2022" y="843"/>
                </a:lnTo>
                <a:lnTo>
                  <a:pt x="2046" y="880"/>
                </a:lnTo>
                <a:lnTo>
                  <a:pt x="2067" y="917"/>
                </a:lnTo>
                <a:lnTo>
                  <a:pt x="2087" y="956"/>
                </a:lnTo>
                <a:lnTo>
                  <a:pt x="2105" y="995"/>
                </a:lnTo>
                <a:lnTo>
                  <a:pt x="2122" y="1037"/>
                </a:lnTo>
                <a:lnTo>
                  <a:pt x="2136" y="1078"/>
                </a:lnTo>
                <a:lnTo>
                  <a:pt x="2148" y="1121"/>
                </a:lnTo>
                <a:lnTo>
                  <a:pt x="2158" y="1164"/>
                </a:lnTo>
                <a:lnTo>
                  <a:pt x="2165" y="1208"/>
                </a:lnTo>
                <a:lnTo>
                  <a:pt x="2171" y="1254"/>
                </a:lnTo>
                <a:lnTo>
                  <a:pt x="2175" y="1299"/>
                </a:lnTo>
                <a:lnTo>
                  <a:pt x="2176" y="1345"/>
                </a:lnTo>
                <a:lnTo>
                  <a:pt x="1952" y="1345"/>
                </a:lnTo>
                <a:lnTo>
                  <a:pt x="2400" y="1794"/>
                </a:lnTo>
                <a:lnTo>
                  <a:pt x="2849" y="1345"/>
                </a:lnTo>
                <a:lnTo>
                  <a:pt x="2625" y="1345"/>
                </a:lnTo>
                <a:close/>
              </a:path>
            </a:pathLst>
          </a:custGeom>
          <a:solidFill>
            <a:srgbClr val="FF9900"/>
          </a:solidFill>
          <a:ln w="9525">
            <a:noFill/>
            <a:round/>
            <a:headEnd/>
            <a:tailEnd/>
          </a:ln>
        </p:spPr>
        <p:txBody>
          <a:bodyPr wrap="none" lIns="100803" tIns="50402" rIns="100803" bIns="50402" anchor="ctr"/>
          <a:lstStyle/>
          <a:p>
            <a:pPr fontAlgn="auto">
              <a:spcBef>
                <a:spcPts val="0"/>
              </a:spcBef>
              <a:spcAft>
                <a:spcPts val="0"/>
              </a:spcAft>
              <a:defRPr/>
            </a:pPr>
            <a:endParaRPr lang="zh-CN" altLang="en-US" kern="0">
              <a:solidFill>
                <a:srgbClr val="C00000"/>
              </a:solidFill>
              <a:latin typeface="+mn-lt"/>
              <a:ea typeface="+mn-ea"/>
            </a:endParaRPr>
          </a:p>
        </p:txBody>
      </p:sp>
      <p:sp>
        <p:nvSpPr>
          <p:cNvPr id="9" name="WordArt 9"/>
          <p:cNvSpPr>
            <a:spLocks noChangeArrowheads="1" noChangeShapeType="1" noTextEdit="1"/>
          </p:cNvSpPr>
          <p:nvPr/>
        </p:nvSpPr>
        <p:spPr bwMode="auto">
          <a:xfrm rot="-5400000">
            <a:off x="3001169" y="1408907"/>
            <a:ext cx="2820987" cy="2628900"/>
          </a:xfrm>
          <a:prstGeom prst="rect">
            <a:avLst/>
          </a:prstGeom>
        </p:spPr>
        <p:txBody>
          <a:bodyPr spcFirstLastPara="1" wrap="none" fromWordArt="1">
            <a:prstTxWarp prst="textArchUp">
              <a:avLst>
                <a:gd name="adj" fmla="val 12276668"/>
              </a:avLst>
            </a:prstTxWarp>
          </a:bodyPr>
          <a:lstStyle/>
          <a:p>
            <a:pPr algn="ctr"/>
            <a:r>
              <a:rPr lang="zh-CN" altLang="en-US" sz="700" kern="10">
                <a:ln w="9525">
                  <a:noFill/>
                  <a:round/>
                  <a:headEnd/>
                  <a:tailEnd/>
                </a:ln>
                <a:solidFill>
                  <a:schemeClr val="bg1"/>
                </a:solidFill>
                <a:latin typeface="微软雅黑"/>
                <a:ea typeface="微软雅黑"/>
              </a:rPr>
              <a:t>       单击此处填加文字内容     </a:t>
            </a:r>
          </a:p>
        </p:txBody>
      </p:sp>
      <p:sp>
        <p:nvSpPr>
          <p:cNvPr id="10" name="WordArt 9"/>
          <p:cNvSpPr>
            <a:spLocks noChangeArrowheads="1" noChangeShapeType="1" noTextEdit="1"/>
          </p:cNvSpPr>
          <p:nvPr/>
        </p:nvSpPr>
        <p:spPr bwMode="auto">
          <a:xfrm rot="5400000">
            <a:off x="3309144" y="1448594"/>
            <a:ext cx="2820988" cy="2628900"/>
          </a:xfrm>
          <a:prstGeom prst="rect">
            <a:avLst/>
          </a:prstGeom>
        </p:spPr>
        <p:txBody>
          <a:bodyPr spcFirstLastPara="1" wrap="none" fromWordArt="1">
            <a:prstTxWarp prst="textArchUp">
              <a:avLst>
                <a:gd name="adj" fmla="val 12276668"/>
              </a:avLst>
            </a:prstTxWarp>
          </a:bodyPr>
          <a:lstStyle/>
          <a:p>
            <a:pPr algn="ctr"/>
            <a:r>
              <a:rPr lang="zh-CN" altLang="en-US" sz="700" kern="10">
                <a:ln w="9525">
                  <a:noFill/>
                  <a:round/>
                  <a:headEnd/>
                  <a:tailEnd/>
                </a:ln>
                <a:solidFill>
                  <a:srgbClr val="0070C0"/>
                </a:solidFill>
                <a:latin typeface="微软雅黑"/>
                <a:ea typeface="微软雅黑"/>
              </a:rPr>
              <a:t>       单击此处填加文字内容     </a:t>
            </a:r>
          </a:p>
        </p:txBody>
      </p:sp>
      <p:sp>
        <p:nvSpPr>
          <p:cNvPr id="11" name="Text Box 45"/>
          <p:cNvSpPr txBox="1">
            <a:spLocks noChangeArrowheads="1"/>
          </p:cNvSpPr>
          <p:nvPr/>
        </p:nvSpPr>
        <p:spPr bwMode="auto">
          <a:xfrm>
            <a:off x="468313" y="1590675"/>
            <a:ext cx="2222500" cy="712788"/>
          </a:xfrm>
          <a:prstGeom prst="rect">
            <a:avLst/>
          </a:prstGeom>
          <a:noFill/>
          <a:ln w="9525">
            <a:noFill/>
            <a:miter lim="800000"/>
            <a:headEnd/>
            <a:tailEnd/>
          </a:ln>
        </p:spPr>
        <p:txBody>
          <a:bodyPr lIns="100803" tIns="50402" rIns="100803" bIns="50402">
            <a:spAutoFit/>
          </a:bodyPr>
          <a:lstStyle/>
          <a:p>
            <a:r>
              <a:rPr lang="zh-CN" altLang="en-US" sz="1500" b="1">
                <a:solidFill>
                  <a:srgbClr val="0070C0"/>
                </a:solidFill>
                <a:latin typeface="微软雅黑" pitchFamily="34" charset="-122"/>
                <a:ea typeface="微软雅黑" pitchFamily="34" charset="-122"/>
              </a:rPr>
              <a:t>单击填加标题</a:t>
            </a:r>
            <a:endParaRPr lang="en-US" altLang="ko-KR" sz="1500" b="1">
              <a:solidFill>
                <a:srgbClr val="0070C0"/>
              </a:solidFill>
              <a:latin typeface="微软雅黑" pitchFamily="34" charset="-122"/>
              <a:ea typeface="微软雅黑" pitchFamily="34" charset="-122"/>
            </a:endParaRPr>
          </a:p>
          <a:p>
            <a:pPr marL="0" lvl="2" eaLnBrk="0" hangingPunct="0">
              <a:buClr>
                <a:srgbClr val="0070C0"/>
              </a:buClr>
              <a:buSzPct val="80000"/>
            </a:pPr>
            <a:r>
              <a:rPr lang="zh-CN" altLang="en-US" sz="1200">
                <a:solidFill>
                  <a:srgbClr val="0070C0"/>
                </a:solidFill>
                <a:latin typeface="微软雅黑" pitchFamily="34" charset="-122"/>
                <a:ea typeface="微软雅黑" pitchFamily="34" charset="-122"/>
              </a:rPr>
              <a:t>点击添加文本点击添加文本</a:t>
            </a:r>
            <a:endParaRPr lang="en-US" altLang="zh-CN" sz="1200">
              <a:solidFill>
                <a:srgbClr val="0070C0"/>
              </a:solidFill>
              <a:latin typeface="微软雅黑" pitchFamily="34" charset="-122"/>
              <a:ea typeface="微软雅黑" pitchFamily="34" charset="-122"/>
            </a:endParaRPr>
          </a:p>
          <a:p>
            <a:pPr marL="0" lvl="2" eaLnBrk="0" hangingPunct="0">
              <a:buClr>
                <a:srgbClr val="0070C0"/>
              </a:buClr>
              <a:buSzPct val="80000"/>
            </a:pPr>
            <a:r>
              <a:rPr lang="zh-CN" altLang="en-US" sz="1200">
                <a:solidFill>
                  <a:srgbClr val="0070C0"/>
                </a:solidFill>
                <a:latin typeface="微软雅黑" pitchFamily="34" charset="-122"/>
                <a:ea typeface="微软雅黑" pitchFamily="34" charset="-122"/>
              </a:rPr>
              <a:t>点击添加文本点击添加文本</a:t>
            </a:r>
            <a:endParaRPr lang="en-US" altLang="zh-CN" sz="1200">
              <a:solidFill>
                <a:srgbClr val="0070C0"/>
              </a:solidFill>
              <a:latin typeface="微软雅黑" pitchFamily="34" charset="-122"/>
              <a:ea typeface="微软雅黑" pitchFamily="34" charset="-122"/>
            </a:endParaRPr>
          </a:p>
        </p:txBody>
      </p:sp>
      <p:sp>
        <p:nvSpPr>
          <p:cNvPr id="12" name="Text Box 45"/>
          <p:cNvSpPr txBox="1">
            <a:spLocks noChangeArrowheads="1"/>
          </p:cNvSpPr>
          <p:nvPr/>
        </p:nvSpPr>
        <p:spPr bwMode="auto">
          <a:xfrm>
            <a:off x="468313" y="2579688"/>
            <a:ext cx="2222500" cy="712787"/>
          </a:xfrm>
          <a:prstGeom prst="rect">
            <a:avLst/>
          </a:prstGeom>
          <a:noFill/>
          <a:ln w="9525">
            <a:noFill/>
            <a:miter lim="800000"/>
            <a:headEnd/>
            <a:tailEnd/>
          </a:ln>
        </p:spPr>
        <p:txBody>
          <a:bodyPr lIns="100803" tIns="50402" rIns="100803" bIns="50402">
            <a:spAutoFit/>
          </a:bodyPr>
          <a:lstStyle/>
          <a:p>
            <a:r>
              <a:rPr lang="zh-CN" altLang="en-US" sz="1500" b="1">
                <a:solidFill>
                  <a:srgbClr val="0070C0"/>
                </a:solidFill>
                <a:latin typeface="微软雅黑" pitchFamily="34" charset="-122"/>
                <a:ea typeface="微软雅黑" pitchFamily="34" charset="-122"/>
              </a:rPr>
              <a:t>单击填加标题</a:t>
            </a:r>
            <a:endParaRPr lang="en-US" altLang="ko-KR" sz="1500" b="1">
              <a:solidFill>
                <a:srgbClr val="0070C0"/>
              </a:solidFill>
              <a:latin typeface="微软雅黑" pitchFamily="34" charset="-122"/>
              <a:ea typeface="微软雅黑" pitchFamily="34" charset="-122"/>
            </a:endParaRPr>
          </a:p>
          <a:p>
            <a:pPr marL="0" lvl="2" eaLnBrk="0" hangingPunct="0">
              <a:buClr>
                <a:srgbClr val="0070C0"/>
              </a:buClr>
              <a:buSzPct val="80000"/>
            </a:pPr>
            <a:r>
              <a:rPr lang="zh-CN" altLang="en-US" sz="1200">
                <a:solidFill>
                  <a:srgbClr val="0070C0"/>
                </a:solidFill>
                <a:latin typeface="微软雅黑" pitchFamily="34" charset="-122"/>
                <a:ea typeface="微软雅黑" pitchFamily="34" charset="-122"/>
              </a:rPr>
              <a:t>点击添加文本点击添加文本</a:t>
            </a:r>
            <a:endParaRPr lang="en-US" altLang="zh-CN" sz="1200">
              <a:solidFill>
                <a:srgbClr val="0070C0"/>
              </a:solidFill>
              <a:latin typeface="微软雅黑" pitchFamily="34" charset="-122"/>
              <a:ea typeface="微软雅黑" pitchFamily="34" charset="-122"/>
            </a:endParaRPr>
          </a:p>
          <a:p>
            <a:pPr marL="0" lvl="2" eaLnBrk="0" hangingPunct="0">
              <a:buClr>
                <a:srgbClr val="0070C0"/>
              </a:buClr>
              <a:buSzPct val="80000"/>
            </a:pPr>
            <a:r>
              <a:rPr lang="zh-CN" altLang="en-US" sz="1200">
                <a:solidFill>
                  <a:srgbClr val="0070C0"/>
                </a:solidFill>
                <a:latin typeface="微软雅黑" pitchFamily="34" charset="-122"/>
                <a:ea typeface="微软雅黑" pitchFamily="34" charset="-122"/>
              </a:rPr>
              <a:t>点击添加文本点击添加文本</a:t>
            </a:r>
            <a:endParaRPr lang="en-US" altLang="zh-CN" sz="1200">
              <a:solidFill>
                <a:srgbClr val="0070C0"/>
              </a:solidFill>
              <a:latin typeface="微软雅黑" pitchFamily="34" charset="-122"/>
              <a:ea typeface="微软雅黑" pitchFamily="34" charset="-122"/>
            </a:endParaRPr>
          </a:p>
        </p:txBody>
      </p:sp>
      <p:sp>
        <p:nvSpPr>
          <p:cNvPr id="13" name="Text Box 45"/>
          <p:cNvSpPr txBox="1">
            <a:spLocks noChangeArrowheads="1"/>
          </p:cNvSpPr>
          <p:nvPr/>
        </p:nvSpPr>
        <p:spPr bwMode="auto">
          <a:xfrm>
            <a:off x="468313" y="3533775"/>
            <a:ext cx="2222500" cy="711200"/>
          </a:xfrm>
          <a:prstGeom prst="rect">
            <a:avLst/>
          </a:prstGeom>
          <a:noFill/>
          <a:ln w="9525">
            <a:noFill/>
            <a:miter lim="800000"/>
            <a:headEnd/>
            <a:tailEnd/>
          </a:ln>
        </p:spPr>
        <p:txBody>
          <a:bodyPr lIns="100803" tIns="50402" rIns="100803" bIns="50402">
            <a:spAutoFit/>
          </a:bodyPr>
          <a:lstStyle/>
          <a:p>
            <a:r>
              <a:rPr lang="zh-CN" altLang="en-US" sz="1500" b="1">
                <a:solidFill>
                  <a:srgbClr val="0070C0"/>
                </a:solidFill>
                <a:latin typeface="微软雅黑" pitchFamily="34" charset="-122"/>
                <a:ea typeface="微软雅黑" pitchFamily="34" charset="-122"/>
              </a:rPr>
              <a:t>单击填加标题</a:t>
            </a:r>
            <a:endParaRPr lang="en-US" altLang="ko-KR" sz="1500" b="1">
              <a:solidFill>
                <a:srgbClr val="0070C0"/>
              </a:solidFill>
              <a:latin typeface="微软雅黑" pitchFamily="34" charset="-122"/>
              <a:ea typeface="微软雅黑" pitchFamily="34" charset="-122"/>
            </a:endParaRPr>
          </a:p>
          <a:p>
            <a:pPr marL="0" lvl="2" eaLnBrk="0" hangingPunct="0">
              <a:buClr>
                <a:srgbClr val="0070C0"/>
              </a:buClr>
              <a:buSzPct val="80000"/>
            </a:pPr>
            <a:r>
              <a:rPr lang="zh-CN" altLang="en-US" sz="1200">
                <a:solidFill>
                  <a:srgbClr val="0070C0"/>
                </a:solidFill>
                <a:latin typeface="微软雅黑" pitchFamily="34" charset="-122"/>
                <a:ea typeface="微软雅黑" pitchFamily="34" charset="-122"/>
              </a:rPr>
              <a:t>点击添加文本点击添加文本</a:t>
            </a:r>
            <a:endParaRPr lang="en-US" altLang="zh-CN" sz="1200">
              <a:solidFill>
                <a:srgbClr val="0070C0"/>
              </a:solidFill>
              <a:latin typeface="微软雅黑" pitchFamily="34" charset="-122"/>
              <a:ea typeface="微软雅黑" pitchFamily="34" charset="-122"/>
            </a:endParaRPr>
          </a:p>
          <a:p>
            <a:pPr marL="0" lvl="2" eaLnBrk="0" hangingPunct="0">
              <a:buClr>
                <a:srgbClr val="0070C0"/>
              </a:buClr>
              <a:buSzPct val="80000"/>
            </a:pPr>
            <a:r>
              <a:rPr lang="zh-CN" altLang="en-US" sz="1200">
                <a:solidFill>
                  <a:srgbClr val="0070C0"/>
                </a:solidFill>
                <a:latin typeface="微软雅黑" pitchFamily="34" charset="-122"/>
                <a:ea typeface="微软雅黑" pitchFamily="34" charset="-122"/>
              </a:rPr>
              <a:t>点击添加文本点击添加文本</a:t>
            </a:r>
            <a:endParaRPr lang="en-US" altLang="zh-CN" sz="1200">
              <a:solidFill>
                <a:srgbClr val="0070C0"/>
              </a:solidFill>
              <a:latin typeface="微软雅黑" pitchFamily="34" charset="-122"/>
              <a:ea typeface="微软雅黑" pitchFamily="34" charset="-122"/>
            </a:endParaRPr>
          </a:p>
        </p:txBody>
      </p:sp>
      <p:sp>
        <p:nvSpPr>
          <p:cNvPr id="14" name="Text Box 45"/>
          <p:cNvSpPr txBox="1">
            <a:spLocks noChangeArrowheads="1"/>
          </p:cNvSpPr>
          <p:nvPr/>
        </p:nvSpPr>
        <p:spPr bwMode="auto">
          <a:xfrm>
            <a:off x="6526213" y="1590675"/>
            <a:ext cx="2222500" cy="712788"/>
          </a:xfrm>
          <a:prstGeom prst="rect">
            <a:avLst/>
          </a:prstGeom>
          <a:noFill/>
          <a:ln w="9525">
            <a:noFill/>
            <a:miter lim="800000"/>
            <a:headEnd/>
            <a:tailEnd/>
          </a:ln>
        </p:spPr>
        <p:txBody>
          <a:bodyPr lIns="100803" tIns="50402" rIns="100803" bIns="50402">
            <a:spAutoFit/>
          </a:bodyPr>
          <a:lstStyle/>
          <a:p>
            <a:r>
              <a:rPr lang="zh-CN" altLang="en-US" sz="1500" b="1">
                <a:solidFill>
                  <a:srgbClr val="0070C0"/>
                </a:solidFill>
                <a:latin typeface="微软雅黑" pitchFamily="34" charset="-122"/>
                <a:ea typeface="微软雅黑" pitchFamily="34" charset="-122"/>
              </a:rPr>
              <a:t>单击填加标题</a:t>
            </a:r>
            <a:endParaRPr lang="en-US" altLang="ko-KR" sz="1500" b="1">
              <a:solidFill>
                <a:srgbClr val="0070C0"/>
              </a:solidFill>
              <a:latin typeface="微软雅黑" pitchFamily="34" charset="-122"/>
              <a:ea typeface="微软雅黑" pitchFamily="34" charset="-122"/>
            </a:endParaRPr>
          </a:p>
          <a:p>
            <a:pPr marL="0" lvl="2" eaLnBrk="0" hangingPunct="0">
              <a:buClr>
                <a:srgbClr val="0070C0"/>
              </a:buClr>
              <a:buSzPct val="80000"/>
            </a:pPr>
            <a:r>
              <a:rPr lang="zh-CN" altLang="en-US" sz="1200">
                <a:solidFill>
                  <a:srgbClr val="0070C0"/>
                </a:solidFill>
                <a:latin typeface="微软雅黑" pitchFamily="34" charset="-122"/>
                <a:ea typeface="微软雅黑" pitchFamily="34" charset="-122"/>
              </a:rPr>
              <a:t>点击添加文本点击添加文本</a:t>
            </a:r>
            <a:endParaRPr lang="en-US" altLang="zh-CN" sz="1200">
              <a:solidFill>
                <a:srgbClr val="0070C0"/>
              </a:solidFill>
              <a:latin typeface="微软雅黑" pitchFamily="34" charset="-122"/>
              <a:ea typeface="微软雅黑" pitchFamily="34" charset="-122"/>
            </a:endParaRPr>
          </a:p>
          <a:p>
            <a:pPr marL="0" lvl="2" eaLnBrk="0" hangingPunct="0">
              <a:buClr>
                <a:srgbClr val="0070C0"/>
              </a:buClr>
              <a:buSzPct val="80000"/>
            </a:pPr>
            <a:r>
              <a:rPr lang="zh-CN" altLang="en-US" sz="1200">
                <a:solidFill>
                  <a:srgbClr val="0070C0"/>
                </a:solidFill>
                <a:latin typeface="微软雅黑" pitchFamily="34" charset="-122"/>
                <a:ea typeface="微软雅黑" pitchFamily="34" charset="-122"/>
              </a:rPr>
              <a:t>点击添加文本点击添加文本</a:t>
            </a:r>
            <a:endParaRPr lang="en-US" altLang="zh-CN" sz="1200">
              <a:solidFill>
                <a:srgbClr val="0070C0"/>
              </a:solidFill>
              <a:latin typeface="微软雅黑" pitchFamily="34" charset="-122"/>
              <a:ea typeface="微软雅黑" pitchFamily="34" charset="-122"/>
            </a:endParaRPr>
          </a:p>
        </p:txBody>
      </p:sp>
      <p:sp>
        <p:nvSpPr>
          <p:cNvPr id="15" name="Text Box 45"/>
          <p:cNvSpPr txBox="1">
            <a:spLocks noChangeArrowheads="1"/>
          </p:cNvSpPr>
          <p:nvPr/>
        </p:nvSpPr>
        <p:spPr bwMode="auto">
          <a:xfrm>
            <a:off x="6526213" y="2579688"/>
            <a:ext cx="2222500" cy="712787"/>
          </a:xfrm>
          <a:prstGeom prst="rect">
            <a:avLst/>
          </a:prstGeom>
          <a:noFill/>
          <a:ln w="9525">
            <a:noFill/>
            <a:miter lim="800000"/>
            <a:headEnd/>
            <a:tailEnd/>
          </a:ln>
        </p:spPr>
        <p:txBody>
          <a:bodyPr lIns="100803" tIns="50402" rIns="100803" bIns="50402">
            <a:spAutoFit/>
          </a:bodyPr>
          <a:lstStyle/>
          <a:p>
            <a:r>
              <a:rPr lang="zh-CN" altLang="en-US" sz="1500" b="1">
                <a:solidFill>
                  <a:srgbClr val="0070C0"/>
                </a:solidFill>
                <a:latin typeface="微软雅黑" pitchFamily="34" charset="-122"/>
                <a:ea typeface="微软雅黑" pitchFamily="34" charset="-122"/>
              </a:rPr>
              <a:t>单击填加标题</a:t>
            </a:r>
            <a:endParaRPr lang="en-US" altLang="ko-KR" sz="1500" b="1">
              <a:solidFill>
                <a:srgbClr val="0070C0"/>
              </a:solidFill>
              <a:latin typeface="微软雅黑" pitchFamily="34" charset="-122"/>
              <a:ea typeface="微软雅黑" pitchFamily="34" charset="-122"/>
            </a:endParaRPr>
          </a:p>
          <a:p>
            <a:pPr marL="0" lvl="2" eaLnBrk="0" hangingPunct="0">
              <a:buClr>
                <a:srgbClr val="0070C0"/>
              </a:buClr>
              <a:buSzPct val="80000"/>
            </a:pPr>
            <a:r>
              <a:rPr lang="zh-CN" altLang="en-US" sz="1200">
                <a:solidFill>
                  <a:srgbClr val="0070C0"/>
                </a:solidFill>
                <a:latin typeface="微软雅黑" pitchFamily="34" charset="-122"/>
                <a:ea typeface="微软雅黑" pitchFamily="34" charset="-122"/>
              </a:rPr>
              <a:t>点击添加文本点击添加文本</a:t>
            </a:r>
            <a:endParaRPr lang="en-US" altLang="zh-CN" sz="1200">
              <a:solidFill>
                <a:srgbClr val="0070C0"/>
              </a:solidFill>
              <a:latin typeface="微软雅黑" pitchFamily="34" charset="-122"/>
              <a:ea typeface="微软雅黑" pitchFamily="34" charset="-122"/>
            </a:endParaRPr>
          </a:p>
          <a:p>
            <a:pPr marL="0" lvl="2" eaLnBrk="0" hangingPunct="0">
              <a:buClr>
                <a:srgbClr val="0070C0"/>
              </a:buClr>
              <a:buSzPct val="80000"/>
            </a:pPr>
            <a:r>
              <a:rPr lang="zh-CN" altLang="en-US" sz="1200">
                <a:solidFill>
                  <a:srgbClr val="0070C0"/>
                </a:solidFill>
                <a:latin typeface="微软雅黑" pitchFamily="34" charset="-122"/>
                <a:ea typeface="微软雅黑" pitchFamily="34" charset="-122"/>
              </a:rPr>
              <a:t>点击添加文本点击添加文本</a:t>
            </a:r>
            <a:endParaRPr lang="en-US" altLang="zh-CN" sz="1200">
              <a:solidFill>
                <a:srgbClr val="0070C0"/>
              </a:solidFill>
              <a:latin typeface="微软雅黑" pitchFamily="34" charset="-122"/>
              <a:ea typeface="微软雅黑" pitchFamily="34" charset="-122"/>
            </a:endParaRPr>
          </a:p>
        </p:txBody>
      </p:sp>
      <p:sp>
        <p:nvSpPr>
          <p:cNvPr id="16" name="Text Box 45"/>
          <p:cNvSpPr txBox="1">
            <a:spLocks noChangeArrowheads="1"/>
          </p:cNvSpPr>
          <p:nvPr/>
        </p:nvSpPr>
        <p:spPr bwMode="auto">
          <a:xfrm>
            <a:off x="6526213" y="3533775"/>
            <a:ext cx="2222500" cy="711200"/>
          </a:xfrm>
          <a:prstGeom prst="rect">
            <a:avLst/>
          </a:prstGeom>
          <a:noFill/>
          <a:ln w="9525">
            <a:noFill/>
            <a:miter lim="800000"/>
            <a:headEnd/>
            <a:tailEnd/>
          </a:ln>
        </p:spPr>
        <p:txBody>
          <a:bodyPr lIns="100803" tIns="50402" rIns="100803" bIns="50402">
            <a:spAutoFit/>
          </a:bodyPr>
          <a:lstStyle/>
          <a:p>
            <a:r>
              <a:rPr lang="zh-CN" altLang="en-US" sz="1500" b="1">
                <a:solidFill>
                  <a:srgbClr val="0070C0"/>
                </a:solidFill>
                <a:latin typeface="微软雅黑" pitchFamily="34" charset="-122"/>
                <a:ea typeface="微软雅黑" pitchFamily="34" charset="-122"/>
              </a:rPr>
              <a:t>单击填加标题</a:t>
            </a:r>
            <a:endParaRPr lang="en-US" altLang="ko-KR" sz="1500" b="1">
              <a:solidFill>
                <a:srgbClr val="0070C0"/>
              </a:solidFill>
              <a:latin typeface="微软雅黑" pitchFamily="34" charset="-122"/>
              <a:ea typeface="微软雅黑" pitchFamily="34" charset="-122"/>
            </a:endParaRPr>
          </a:p>
          <a:p>
            <a:pPr marL="0" lvl="2" eaLnBrk="0" hangingPunct="0">
              <a:buClr>
                <a:srgbClr val="0070C0"/>
              </a:buClr>
              <a:buSzPct val="80000"/>
            </a:pPr>
            <a:r>
              <a:rPr lang="zh-CN" altLang="en-US" sz="1200">
                <a:solidFill>
                  <a:srgbClr val="0070C0"/>
                </a:solidFill>
                <a:latin typeface="微软雅黑" pitchFamily="34" charset="-122"/>
                <a:ea typeface="微软雅黑" pitchFamily="34" charset="-122"/>
              </a:rPr>
              <a:t>点击添加文本点击添加文本</a:t>
            </a:r>
            <a:endParaRPr lang="en-US" altLang="zh-CN" sz="1200">
              <a:solidFill>
                <a:srgbClr val="0070C0"/>
              </a:solidFill>
              <a:latin typeface="微软雅黑" pitchFamily="34" charset="-122"/>
              <a:ea typeface="微软雅黑" pitchFamily="34" charset="-122"/>
            </a:endParaRPr>
          </a:p>
          <a:p>
            <a:pPr marL="0" lvl="2" eaLnBrk="0" hangingPunct="0">
              <a:buClr>
                <a:srgbClr val="0070C0"/>
              </a:buClr>
              <a:buSzPct val="80000"/>
            </a:pPr>
            <a:r>
              <a:rPr lang="zh-CN" altLang="en-US" sz="1200">
                <a:solidFill>
                  <a:srgbClr val="0070C0"/>
                </a:solidFill>
                <a:latin typeface="微软雅黑" pitchFamily="34" charset="-122"/>
                <a:ea typeface="微软雅黑" pitchFamily="34" charset="-122"/>
              </a:rPr>
              <a:t>点击添加文本点击添加文本</a:t>
            </a:r>
            <a:endParaRPr lang="en-US" altLang="zh-CN" sz="1200">
              <a:solidFill>
                <a:srgbClr val="0070C0"/>
              </a:solidFill>
              <a:latin typeface="微软雅黑" pitchFamily="34" charset="-122"/>
              <a:ea typeface="微软雅黑" pitchFamily="34" charset="-122"/>
            </a:endParaRPr>
          </a:p>
        </p:txBody>
      </p:sp>
      <p:sp>
        <p:nvSpPr>
          <p:cNvPr id="17" name="Text Box 16"/>
          <p:cNvSpPr txBox="1">
            <a:spLocks noChangeArrowheads="1"/>
          </p:cNvSpPr>
          <p:nvPr/>
        </p:nvSpPr>
        <p:spPr bwMode="auto">
          <a:xfrm>
            <a:off x="4049713" y="2225675"/>
            <a:ext cx="995362" cy="1050925"/>
          </a:xfrm>
          <a:prstGeom prst="rect">
            <a:avLst/>
          </a:prstGeom>
          <a:noFill/>
          <a:ln w="9525">
            <a:noFill/>
            <a:miter lim="800000"/>
            <a:headEnd/>
            <a:tailEnd/>
          </a:ln>
        </p:spPr>
        <p:txBody>
          <a:bodyPr wrap="none" lIns="100803" tIns="50402" rIns="100803" bIns="50402">
            <a:spAutoFit/>
          </a:bodyPr>
          <a:lstStyle/>
          <a:p>
            <a:pPr algn="r"/>
            <a:r>
              <a:rPr lang="zh-CN" altLang="en-US" sz="3100" b="1">
                <a:solidFill>
                  <a:srgbClr val="0070C0"/>
                </a:solidFill>
                <a:latin typeface="微软雅黑" pitchFamily="34" charset="-122"/>
                <a:ea typeface="微软雅黑" pitchFamily="34" charset="-122"/>
              </a:rPr>
              <a:t>填加</a:t>
            </a:r>
            <a:endParaRPr lang="en-US" altLang="zh-CN" sz="3100" b="1">
              <a:solidFill>
                <a:srgbClr val="0070C0"/>
              </a:solidFill>
              <a:latin typeface="微软雅黑" pitchFamily="34" charset="-122"/>
              <a:ea typeface="微软雅黑" pitchFamily="34" charset="-122"/>
            </a:endParaRPr>
          </a:p>
          <a:p>
            <a:pPr algn="r"/>
            <a:r>
              <a:rPr lang="zh-CN" altLang="en-US" sz="3100" b="1">
                <a:solidFill>
                  <a:srgbClr val="0070C0"/>
                </a:solidFill>
                <a:latin typeface="微软雅黑" pitchFamily="34" charset="-122"/>
                <a:ea typeface="微软雅黑" pitchFamily="34" charset="-122"/>
              </a:rPr>
              <a:t>标题</a:t>
            </a:r>
            <a:endParaRPr lang="en-US" altLang="ko-KR" sz="3100" b="1">
              <a:solidFill>
                <a:srgbClr val="0070C0"/>
              </a:solidFill>
              <a:latin typeface="微软雅黑" pitchFamily="34" charset="-122"/>
              <a:ea typeface="微软雅黑" pitchFamily="34" charset="-122"/>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300" fill="hold"/>
                                        <p:tgtEl>
                                          <p:spTgt spid="2"/>
                                        </p:tgtEl>
                                        <p:attrNameLst>
                                          <p:attrName>ppt_w</p:attrName>
                                        </p:attrNameLst>
                                      </p:cBhvr>
                                      <p:tavLst>
                                        <p:tav tm="0">
                                          <p:val>
                                            <p:fltVal val="0"/>
                                          </p:val>
                                        </p:tav>
                                        <p:tav tm="100000">
                                          <p:val>
                                            <p:strVal val="#ppt_w"/>
                                          </p:val>
                                        </p:tav>
                                      </p:tavLst>
                                    </p:anim>
                                    <p:anim calcmode="lin" valueType="num">
                                      <p:cBhvr>
                                        <p:cTn id="8" dur="300" fill="hold"/>
                                        <p:tgtEl>
                                          <p:spTgt spid="2"/>
                                        </p:tgtEl>
                                        <p:attrNameLst>
                                          <p:attrName>ppt_h</p:attrName>
                                        </p:attrNameLst>
                                      </p:cBhvr>
                                      <p:tavLst>
                                        <p:tav tm="0">
                                          <p:val>
                                            <p:fltVal val="0"/>
                                          </p:val>
                                        </p:tav>
                                        <p:tav tm="100000">
                                          <p:val>
                                            <p:strVal val="#ppt_h"/>
                                          </p:val>
                                        </p:tav>
                                      </p:tavLst>
                                    </p:anim>
                                    <p:anim calcmode="lin" valueType="num">
                                      <p:cBhvr>
                                        <p:cTn id="9" dur="300" fill="hold"/>
                                        <p:tgtEl>
                                          <p:spTgt spid="2"/>
                                        </p:tgtEl>
                                        <p:attrNameLst>
                                          <p:attrName>style.rotation</p:attrName>
                                        </p:attrNameLst>
                                      </p:cBhvr>
                                      <p:tavLst>
                                        <p:tav tm="0">
                                          <p:val>
                                            <p:fltVal val="90"/>
                                          </p:val>
                                        </p:tav>
                                        <p:tav tm="100000">
                                          <p:val>
                                            <p:fltVal val="0"/>
                                          </p:val>
                                        </p:tav>
                                      </p:tavLst>
                                    </p:anim>
                                    <p:animEffect transition="in" filter="fade">
                                      <p:cBhvr>
                                        <p:cTn id="10" dur="300"/>
                                        <p:tgtEl>
                                          <p:spTgt spid="2"/>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300" fill="hold"/>
                                        <p:tgtEl>
                                          <p:spTgt spid="3"/>
                                        </p:tgtEl>
                                        <p:attrNameLst>
                                          <p:attrName>ppt_w</p:attrName>
                                        </p:attrNameLst>
                                      </p:cBhvr>
                                      <p:tavLst>
                                        <p:tav tm="0">
                                          <p:val>
                                            <p:fltVal val="0"/>
                                          </p:val>
                                        </p:tav>
                                        <p:tav tm="100000">
                                          <p:val>
                                            <p:strVal val="#ppt_w"/>
                                          </p:val>
                                        </p:tav>
                                      </p:tavLst>
                                    </p:anim>
                                    <p:anim calcmode="lin" valueType="num">
                                      <p:cBhvr>
                                        <p:cTn id="14" dur="300" fill="hold"/>
                                        <p:tgtEl>
                                          <p:spTgt spid="3"/>
                                        </p:tgtEl>
                                        <p:attrNameLst>
                                          <p:attrName>ppt_h</p:attrName>
                                        </p:attrNameLst>
                                      </p:cBhvr>
                                      <p:tavLst>
                                        <p:tav tm="0">
                                          <p:val>
                                            <p:fltVal val="0"/>
                                          </p:val>
                                        </p:tav>
                                        <p:tav tm="100000">
                                          <p:val>
                                            <p:strVal val="#ppt_h"/>
                                          </p:val>
                                        </p:tav>
                                      </p:tavLst>
                                    </p:anim>
                                    <p:anim calcmode="lin" valueType="num">
                                      <p:cBhvr>
                                        <p:cTn id="15" dur="300" fill="hold"/>
                                        <p:tgtEl>
                                          <p:spTgt spid="3"/>
                                        </p:tgtEl>
                                        <p:attrNameLst>
                                          <p:attrName>style.rotation</p:attrName>
                                        </p:attrNameLst>
                                      </p:cBhvr>
                                      <p:tavLst>
                                        <p:tav tm="0">
                                          <p:val>
                                            <p:fltVal val="90"/>
                                          </p:val>
                                        </p:tav>
                                        <p:tav tm="100000">
                                          <p:val>
                                            <p:fltVal val="0"/>
                                          </p:val>
                                        </p:tav>
                                      </p:tavLst>
                                    </p:anim>
                                    <p:animEffect transition="in" filter="fade">
                                      <p:cBhvr>
                                        <p:cTn id="16" dur="300"/>
                                        <p:tgtEl>
                                          <p:spTgt spid="3"/>
                                        </p:tgtEl>
                                      </p:cBhvr>
                                    </p:animEffect>
                                  </p:childTnLst>
                                </p:cTn>
                              </p:par>
                            </p:childTnLst>
                          </p:cTn>
                        </p:par>
                        <p:par>
                          <p:cTn id="17" fill="hold">
                            <p:stCondLst>
                              <p:cond delay="300"/>
                            </p:stCondLst>
                            <p:childTnLst>
                              <p:par>
                                <p:cTn id="18" presetID="22" presetClass="entr" presetSubtype="8"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left)">
                                      <p:cBhvr>
                                        <p:cTn id="20" dur="300"/>
                                        <p:tgtEl>
                                          <p:spTgt spid="4"/>
                                        </p:tgtEl>
                                      </p:cBhvr>
                                    </p:animEffect>
                                  </p:childTnLst>
                                </p:cTn>
                              </p:par>
                              <p:par>
                                <p:cTn id="21" presetID="41" presetClass="entr" presetSubtype="0" fill="hold" grpId="0" nodeType="withEffect">
                                  <p:stCondLst>
                                    <p:cond delay="0"/>
                                  </p:stCondLst>
                                  <p:iterate type="lt">
                                    <p:tmPct val="10000"/>
                                  </p:iterate>
                                  <p:childTnLst>
                                    <p:set>
                                      <p:cBhvr>
                                        <p:cTn id="22" dur="1" fill="hold">
                                          <p:stCondLst>
                                            <p:cond delay="0"/>
                                          </p:stCondLst>
                                        </p:cTn>
                                        <p:tgtEl>
                                          <p:spTgt spid="5"/>
                                        </p:tgtEl>
                                        <p:attrNameLst>
                                          <p:attrName>style.visibility</p:attrName>
                                        </p:attrNameLst>
                                      </p:cBhvr>
                                      <p:to>
                                        <p:strVal val="visible"/>
                                      </p:to>
                                    </p:set>
                                    <p:anim calcmode="lin" valueType="num">
                                      <p:cBhvr>
                                        <p:cTn id="23" dur="3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4" dur="300" fill="hold"/>
                                        <p:tgtEl>
                                          <p:spTgt spid="5"/>
                                        </p:tgtEl>
                                        <p:attrNameLst>
                                          <p:attrName>ppt_y</p:attrName>
                                        </p:attrNameLst>
                                      </p:cBhvr>
                                      <p:tavLst>
                                        <p:tav tm="0">
                                          <p:val>
                                            <p:strVal val="#ppt_y"/>
                                          </p:val>
                                        </p:tav>
                                        <p:tav tm="100000">
                                          <p:val>
                                            <p:strVal val="#ppt_y"/>
                                          </p:val>
                                        </p:tav>
                                      </p:tavLst>
                                    </p:anim>
                                    <p:anim calcmode="lin" valueType="num">
                                      <p:cBhvr>
                                        <p:cTn id="25" dur="3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6" dur="3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7" dur="300" tmFilter="0,0; .5, 1; 1, 1"/>
                                        <p:tgtEl>
                                          <p:spTgt spid="5"/>
                                        </p:tgtEl>
                                      </p:cBhvr>
                                    </p:animEffect>
                                  </p:childTnLst>
                                </p:cTn>
                              </p:par>
                            </p:childTnLst>
                          </p:cTn>
                        </p:par>
                        <p:par>
                          <p:cTn id="28" fill="hold">
                            <p:stCondLst>
                              <p:cond delay="810"/>
                            </p:stCondLst>
                            <p:childTnLst>
                              <p:par>
                                <p:cTn id="29" presetID="22" presetClass="entr" presetSubtype="4" fill="hold"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wipe(down)">
                                      <p:cBhvr>
                                        <p:cTn id="31" dur="750"/>
                                        <p:tgtEl>
                                          <p:spTgt spid="7"/>
                                        </p:tgtEl>
                                      </p:cBhvr>
                                    </p:animEffect>
                                  </p:childTnLst>
                                </p:cTn>
                              </p:par>
                            </p:childTnLst>
                          </p:cTn>
                        </p:par>
                        <p:par>
                          <p:cTn id="32" fill="hold">
                            <p:stCondLst>
                              <p:cond delay="1560"/>
                            </p:stCondLst>
                            <p:childTnLst>
                              <p:par>
                                <p:cTn id="33" presetID="22" presetClass="entr" presetSubtype="1" fill="hold"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ipe(up)">
                                      <p:cBhvr>
                                        <p:cTn id="35" dur="750"/>
                                        <p:tgtEl>
                                          <p:spTgt spid="8"/>
                                        </p:tgtEl>
                                      </p:cBhvr>
                                    </p:animEffect>
                                  </p:childTnLst>
                                </p:cTn>
                              </p:par>
                            </p:childTnLst>
                          </p:cTn>
                        </p:par>
                        <p:par>
                          <p:cTn id="36" fill="hold">
                            <p:stCondLst>
                              <p:cond delay="2310"/>
                            </p:stCondLst>
                            <p:childTnLst>
                              <p:par>
                                <p:cTn id="37" presetID="53" presetClass="entr" presetSubtype="16" fill="hold" grpId="0" nodeType="afterEffect">
                                  <p:stCondLst>
                                    <p:cond delay="0"/>
                                  </p:stCondLst>
                                  <p:childTnLst>
                                    <p:set>
                                      <p:cBhvr>
                                        <p:cTn id="38" dur="1" fill="hold">
                                          <p:stCondLst>
                                            <p:cond delay="0"/>
                                          </p:stCondLst>
                                        </p:cTn>
                                        <p:tgtEl>
                                          <p:spTgt spid="6"/>
                                        </p:tgtEl>
                                        <p:attrNameLst>
                                          <p:attrName>style.visibility</p:attrName>
                                        </p:attrNameLst>
                                      </p:cBhvr>
                                      <p:to>
                                        <p:strVal val="visible"/>
                                      </p:to>
                                    </p:set>
                                    <p:anim calcmode="lin" valueType="num">
                                      <p:cBhvr>
                                        <p:cTn id="39" dur="750" fill="hold"/>
                                        <p:tgtEl>
                                          <p:spTgt spid="6"/>
                                        </p:tgtEl>
                                        <p:attrNameLst>
                                          <p:attrName>ppt_w</p:attrName>
                                        </p:attrNameLst>
                                      </p:cBhvr>
                                      <p:tavLst>
                                        <p:tav tm="0">
                                          <p:val>
                                            <p:fltVal val="0"/>
                                          </p:val>
                                        </p:tav>
                                        <p:tav tm="100000">
                                          <p:val>
                                            <p:strVal val="#ppt_w"/>
                                          </p:val>
                                        </p:tav>
                                      </p:tavLst>
                                    </p:anim>
                                    <p:anim calcmode="lin" valueType="num">
                                      <p:cBhvr>
                                        <p:cTn id="40" dur="750" fill="hold"/>
                                        <p:tgtEl>
                                          <p:spTgt spid="6"/>
                                        </p:tgtEl>
                                        <p:attrNameLst>
                                          <p:attrName>ppt_h</p:attrName>
                                        </p:attrNameLst>
                                      </p:cBhvr>
                                      <p:tavLst>
                                        <p:tav tm="0">
                                          <p:val>
                                            <p:fltVal val="0"/>
                                          </p:val>
                                        </p:tav>
                                        <p:tav tm="100000">
                                          <p:val>
                                            <p:strVal val="#ppt_h"/>
                                          </p:val>
                                        </p:tav>
                                      </p:tavLst>
                                    </p:anim>
                                    <p:animEffect transition="in" filter="fade">
                                      <p:cBhvr>
                                        <p:cTn id="41" dur="750"/>
                                        <p:tgtEl>
                                          <p:spTgt spid="6"/>
                                        </p:tgtEl>
                                      </p:cBhvr>
                                    </p:animEffect>
                                  </p:childTnLst>
                                </p:cTn>
                              </p:par>
                            </p:childTnLst>
                          </p:cTn>
                        </p:par>
                        <p:par>
                          <p:cTn id="42" fill="hold">
                            <p:stCondLst>
                              <p:cond delay="3060"/>
                            </p:stCondLst>
                            <p:childTnLst>
                              <p:par>
                                <p:cTn id="43" presetID="49" presetClass="entr" presetSubtype="0" decel="100000" fill="hold" grpId="0" nodeType="afterEffect">
                                  <p:stCondLst>
                                    <p:cond delay="0"/>
                                  </p:stCondLst>
                                  <p:childTnLst>
                                    <p:set>
                                      <p:cBhvr>
                                        <p:cTn id="44" dur="1" fill="hold">
                                          <p:stCondLst>
                                            <p:cond delay="0"/>
                                          </p:stCondLst>
                                        </p:cTn>
                                        <p:tgtEl>
                                          <p:spTgt spid="17"/>
                                        </p:tgtEl>
                                        <p:attrNameLst>
                                          <p:attrName>style.visibility</p:attrName>
                                        </p:attrNameLst>
                                      </p:cBhvr>
                                      <p:to>
                                        <p:strVal val="visible"/>
                                      </p:to>
                                    </p:set>
                                    <p:anim calcmode="lin" valueType="num">
                                      <p:cBhvr>
                                        <p:cTn id="45" dur="750" fill="hold"/>
                                        <p:tgtEl>
                                          <p:spTgt spid="17"/>
                                        </p:tgtEl>
                                        <p:attrNameLst>
                                          <p:attrName>ppt_w</p:attrName>
                                        </p:attrNameLst>
                                      </p:cBhvr>
                                      <p:tavLst>
                                        <p:tav tm="0">
                                          <p:val>
                                            <p:fltVal val="0"/>
                                          </p:val>
                                        </p:tav>
                                        <p:tav tm="100000">
                                          <p:val>
                                            <p:strVal val="#ppt_w"/>
                                          </p:val>
                                        </p:tav>
                                      </p:tavLst>
                                    </p:anim>
                                    <p:anim calcmode="lin" valueType="num">
                                      <p:cBhvr>
                                        <p:cTn id="46" dur="750" fill="hold"/>
                                        <p:tgtEl>
                                          <p:spTgt spid="17"/>
                                        </p:tgtEl>
                                        <p:attrNameLst>
                                          <p:attrName>ppt_h</p:attrName>
                                        </p:attrNameLst>
                                      </p:cBhvr>
                                      <p:tavLst>
                                        <p:tav tm="0">
                                          <p:val>
                                            <p:fltVal val="0"/>
                                          </p:val>
                                        </p:tav>
                                        <p:tav tm="100000">
                                          <p:val>
                                            <p:strVal val="#ppt_h"/>
                                          </p:val>
                                        </p:tav>
                                      </p:tavLst>
                                    </p:anim>
                                    <p:anim calcmode="lin" valueType="num">
                                      <p:cBhvr>
                                        <p:cTn id="47" dur="750" fill="hold"/>
                                        <p:tgtEl>
                                          <p:spTgt spid="17"/>
                                        </p:tgtEl>
                                        <p:attrNameLst>
                                          <p:attrName>style.rotation</p:attrName>
                                        </p:attrNameLst>
                                      </p:cBhvr>
                                      <p:tavLst>
                                        <p:tav tm="0">
                                          <p:val>
                                            <p:fltVal val="360"/>
                                          </p:val>
                                        </p:tav>
                                        <p:tav tm="100000">
                                          <p:val>
                                            <p:fltVal val="0"/>
                                          </p:val>
                                        </p:tav>
                                      </p:tavLst>
                                    </p:anim>
                                    <p:animEffect transition="in" filter="fade">
                                      <p:cBhvr>
                                        <p:cTn id="48" dur="750"/>
                                        <p:tgtEl>
                                          <p:spTgt spid="17"/>
                                        </p:tgtEl>
                                      </p:cBhvr>
                                    </p:animEffect>
                                  </p:childTnLst>
                                </p:cTn>
                              </p:par>
                            </p:childTnLst>
                          </p:cTn>
                        </p:par>
                        <p:par>
                          <p:cTn id="49" fill="hold">
                            <p:stCondLst>
                              <p:cond delay="3810"/>
                            </p:stCondLst>
                            <p:childTnLst>
                              <p:par>
                                <p:cTn id="50" presetID="21" presetClass="entr" presetSubtype="1" fill="hold" grpId="0" nodeType="afterEffect">
                                  <p:stCondLst>
                                    <p:cond delay="0"/>
                                  </p:stCondLst>
                                  <p:childTnLst>
                                    <p:set>
                                      <p:cBhvr>
                                        <p:cTn id="51" dur="1" fill="hold">
                                          <p:stCondLst>
                                            <p:cond delay="0"/>
                                          </p:stCondLst>
                                        </p:cTn>
                                        <p:tgtEl>
                                          <p:spTgt spid="10"/>
                                        </p:tgtEl>
                                        <p:attrNameLst>
                                          <p:attrName>style.visibility</p:attrName>
                                        </p:attrNameLst>
                                      </p:cBhvr>
                                      <p:to>
                                        <p:strVal val="visible"/>
                                      </p:to>
                                    </p:set>
                                    <p:animEffect transition="in" filter="wheel(1)">
                                      <p:cBhvr>
                                        <p:cTn id="52" dur="1750"/>
                                        <p:tgtEl>
                                          <p:spTgt spid="10"/>
                                        </p:tgtEl>
                                      </p:cBhvr>
                                    </p:animEffect>
                                  </p:childTnLst>
                                </p:cTn>
                              </p:par>
                              <p:par>
                                <p:cTn id="53" presetID="21" presetClass="entr" presetSubtype="1" fill="hold" grpId="0" nodeType="withEffect">
                                  <p:stCondLst>
                                    <p:cond delay="0"/>
                                  </p:stCondLst>
                                  <p:childTnLst>
                                    <p:set>
                                      <p:cBhvr>
                                        <p:cTn id="54" dur="1" fill="hold">
                                          <p:stCondLst>
                                            <p:cond delay="0"/>
                                          </p:stCondLst>
                                        </p:cTn>
                                        <p:tgtEl>
                                          <p:spTgt spid="9"/>
                                        </p:tgtEl>
                                        <p:attrNameLst>
                                          <p:attrName>style.visibility</p:attrName>
                                        </p:attrNameLst>
                                      </p:cBhvr>
                                      <p:to>
                                        <p:strVal val="visible"/>
                                      </p:to>
                                    </p:set>
                                    <p:animEffect transition="in" filter="wheel(1)">
                                      <p:cBhvr>
                                        <p:cTn id="55" dur="1750"/>
                                        <p:tgtEl>
                                          <p:spTgt spid="9"/>
                                        </p:tgtEl>
                                      </p:cBhvr>
                                    </p:animEffect>
                                  </p:childTnLst>
                                </p:cTn>
                              </p:par>
                            </p:childTnLst>
                          </p:cTn>
                        </p:par>
                        <p:par>
                          <p:cTn id="56" fill="hold">
                            <p:stCondLst>
                              <p:cond delay="5560"/>
                            </p:stCondLst>
                            <p:childTnLst>
                              <p:par>
                                <p:cTn id="57" presetID="42" presetClass="entr" presetSubtype="0" fill="hold" grpId="0" nodeType="after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fade">
                                      <p:cBhvr>
                                        <p:cTn id="59" dur="500"/>
                                        <p:tgtEl>
                                          <p:spTgt spid="11"/>
                                        </p:tgtEl>
                                      </p:cBhvr>
                                    </p:animEffect>
                                    <p:anim calcmode="lin" valueType="num">
                                      <p:cBhvr>
                                        <p:cTn id="60" dur="500" fill="hold"/>
                                        <p:tgtEl>
                                          <p:spTgt spid="11"/>
                                        </p:tgtEl>
                                        <p:attrNameLst>
                                          <p:attrName>ppt_x</p:attrName>
                                        </p:attrNameLst>
                                      </p:cBhvr>
                                      <p:tavLst>
                                        <p:tav tm="0">
                                          <p:val>
                                            <p:strVal val="#ppt_x"/>
                                          </p:val>
                                        </p:tav>
                                        <p:tav tm="100000">
                                          <p:val>
                                            <p:strVal val="#ppt_x"/>
                                          </p:val>
                                        </p:tav>
                                      </p:tavLst>
                                    </p:anim>
                                    <p:anim calcmode="lin" valueType="num">
                                      <p:cBhvr>
                                        <p:cTn id="61" dur="500" fill="hold"/>
                                        <p:tgtEl>
                                          <p:spTgt spid="11"/>
                                        </p:tgtEl>
                                        <p:attrNameLst>
                                          <p:attrName>ppt_y</p:attrName>
                                        </p:attrNameLst>
                                      </p:cBhvr>
                                      <p:tavLst>
                                        <p:tav tm="0">
                                          <p:val>
                                            <p:strVal val="#ppt_y+.1"/>
                                          </p:val>
                                        </p:tav>
                                        <p:tav tm="100000">
                                          <p:val>
                                            <p:strVal val="#ppt_y"/>
                                          </p:val>
                                        </p:tav>
                                      </p:tavLst>
                                    </p:anim>
                                  </p:childTnLst>
                                </p:cTn>
                              </p:par>
                            </p:childTnLst>
                          </p:cTn>
                        </p:par>
                        <p:par>
                          <p:cTn id="62" fill="hold">
                            <p:stCondLst>
                              <p:cond delay="6060"/>
                            </p:stCondLst>
                            <p:childTnLst>
                              <p:par>
                                <p:cTn id="63" presetID="42" presetClass="entr" presetSubtype="0" fill="hold" grpId="0" nodeType="afterEffect">
                                  <p:stCondLst>
                                    <p:cond delay="0"/>
                                  </p:stCondLst>
                                  <p:childTnLst>
                                    <p:set>
                                      <p:cBhvr>
                                        <p:cTn id="64" dur="1" fill="hold">
                                          <p:stCondLst>
                                            <p:cond delay="0"/>
                                          </p:stCondLst>
                                        </p:cTn>
                                        <p:tgtEl>
                                          <p:spTgt spid="12"/>
                                        </p:tgtEl>
                                        <p:attrNameLst>
                                          <p:attrName>style.visibility</p:attrName>
                                        </p:attrNameLst>
                                      </p:cBhvr>
                                      <p:to>
                                        <p:strVal val="visible"/>
                                      </p:to>
                                    </p:set>
                                    <p:animEffect transition="in" filter="fade">
                                      <p:cBhvr>
                                        <p:cTn id="65" dur="500"/>
                                        <p:tgtEl>
                                          <p:spTgt spid="12"/>
                                        </p:tgtEl>
                                      </p:cBhvr>
                                    </p:animEffect>
                                    <p:anim calcmode="lin" valueType="num">
                                      <p:cBhvr>
                                        <p:cTn id="66" dur="500" fill="hold"/>
                                        <p:tgtEl>
                                          <p:spTgt spid="12"/>
                                        </p:tgtEl>
                                        <p:attrNameLst>
                                          <p:attrName>ppt_x</p:attrName>
                                        </p:attrNameLst>
                                      </p:cBhvr>
                                      <p:tavLst>
                                        <p:tav tm="0">
                                          <p:val>
                                            <p:strVal val="#ppt_x"/>
                                          </p:val>
                                        </p:tav>
                                        <p:tav tm="100000">
                                          <p:val>
                                            <p:strVal val="#ppt_x"/>
                                          </p:val>
                                        </p:tav>
                                      </p:tavLst>
                                    </p:anim>
                                    <p:anim calcmode="lin" valueType="num">
                                      <p:cBhvr>
                                        <p:cTn id="67" dur="500" fill="hold"/>
                                        <p:tgtEl>
                                          <p:spTgt spid="12"/>
                                        </p:tgtEl>
                                        <p:attrNameLst>
                                          <p:attrName>ppt_y</p:attrName>
                                        </p:attrNameLst>
                                      </p:cBhvr>
                                      <p:tavLst>
                                        <p:tav tm="0">
                                          <p:val>
                                            <p:strVal val="#ppt_y+.1"/>
                                          </p:val>
                                        </p:tav>
                                        <p:tav tm="100000">
                                          <p:val>
                                            <p:strVal val="#ppt_y"/>
                                          </p:val>
                                        </p:tav>
                                      </p:tavLst>
                                    </p:anim>
                                  </p:childTnLst>
                                </p:cTn>
                              </p:par>
                            </p:childTnLst>
                          </p:cTn>
                        </p:par>
                        <p:par>
                          <p:cTn id="68" fill="hold">
                            <p:stCondLst>
                              <p:cond delay="6560"/>
                            </p:stCondLst>
                            <p:childTnLst>
                              <p:par>
                                <p:cTn id="69" presetID="42" presetClass="entr" presetSubtype="0" fill="hold" grpId="0" nodeType="afterEffect">
                                  <p:stCondLst>
                                    <p:cond delay="0"/>
                                  </p:stCondLst>
                                  <p:childTnLst>
                                    <p:set>
                                      <p:cBhvr>
                                        <p:cTn id="70" dur="1" fill="hold">
                                          <p:stCondLst>
                                            <p:cond delay="0"/>
                                          </p:stCondLst>
                                        </p:cTn>
                                        <p:tgtEl>
                                          <p:spTgt spid="13"/>
                                        </p:tgtEl>
                                        <p:attrNameLst>
                                          <p:attrName>style.visibility</p:attrName>
                                        </p:attrNameLst>
                                      </p:cBhvr>
                                      <p:to>
                                        <p:strVal val="visible"/>
                                      </p:to>
                                    </p:set>
                                    <p:animEffect transition="in" filter="fade">
                                      <p:cBhvr>
                                        <p:cTn id="71" dur="500"/>
                                        <p:tgtEl>
                                          <p:spTgt spid="13"/>
                                        </p:tgtEl>
                                      </p:cBhvr>
                                    </p:animEffect>
                                    <p:anim calcmode="lin" valueType="num">
                                      <p:cBhvr>
                                        <p:cTn id="72" dur="500" fill="hold"/>
                                        <p:tgtEl>
                                          <p:spTgt spid="13"/>
                                        </p:tgtEl>
                                        <p:attrNameLst>
                                          <p:attrName>ppt_x</p:attrName>
                                        </p:attrNameLst>
                                      </p:cBhvr>
                                      <p:tavLst>
                                        <p:tav tm="0">
                                          <p:val>
                                            <p:strVal val="#ppt_x"/>
                                          </p:val>
                                        </p:tav>
                                        <p:tav tm="100000">
                                          <p:val>
                                            <p:strVal val="#ppt_x"/>
                                          </p:val>
                                        </p:tav>
                                      </p:tavLst>
                                    </p:anim>
                                    <p:anim calcmode="lin" valueType="num">
                                      <p:cBhvr>
                                        <p:cTn id="73" dur="500" fill="hold"/>
                                        <p:tgtEl>
                                          <p:spTgt spid="13"/>
                                        </p:tgtEl>
                                        <p:attrNameLst>
                                          <p:attrName>ppt_y</p:attrName>
                                        </p:attrNameLst>
                                      </p:cBhvr>
                                      <p:tavLst>
                                        <p:tav tm="0">
                                          <p:val>
                                            <p:strVal val="#ppt_y+.1"/>
                                          </p:val>
                                        </p:tav>
                                        <p:tav tm="100000">
                                          <p:val>
                                            <p:strVal val="#ppt_y"/>
                                          </p:val>
                                        </p:tav>
                                      </p:tavLst>
                                    </p:anim>
                                  </p:childTnLst>
                                </p:cTn>
                              </p:par>
                            </p:childTnLst>
                          </p:cTn>
                        </p:par>
                        <p:par>
                          <p:cTn id="74" fill="hold">
                            <p:stCondLst>
                              <p:cond delay="7060"/>
                            </p:stCondLst>
                            <p:childTnLst>
                              <p:par>
                                <p:cTn id="75" presetID="42" presetClass="entr" presetSubtype="0" fill="hold" grpId="0" nodeType="afterEffect">
                                  <p:stCondLst>
                                    <p:cond delay="0"/>
                                  </p:stCondLst>
                                  <p:childTnLst>
                                    <p:set>
                                      <p:cBhvr>
                                        <p:cTn id="76" dur="1" fill="hold">
                                          <p:stCondLst>
                                            <p:cond delay="0"/>
                                          </p:stCondLst>
                                        </p:cTn>
                                        <p:tgtEl>
                                          <p:spTgt spid="14"/>
                                        </p:tgtEl>
                                        <p:attrNameLst>
                                          <p:attrName>style.visibility</p:attrName>
                                        </p:attrNameLst>
                                      </p:cBhvr>
                                      <p:to>
                                        <p:strVal val="visible"/>
                                      </p:to>
                                    </p:set>
                                    <p:animEffect transition="in" filter="fade">
                                      <p:cBhvr>
                                        <p:cTn id="77" dur="500"/>
                                        <p:tgtEl>
                                          <p:spTgt spid="14"/>
                                        </p:tgtEl>
                                      </p:cBhvr>
                                    </p:animEffect>
                                    <p:anim calcmode="lin" valueType="num">
                                      <p:cBhvr>
                                        <p:cTn id="78" dur="500" fill="hold"/>
                                        <p:tgtEl>
                                          <p:spTgt spid="14"/>
                                        </p:tgtEl>
                                        <p:attrNameLst>
                                          <p:attrName>ppt_x</p:attrName>
                                        </p:attrNameLst>
                                      </p:cBhvr>
                                      <p:tavLst>
                                        <p:tav tm="0">
                                          <p:val>
                                            <p:strVal val="#ppt_x"/>
                                          </p:val>
                                        </p:tav>
                                        <p:tav tm="100000">
                                          <p:val>
                                            <p:strVal val="#ppt_x"/>
                                          </p:val>
                                        </p:tav>
                                      </p:tavLst>
                                    </p:anim>
                                    <p:anim calcmode="lin" valueType="num">
                                      <p:cBhvr>
                                        <p:cTn id="79" dur="500" fill="hold"/>
                                        <p:tgtEl>
                                          <p:spTgt spid="14"/>
                                        </p:tgtEl>
                                        <p:attrNameLst>
                                          <p:attrName>ppt_y</p:attrName>
                                        </p:attrNameLst>
                                      </p:cBhvr>
                                      <p:tavLst>
                                        <p:tav tm="0">
                                          <p:val>
                                            <p:strVal val="#ppt_y+.1"/>
                                          </p:val>
                                        </p:tav>
                                        <p:tav tm="100000">
                                          <p:val>
                                            <p:strVal val="#ppt_y"/>
                                          </p:val>
                                        </p:tav>
                                      </p:tavLst>
                                    </p:anim>
                                  </p:childTnLst>
                                </p:cTn>
                              </p:par>
                            </p:childTnLst>
                          </p:cTn>
                        </p:par>
                        <p:par>
                          <p:cTn id="80" fill="hold">
                            <p:stCondLst>
                              <p:cond delay="7560"/>
                            </p:stCondLst>
                            <p:childTnLst>
                              <p:par>
                                <p:cTn id="81" presetID="42" presetClass="entr" presetSubtype="0" fill="hold" grpId="0" nodeType="afterEffect">
                                  <p:stCondLst>
                                    <p:cond delay="0"/>
                                  </p:stCondLst>
                                  <p:childTnLst>
                                    <p:set>
                                      <p:cBhvr>
                                        <p:cTn id="82" dur="1" fill="hold">
                                          <p:stCondLst>
                                            <p:cond delay="0"/>
                                          </p:stCondLst>
                                        </p:cTn>
                                        <p:tgtEl>
                                          <p:spTgt spid="15"/>
                                        </p:tgtEl>
                                        <p:attrNameLst>
                                          <p:attrName>style.visibility</p:attrName>
                                        </p:attrNameLst>
                                      </p:cBhvr>
                                      <p:to>
                                        <p:strVal val="visible"/>
                                      </p:to>
                                    </p:set>
                                    <p:animEffect transition="in" filter="fade">
                                      <p:cBhvr>
                                        <p:cTn id="83" dur="500"/>
                                        <p:tgtEl>
                                          <p:spTgt spid="15"/>
                                        </p:tgtEl>
                                      </p:cBhvr>
                                    </p:animEffect>
                                    <p:anim calcmode="lin" valueType="num">
                                      <p:cBhvr>
                                        <p:cTn id="84" dur="500" fill="hold"/>
                                        <p:tgtEl>
                                          <p:spTgt spid="15"/>
                                        </p:tgtEl>
                                        <p:attrNameLst>
                                          <p:attrName>ppt_x</p:attrName>
                                        </p:attrNameLst>
                                      </p:cBhvr>
                                      <p:tavLst>
                                        <p:tav tm="0">
                                          <p:val>
                                            <p:strVal val="#ppt_x"/>
                                          </p:val>
                                        </p:tav>
                                        <p:tav tm="100000">
                                          <p:val>
                                            <p:strVal val="#ppt_x"/>
                                          </p:val>
                                        </p:tav>
                                      </p:tavLst>
                                    </p:anim>
                                    <p:anim calcmode="lin" valueType="num">
                                      <p:cBhvr>
                                        <p:cTn id="85" dur="500" fill="hold"/>
                                        <p:tgtEl>
                                          <p:spTgt spid="15"/>
                                        </p:tgtEl>
                                        <p:attrNameLst>
                                          <p:attrName>ppt_y</p:attrName>
                                        </p:attrNameLst>
                                      </p:cBhvr>
                                      <p:tavLst>
                                        <p:tav tm="0">
                                          <p:val>
                                            <p:strVal val="#ppt_y+.1"/>
                                          </p:val>
                                        </p:tav>
                                        <p:tav tm="100000">
                                          <p:val>
                                            <p:strVal val="#ppt_y"/>
                                          </p:val>
                                        </p:tav>
                                      </p:tavLst>
                                    </p:anim>
                                  </p:childTnLst>
                                </p:cTn>
                              </p:par>
                            </p:childTnLst>
                          </p:cTn>
                        </p:par>
                        <p:par>
                          <p:cTn id="86" fill="hold">
                            <p:stCondLst>
                              <p:cond delay="8060"/>
                            </p:stCondLst>
                            <p:childTnLst>
                              <p:par>
                                <p:cTn id="87" presetID="42" presetClass="entr" presetSubtype="0" fill="hold" grpId="0" nodeType="afterEffect">
                                  <p:stCondLst>
                                    <p:cond delay="0"/>
                                  </p:stCondLst>
                                  <p:childTnLst>
                                    <p:set>
                                      <p:cBhvr>
                                        <p:cTn id="88" dur="1" fill="hold">
                                          <p:stCondLst>
                                            <p:cond delay="0"/>
                                          </p:stCondLst>
                                        </p:cTn>
                                        <p:tgtEl>
                                          <p:spTgt spid="16"/>
                                        </p:tgtEl>
                                        <p:attrNameLst>
                                          <p:attrName>style.visibility</p:attrName>
                                        </p:attrNameLst>
                                      </p:cBhvr>
                                      <p:to>
                                        <p:strVal val="visible"/>
                                      </p:to>
                                    </p:set>
                                    <p:animEffect transition="in" filter="fade">
                                      <p:cBhvr>
                                        <p:cTn id="89" dur="500"/>
                                        <p:tgtEl>
                                          <p:spTgt spid="16"/>
                                        </p:tgtEl>
                                      </p:cBhvr>
                                    </p:animEffect>
                                    <p:anim calcmode="lin" valueType="num">
                                      <p:cBhvr>
                                        <p:cTn id="90" dur="500" fill="hold"/>
                                        <p:tgtEl>
                                          <p:spTgt spid="16"/>
                                        </p:tgtEl>
                                        <p:attrNameLst>
                                          <p:attrName>ppt_x</p:attrName>
                                        </p:attrNameLst>
                                      </p:cBhvr>
                                      <p:tavLst>
                                        <p:tav tm="0">
                                          <p:val>
                                            <p:strVal val="#ppt_x"/>
                                          </p:val>
                                        </p:tav>
                                        <p:tav tm="100000">
                                          <p:val>
                                            <p:strVal val="#ppt_x"/>
                                          </p:val>
                                        </p:tav>
                                      </p:tavLst>
                                    </p:anim>
                                    <p:anim calcmode="lin" valueType="num">
                                      <p:cBhvr>
                                        <p:cTn id="91" dur="5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5" grpId="0"/>
      <p:bldP spid="6" grpId="0" animBg="1"/>
      <p:bldP spid="9" grpId="0" animBg="1"/>
      <p:bldP spid="10" grpId="0" animBg="1"/>
      <p:bldP spid="11" grpId="0"/>
      <p:bldP spid="12" grpId="0"/>
      <p:bldP spid="13" grpId="0"/>
      <p:bldP spid="14" grpId="0"/>
      <p:bldP spid="15" grpId="0"/>
      <p:bldP spid="16" grpId="0"/>
      <p:bldP spid="17" grpId="0"/>
    </p:bldLst>
  </p:timing>
</p:sld>
</file>

<file path=ppt/slides/slide28.xml><?xml version="1.0" encoding="utf-8"?>
<p:sld xmlns:a="http://schemas.openxmlformats.org/drawingml/2006/main" xmlns:r="http://schemas.openxmlformats.org/officeDocument/2006/relationships" xmlns:p="http://schemas.openxmlformats.org/presentationml/2006/main">
  <p:cSld>
    <p:bg>
      <p:bgPr>
        <a:pattFill prst="trellis">
          <a:fgClr>
            <a:schemeClr val="tx2">
              <a:lumMod val="20000"/>
              <a:lumOff val="80000"/>
            </a:schemeClr>
          </a:fgClr>
          <a:bgClr>
            <a:schemeClr val="bg1"/>
          </a:bgClr>
        </a:pattFill>
        <a:effectLst/>
      </p:bgPr>
    </p:bg>
    <p:spTree>
      <p:nvGrpSpPr>
        <p:cNvPr id="1" name=""/>
        <p:cNvGrpSpPr/>
        <p:nvPr/>
      </p:nvGrpSpPr>
      <p:grpSpPr>
        <a:xfrm>
          <a:off x="0" y="0"/>
          <a:ext cx="0" cy="0"/>
          <a:chOff x="0" y="0"/>
          <a:chExt cx="0" cy="0"/>
        </a:xfrm>
      </p:grpSpPr>
      <p:grpSp>
        <p:nvGrpSpPr>
          <p:cNvPr id="2" name="组合 1"/>
          <p:cNvGrpSpPr>
            <a:grpSpLocks/>
          </p:cNvGrpSpPr>
          <p:nvPr/>
        </p:nvGrpSpPr>
        <p:grpSpPr bwMode="auto">
          <a:xfrm>
            <a:off x="1244600" y="1033463"/>
            <a:ext cx="7072313" cy="3482975"/>
            <a:chOff x="1358950" y="1173758"/>
            <a:chExt cx="7072312" cy="3482975"/>
          </a:xfrm>
        </p:grpSpPr>
        <p:sp>
          <p:nvSpPr>
            <p:cNvPr id="3" name="Freeform 5"/>
            <p:cNvSpPr>
              <a:spLocks/>
            </p:cNvSpPr>
            <p:nvPr/>
          </p:nvSpPr>
          <p:spPr bwMode="auto">
            <a:xfrm>
              <a:off x="1358950" y="1173758"/>
              <a:ext cx="7072312" cy="3482975"/>
            </a:xfrm>
            <a:custGeom>
              <a:avLst/>
              <a:gdLst>
                <a:gd name="T0" fmla="*/ 97 w 9549"/>
                <a:gd name="T1" fmla="*/ 0 h 4700"/>
                <a:gd name="T2" fmla="*/ 9452 w 9549"/>
                <a:gd name="T3" fmla="*/ 0 h 4700"/>
                <a:gd name="T4" fmla="*/ 9549 w 9549"/>
                <a:gd name="T5" fmla="*/ 97 h 4700"/>
                <a:gd name="T6" fmla="*/ 9549 w 9549"/>
                <a:gd name="T7" fmla="*/ 4603 h 4700"/>
                <a:gd name="T8" fmla="*/ 9452 w 9549"/>
                <a:gd name="T9" fmla="*/ 4700 h 4700"/>
                <a:gd name="T10" fmla="*/ 97 w 9549"/>
                <a:gd name="T11" fmla="*/ 4700 h 4700"/>
                <a:gd name="T12" fmla="*/ 0 w 9549"/>
                <a:gd name="T13" fmla="*/ 4603 h 4700"/>
                <a:gd name="T14" fmla="*/ 0 w 9549"/>
                <a:gd name="T15" fmla="*/ 97 h 4700"/>
                <a:gd name="T16" fmla="*/ 97 w 9549"/>
                <a:gd name="T17" fmla="*/ 0 h 4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49" h="4700">
                  <a:moveTo>
                    <a:pt x="97" y="0"/>
                  </a:moveTo>
                  <a:lnTo>
                    <a:pt x="9452" y="0"/>
                  </a:lnTo>
                  <a:cubicBezTo>
                    <a:pt x="9505" y="0"/>
                    <a:pt x="9549" y="43"/>
                    <a:pt x="9549" y="97"/>
                  </a:cubicBezTo>
                  <a:lnTo>
                    <a:pt x="9549" y="4603"/>
                  </a:lnTo>
                  <a:cubicBezTo>
                    <a:pt x="9549" y="4656"/>
                    <a:pt x="9505" y="4700"/>
                    <a:pt x="9452" y="4700"/>
                  </a:cubicBezTo>
                  <a:lnTo>
                    <a:pt x="97" y="4700"/>
                  </a:lnTo>
                  <a:cubicBezTo>
                    <a:pt x="44" y="4700"/>
                    <a:pt x="0" y="4656"/>
                    <a:pt x="0" y="4603"/>
                  </a:cubicBezTo>
                  <a:lnTo>
                    <a:pt x="0" y="97"/>
                  </a:lnTo>
                  <a:cubicBezTo>
                    <a:pt x="0" y="43"/>
                    <a:pt x="44" y="0"/>
                    <a:pt x="97" y="0"/>
                  </a:cubicBezTo>
                  <a:close/>
                </a:path>
              </a:pathLst>
            </a:cu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5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0430" name="Freeform 8"/>
            <p:cNvSpPr>
              <a:spLocks/>
            </p:cNvSpPr>
            <p:nvPr/>
          </p:nvSpPr>
          <p:spPr bwMode="auto">
            <a:xfrm>
              <a:off x="7851825" y="4077295"/>
              <a:ext cx="579437" cy="579438"/>
            </a:xfrm>
            <a:custGeom>
              <a:avLst/>
              <a:gdLst>
                <a:gd name="T0" fmla="*/ 579437 w 782"/>
                <a:gd name="T1" fmla="*/ 0 h 782"/>
                <a:gd name="T2" fmla="*/ 579437 w 782"/>
                <a:gd name="T3" fmla="*/ 507564 h 782"/>
                <a:gd name="T4" fmla="*/ 507563 w 782"/>
                <a:gd name="T5" fmla="*/ 579438 h 782"/>
                <a:gd name="T6" fmla="*/ 0 w 782"/>
                <a:gd name="T7" fmla="*/ 579438 h 782"/>
                <a:gd name="T8" fmla="*/ 579437 w 782"/>
                <a:gd name="T9" fmla="*/ 0 h 782"/>
                <a:gd name="T10" fmla="*/ 0 60000 65536"/>
                <a:gd name="T11" fmla="*/ 0 60000 65536"/>
                <a:gd name="T12" fmla="*/ 0 60000 65536"/>
                <a:gd name="T13" fmla="*/ 0 60000 65536"/>
                <a:gd name="T14" fmla="*/ 0 60000 65536"/>
                <a:gd name="T15" fmla="*/ 0 w 782"/>
                <a:gd name="T16" fmla="*/ 0 h 782"/>
                <a:gd name="T17" fmla="*/ 782 w 782"/>
                <a:gd name="T18" fmla="*/ 782 h 782"/>
              </a:gdLst>
              <a:ahLst/>
              <a:cxnLst>
                <a:cxn ang="T10">
                  <a:pos x="T0" y="T1"/>
                </a:cxn>
                <a:cxn ang="T11">
                  <a:pos x="T2" y="T3"/>
                </a:cxn>
                <a:cxn ang="T12">
                  <a:pos x="T4" y="T5"/>
                </a:cxn>
                <a:cxn ang="T13">
                  <a:pos x="T6" y="T7"/>
                </a:cxn>
                <a:cxn ang="T14">
                  <a:pos x="T8" y="T9"/>
                </a:cxn>
              </a:cxnLst>
              <a:rect l="T15" t="T16" r="T17" b="T18"/>
              <a:pathLst>
                <a:path w="782" h="782">
                  <a:moveTo>
                    <a:pt x="782" y="0"/>
                  </a:moveTo>
                  <a:lnTo>
                    <a:pt x="782" y="685"/>
                  </a:lnTo>
                  <a:cubicBezTo>
                    <a:pt x="782" y="738"/>
                    <a:pt x="738" y="782"/>
                    <a:pt x="685" y="782"/>
                  </a:cubicBezTo>
                  <a:lnTo>
                    <a:pt x="0" y="782"/>
                  </a:lnTo>
                  <a:lnTo>
                    <a:pt x="782" y="0"/>
                  </a:lnTo>
                  <a:close/>
                </a:path>
              </a:pathLst>
            </a:custGeom>
            <a:solidFill>
              <a:srgbClr val="0070C0"/>
            </a:solidFill>
            <a:ln w="9525">
              <a:noFill/>
              <a:round/>
              <a:headEnd/>
              <a:tailEnd/>
            </a:ln>
          </p:spPr>
          <p:txBody>
            <a:bodyPr/>
            <a:lstStyle/>
            <a:p>
              <a:endParaRPr lang="zh-CN" altLang="en-US"/>
            </a:p>
          </p:txBody>
        </p:sp>
      </p:grpSp>
      <p:sp>
        <p:nvSpPr>
          <p:cNvPr id="5" name="Freeform 6"/>
          <p:cNvSpPr>
            <a:spLocks/>
          </p:cNvSpPr>
          <p:nvPr/>
        </p:nvSpPr>
        <p:spPr bwMode="auto">
          <a:xfrm>
            <a:off x="1146175" y="831850"/>
            <a:ext cx="2422525" cy="193675"/>
          </a:xfrm>
          <a:custGeom>
            <a:avLst/>
            <a:gdLst>
              <a:gd name="T0" fmla="*/ 249 w 3270"/>
              <a:gd name="T1" fmla="*/ 261 h 261"/>
              <a:gd name="T2" fmla="*/ 3270 w 3270"/>
              <a:gd name="T3" fmla="*/ 261 h 261"/>
              <a:gd name="T4" fmla="*/ 3022 w 3270"/>
              <a:gd name="T5" fmla="*/ 0 h 261"/>
              <a:gd name="T6" fmla="*/ 0 w 3270"/>
              <a:gd name="T7" fmla="*/ 0 h 261"/>
              <a:gd name="T8" fmla="*/ 249 w 3270"/>
              <a:gd name="T9" fmla="*/ 261 h 261"/>
            </a:gdLst>
            <a:ahLst/>
            <a:cxnLst>
              <a:cxn ang="0">
                <a:pos x="T0" y="T1"/>
              </a:cxn>
              <a:cxn ang="0">
                <a:pos x="T2" y="T3"/>
              </a:cxn>
              <a:cxn ang="0">
                <a:pos x="T4" y="T5"/>
              </a:cxn>
              <a:cxn ang="0">
                <a:pos x="T6" y="T7"/>
              </a:cxn>
              <a:cxn ang="0">
                <a:pos x="T8" y="T9"/>
              </a:cxn>
            </a:cxnLst>
            <a:rect l="0" t="0" r="r" b="b"/>
            <a:pathLst>
              <a:path w="3270" h="261">
                <a:moveTo>
                  <a:pt x="249" y="261"/>
                </a:moveTo>
                <a:lnTo>
                  <a:pt x="3270" y="261"/>
                </a:lnTo>
                <a:lnTo>
                  <a:pt x="3022" y="0"/>
                </a:lnTo>
                <a:lnTo>
                  <a:pt x="0" y="0"/>
                </a:lnTo>
                <a:lnTo>
                  <a:pt x="249" y="261"/>
                </a:lnTo>
                <a:close/>
              </a:path>
            </a:pathLst>
          </a:custGeom>
          <a:solidFill>
            <a:schemeClr val="accent4">
              <a:lumMod val="75000"/>
            </a:schemeClr>
          </a:solidFill>
          <a:ln>
            <a:noFill/>
          </a:ln>
        </p:spPr>
        <p:txBody>
          <a:bodyPr/>
          <a:lstStyle/>
          <a:p>
            <a:pPr fontAlgn="auto">
              <a:spcBef>
                <a:spcPts val="0"/>
              </a:spcBef>
              <a:spcAft>
                <a:spcPts val="0"/>
              </a:spcAft>
              <a:defRPr/>
            </a:pPr>
            <a:endParaRPr lang="zh-CN" altLang="en-US">
              <a:solidFill>
                <a:srgbClr val="FEAE01"/>
              </a:solidFill>
              <a:latin typeface="微软雅黑" panose="020B0503020204020204" pitchFamily="34" charset="-122"/>
              <a:ea typeface="微软雅黑" panose="020B0503020204020204" pitchFamily="34" charset="-122"/>
            </a:endParaRPr>
          </a:p>
        </p:txBody>
      </p:sp>
      <p:sp>
        <p:nvSpPr>
          <p:cNvPr id="6" name="Freeform 7"/>
          <p:cNvSpPr>
            <a:spLocks/>
          </p:cNvSpPr>
          <p:nvPr/>
        </p:nvSpPr>
        <p:spPr bwMode="auto">
          <a:xfrm>
            <a:off x="1146175" y="831850"/>
            <a:ext cx="2238375" cy="1554163"/>
          </a:xfrm>
          <a:custGeom>
            <a:avLst/>
            <a:gdLst>
              <a:gd name="T0" fmla="*/ 2238375 w 3022"/>
              <a:gd name="T1" fmla="*/ 0 h 2098"/>
              <a:gd name="T2" fmla="*/ 0 w 3022"/>
              <a:gd name="T3" fmla="*/ 0 h 2098"/>
              <a:gd name="T4" fmla="*/ 0 w 3022"/>
              <a:gd name="T5" fmla="*/ 1554163 h 2098"/>
              <a:gd name="T6" fmla="*/ 1603601 w 3022"/>
              <a:gd name="T7" fmla="*/ 1554163 h 2098"/>
              <a:gd name="T8" fmla="*/ 2238375 w 3022"/>
              <a:gd name="T9" fmla="*/ 0 h 2098"/>
              <a:gd name="T10" fmla="*/ 0 60000 65536"/>
              <a:gd name="T11" fmla="*/ 0 60000 65536"/>
              <a:gd name="T12" fmla="*/ 0 60000 65536"/>
              <a:gd name="T13" fmla="*/ 0 60000 65536"/>
              <a:gd name="T14" fmla="*/ 0 60000 65536"/>
              <a:gd name="T15" fmla="*/ 0 w 3022"/>
              <a:gd name="T16" fmla="*/ 0 h 2098"/>
              <a:gd name="T17" fmla="*/ 3022 w 3022"/>
              <a:gd name="T18" fmla="*/ 2098 h 2098"/>
            </a:gdLst>
            <a:ahLst/>
            <a:cxnLst>
              <a:cxn ang="T10">
                <a:pos x="T0" y="T1"/>
              </a:cxn>
              <a:cxn ang="T11">
                <a:pos x="T2" y="T3"/>
              </a:cxn>
              <a:cxn ang="T12">
                <a:pos x="T4" y="T5"/>
              </a:cxn>
              <a:cxn ang="T13">
                <a:pos x="T6" y="T7"/>
              </a:cxn>
              <a:cxn ang="T14">
                <a:pos x="T8" y="T9"/>
              </a:cxn>
            </a:cxnLst>
            <a:rect l="T15" t="T16" r="T17" b="T18"/>
            <a:pathLst>
              <a:path w="3022" h="2098">
                <a:moveTo>
                  <a:pt x="3022" y="0"/>
                </a:moveTo>
                <a:lnTo>
                  <a:pt x="0" y="0"/>
                </a:lnTo>
                <a:lnTo>
                  <a:pt x="0" y="2098"/>
                </a:lnTo>
                <a:lnTo>
                  <a:pt x="2165" y="2098"/>
                </a:lnTo>
                <a:lnTo>
                  <a:pt x="3022" y="0"/>
                </a:lnTo>
                <a:close/>
              </a:path>
            </a:pathLst>
          </a:custGeom>
          <a:solidFill>
            <a:srgbClr val="0070C0"/>
          </a:solidFill>
          <a:ln w="9525">
            <a:noFill/>
            <a:round/>
            <a:headEnd/>
            <a:tailEnd/>
          </a:ln>
        </p:spPr>
        <p:txBody>
          <a:bodyPr/>
          <a:lstStyle/>
          <a:p>
            <a:endParaRPr lang="zh-CN" altLang="en-US"/>
          </a:p>
        </p:txBody>
      </p:sp>
      <p:sp>
        <p:nvSpPr>
          <p:cNvPr id="60421" name="Freeform 9"/>
          <p:cNvSpPr>
            <a:spLocks noEditPoints="1"/>
          </p:cNvSpPr>
          <p:nvPr/>
        </p:nvSpPr>
        <p:spPr bwMode="auto">
          <a:xfrm>
            <a:off x="8039100" y="4262438"/>
            <a:ext cx="198438" cy="198437"/>
          </a:xfrm>
          <a:custGeom>
            <a:avLst/>
            <a:gdLst>
              <a:gd name="T0" fmla="*/ 108104 w 268"/>
              <a:gd name="T1" fmla="*/ 167339 h 268"/>
              <a:gd name="T2" fmla="*/ 92555 w 268"/>
              <a:gd name="T3" fmla="*/ 154752 h 268"/>
              <a:gd name="T4" fmla="*/ 131057 w 268"/>
              <a:gd name="T5" fmla="*/ 109585 h 268"/>
              <a:gd name="T6" fmla="*/ 31839 w 268"/>
              <a:gd name="T7" fmla="*/ 109585 h 268"/>
              <a:gd name="T8" fmla="*/ 31839 w 268"/>
              <a:gd name="T9" fmla="*/ 88853 h 268"/>
              <a:gd name="T10" fmla="*/ 131057 w 268"/>
              <a:gd name="T11" fmla="*/ 88853 h 268"/>
              <a:gd name="T12" fmla="*/ 92555 w 268"/>
              <a:gd name="T13" fmla="*/ 44426 h 268"/>
              <a:gd name="T14" fmla="*/ 108104 w 268"/>
              <a:gd name="T15" fmla="*/ 31098 h 268"/>
              <a:gd name="T16" fmla="*/ 165858 w 268"/>
              <a:gd name="T17" fmla="*/ 99219 h 268"/>
              <a:gd name="T18" fmla="*/ 108104 w 268"/>
              <a:gd name="T19" fmla="*/ 167339 h 268"/>
              <a:gd name="T20" fmla="*/ 99219 w 268"/>
              <a:gd name="T21" fmla="*/ 0 h 268"/>
              <a:gd name="T22" fmla="*/ 198437 w 268"/>
              <a:gd name="T23" fmla="*/ 99219 h 268"/>
              <a:gd name="T24" fmla="*/ 99219 w 268"/>
              <a:gd name="T25" fmla="*/ 198438 h 268"/>
              <a:gd name="T26" fmla="*/ 0 w 268"/>
              <a:gd name="T27" fmla="*/ 99219 h 268"/>
              <a:gd name="T28" fmla="*/ 99219 w 268"/>
              <a:gd name="T29" fmla="*/ 0 h 268"/>
              <a:gd name="T30" fmla="*/ 99219 w 268"/>
              <a:gd name="T31" fmla="*/ 12587 h 268"/>
              <a:gd name="T32" fmla="*/ 185109 w 268"/>
              <a:gd name="T33" fmla="*/ 99219 h 268"/>
              <a:gd name="T34" fmla="*/ 99219 w 268"/>
              <a:gd name="T35" fmla="*/ 185850 h 268"/>
              <a:gd name="T36" fmla="*/ 12587 w 268"/>
              <a:gd name="T37" fmla="*/ 99219 h 268"/>
              <a:gd name="T38" fmla="*/ 99219 w 268"/>
              <a:gd name="T39" fmla="*/ 12587 h 26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68"/>
              <a:gd name="T61" fmla="*/ 0 h 268"/>
              <a:gd name="T62" fmla="*/ 268 w 268"/>
              <a:gd name="T63" fmla="*/ 268 h 26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68" h="268">
                <a:moveTo>
                  <a:pt x="146" y="226"/>
                </a:moveTo>
                <a:lnTo>
                  <a:pt x="125" y="209"/>
                </a:lnTo>
                <a:lnTo>
                  <a:pt x="177" y="148"/>
                </a:lnTo>
                <a:lnTo>
                  <a:pt x="43" y="148"/>
                </a:lnTo>
                <a:lnTo>
                  <a:pt x="43" y="120"/>
                </a:lnTo>
                <a:lnTo>
                  <a:pt x="177" y="120"/>
                </a:lnTo>
                <a:lnTo>
                  <a:pt x="125" y="60"/>
                </a:lnTo>
                <a:lnTo>
                  <a:pt x="146" y="42"/>
                </a:lnTo>
                <a:lnTo>
                  <a:pt x="224" y="134"/>
                </a:lnTo>
                <a:lnTo>
                  <a:pt x="146" y="226"/>
                </a:lnTo>
                <a:close/>
                <a:moveTo>
                  <a:pt x="134" y="0"/>
                </a:moveTo>
                <a:cubicBezTo>
                  <a:pt x="208" y="0"/>
                  <a:pt x="268" y="60"/>
                  <a:pt x="268" y="134"/>
                </a:cubicBezTo>
                <a:cubicBezTo>
                  <a:pt x="268" y="208"/>
                  <a:pt x="208" y="268"/>
                  <a:pt x="134" y="268"/>
                </a:cubicBezTo>
                <a:cubicBezTo>
                  <a:pt x="60" y="268"/>
                  <a:pt x="0" y="208"/>
                  <a:pt x="0" y="134"/>
                </a:cubicBezTo>
                <a:cubicBezTo>
                  <a:pt x="0" y="60"/>
                  <a:pt x="60" y="0"/>
                  <a:pt x="134" y="0"/>
                </a:cubicBezTo>
                <a:close/>
                <a:moveTo>
                  <a:pt x="134" y="17"/>
                </a:moveTo>
                <a:cubicBezTo>
                  <a:pt x="198" y="17"/>
                  <a:pt x="250" y="70"/>
                  <a:pt x="250" y="134"/>
                </a:cubicBezTo>
                <a:cubicBezTo>
                  <a:pt x="250" y="199"/>
                  <a:pt x="198" y="251"/>
                  <a:pt x="134" y="251"/>
                </a:cubicBezTo>
                <a:cubicBezTo>
                  <a:pt x="69" y="251"/>
                  <a:pt x="17" y="199"/>
                  <a:pt x="17" y="134"/>
                </a:cubicBezTo>
                <a:cubicBezTo>
                  <a:pt x="17" y="70"/>
                  <a:pt x="69" y="17"/>
                  <a:pt x="134" y="17"/>
                </a:cubicBezTo>
                <a:close/>
              </a:path>
            </a:pathLst>
          </a:custGeom>
          <a:solidFill>
            <a:srgbClr val="FFFFFF"/>
          </a:solidFill>
          <a:ln w="9525">
            <a:noFill/>
            <a:round/>
            <a:headEnd/>
            <a:tailEnd/>
          </a:ln>
        </p:spPr>
        <p:txBody>
          <a:bodyPr/>
          <a:lstStyle/>
          <a:p>
            <a:endParaRPr lang="zh-CN" altLang="en-US"/>
          </a:p>
        </p:txBody>
      </p:sp>
      <p:sp>
        <p:nvSpPr>
          <p:cNvPr id="8" name="TextBox 7"/>
          <p:cNvSpPr txBox="1">
            <a:spLocks noChangeArrowheads="1"/>
          </p:cNvSpPr>
          <p:nvPr/>
        </p:nvSpPr>
        <p:spPr bwMode="auto">
          <a:xfrm>
            <a:off x="1755775" y="996950"/>
            <a:ext cx="698500" cy="1322388"/>
          </a:xfrm>
          <a:prstGeom prst="rect">
            <a:avLst/>
          </a:prstGeom>
          <a:noFill/>
          <a:ln w="9525">
            <a:noFill/>
            <a:miter lim="800000"/>
            <a:headEnd/>
            <a:tailEnd/>
          </a:ln>
        </p:spPr>
        <p:txBody>
          <a:bodyPr>
            <a:spAutoFit/>
          </a:bodyPr>
          <a:lstStyle/>
          <a:p>
            <a:r>
              <a:rPr lang="en-US" altLang="zh-CN" sz="8000" b="1">
                <a:solidFill>
                  <a:srgbClr val="F8F8F8"/>
                </a:solidFill>
                <a:latin typeface="微软雅黑" pitchFamily="34" charset="-122"/>
                <a:ea typeface="微软雅黑" pitchFamily="34" charset="-122"/>
              </a:rPr>
              <a:t>5</a:t>
            </a:r>
            <a:endParaRPr lang="zh-CN" altLang="en-US" sz="8000" b="1">
              <a:solidFill>
                <a:srgbClr val="F8F8F8"/>
              </a:solidFill>
              <a:latin typeface="微软雅黑" pitchFamily="34" charset="-122"/>
              <a:ea typeface="微软雅黑" pitchFamily="34" charset="-122"/>
            </a:endParaRPr>
          </a:p>
        </p:txBody>
      </p:sp>
      <p:sp>
        <p:nvSpPr>
          <p:cNvPr id="9" name="TextBox 8"/>
          <p:cNvSpPr txBox="1">
            <a:spLocks noChangeArrowheads="1"/>
          </p:cNvSpPr>
          <p:nvPr/>
        </p:nvSpPr>
        <p:spPr bwMode="auto">
          <a:xfrm>
            <a:off x="3267075" y="1397000"/>
            <a:ext cx="4040188" cy="584200"/>
          </a:xfrm>
          <a:prstGeom prst="rect">
            <a:avLst/>
          </a:prstGeom>
          <a:noFill/>
          <a:ln w="9525">
            <a:noFill/>
            <a:miter lim="800000"/>
            <a:headEnd/>
            <a:tailEnd/>
          </a:ln>
        </p:spPr>
        <p:txBody>
          <a:bodyPr>
            <a:spAutoFit/>
          </a:bodyPr>
          <a:lstStyle/>
          <a:p>
            <a:r>
              <a:rPr lang="zh-CN" altLang="en-US" sz="3200" b="1">
                <a:solidFill>
                  <a:srgbClr val="2B2A30"/>
                </a:solidFill>
                <a:latin typeface="微软雅黑" pitchFamily="34" charset="-122"/>
                <a:ea typeface="微软雅黑" pitchFamily="34" charset="-122"/>
              </a:rPr>
              <a:t>请输入第一部分标题</a:t>
            </a:r>
          </a:p>
        </p:txBody>
      </p:sp>
      <p:sp>
        <p:nvSpPr>
          <p:cNvPr id="10" name="Rectangle 13"/>
          <p:cNvSpPr>
            <a:spLocks noChangeArrowheads="1"/>
          </p:cNvSpPr>
          <p:nvPr/>
        </p:nvSpPr>
        <p:spPr bwMode="auto">
          <a:xfrm>
            <a:off x="1236663" y="1711325"/>
            <a:ext cx="566737" cy="354013"/>
          </a:xfrm>
          <a:prstGeom prst="rect">
            <a:avLst/>
          </a:prstGeom>
          <a:noFill/>
          <a:ln w="9525">
            <a:noFill/>
            <a:miter lim="800000"/>
            <a:headEnd/>
            <a:tailEnd/>
          </a:ln>
        </p:spPr>
        <p:txBody>
          <a:bodyPr wrap="none" lIns="0" tIns="0" rIns="0" bIns="0">
            <a:spAutoFit/>
          </a:bodyPr>
          <a:lstStyle/>
          <a:p>
            <a:r>
              <a:rPr lang="zh-CN" altLang="zh-CN" sz="2300">
                <a:solidFill>
                  <a:srgbClr val="FFFFFF"/>
                </a:solidFill>
                <a:latin typeface="微软雅黑" pitchFamily="34" charset="-122"/>
                <a:ea typeface="微软雅黑" pitchFamily="34" charset="-122"/>
              </a:rPr>
              <a:t>Part</a:t>
            </a:r>
            <a:endParaRPr lang="zh-CN" altLang="zh-CN">
              <a:solidFill>
                <a:srgbClr val="FEAE01"/>
              </a:solidFill>
              <a:latin typeface="微软雅黑" pitchFamily="34" charset="-122"/>
              <a:ea typeface="微软雅黑" pitchFamily="34" charset="-122"/>
            </a:endParaRPr>
          </a:p>
        </p:txBody>
      </p:sp>
      <p:sp>
        <p:nvSpPr>
          <p:cNvPr id="11" name="TextBox 10"/>
          <p:cNvSpPr txBox="1">
            <a:spLocks noChangeArrowheads="1"/>
          </p:cNvSpPr>
          <p:nvPr/>
        </p:nvSpPr>
        <p:spPr bwMode="auto">
          <a:xfrm>
            <a:off x="2105025" y="2647950"/>
            <a:ext cx="5318125" cy="1014413"/>
          </a:xfrm>
          <a:prstGeom prst="rect">
            <a:avLst/>
          </a:prstGeom>
          <a:noFill/>
          <a:ln w="9525">
            <a:noFill/>
            <a:miter lim="800000"/>
            <a:headEnd/>
            <a:tailEnd/>
          </a:ln>
        </p:spPr>
        <p:txBody>
          <a:bodyPr>
            <a:spAutoFit/>
          </a:bodyPr>
          <a:lstStyle/>
          <a:p>
            <a:pPr>
              <a:lnSpc>
                <a:spcPct val="150000"/>
              </a:lnSpc>
            </a:pPr>
            <a:r>
              <a:rPr lang="zh-CN" altLang="en-US" sz="2000">
                <a:solidFill>
                  <a:srgbClr val="2B2A30"/>
                </a:solidFill>
                <a:latin typeface="微软雅黑" pitchFamily="34" charset="-122"/>
                <a:ea typeface="微软雅黑" pitchFamily="34" charset="-122"/>
              </a:rPr>
              <a:t>点击添加文字内容点击添加文字内容点击添加文字内容点击添加文字内容点击添加文字内容。</a:t>
            </a:r>
          </a:p>
        </p:txBody>
      </p:sp>
      <p:sp>
        <p:nvSpPr>
          <p:cNvPr id="12" name="TextBox 11"/>
          <p:cNvSpPr txBox="1">
            <a:spLocks noChangeArrowheads="1"/>
          </p:cNvSpPr>
          <p:nvPr/>
        </p:nvSpPr>
        <p:spPr bwMode="auto">
          <a:xfrm>
            <a:off x="3246438" y="1990725"/>
            <a:ext cx="4276725" cy="368300"/>
          </a:xfrm>
          <a:prstGeom prst="rect">
            <a:avLst/>
          </a:prstGeom>
          <a:noFill/>
          <a:ln w="9525">
            <a:noFill/>
            <a:miter lim="800000"/>
            <a:headEnd/>
            <a:tailEnd/>
          </a:ln>
        </p:spPr>
        <p:txBody>
          <a:bodyPr>
            <a:spAutoFit/>
          </a:bodyPr>
          <a:lstStyle/>
          <a:p>
            <a:r>
              <a:rPr lang="en-US" altLang="zh-CN">
                <a:solidFill>
                  <a:srgbClr val="2B2A30"/>
                </a:solidFill>
                <a:latin typeface="微软雅黑" pitchFamily="34" charset="-122"/>
                <a:ea typeface="微软雅黑" pitchFamily="34" charset="-122"/>
              </a:rPr>
              <a:t>◎</a:t>
            </a:r>
            <a:r>
              <a:rPr lang="zh-CN" altLang="en-US">
                <a:solidFill>
                  <a:srgbClr val="2B2A30"/>
                </a:solidFill>
                <a:latin typeface="微软雅黑" pitchFamily="34" charset="-122"/>
                <a:ea typeface="微软雅黑" pitchFamily="34" charset="-122"/>
              </a:rPr>
              <a:t>节标题一   </a:t>
            </a:r>
            <a:r>
              <a:rPr lang="en-US" altLang="zh-CN">
                <a:solidFill>
                  <a:srgbClr val="2B2A30"/>
                </a:solidFill>
                <a:latin typeface="微软雅黑" pitchFamily="34" charset="-122"/>
                <a:ea typeface="微软雅黑" pitchFamily="34" charset="-122"/>
              </a:rPr>
              <a:t>◎</a:t>
            </a:r>
            <a:r>
              <a:rPr lang="zh-CN" altLang="en-US">
                <a:solidFill>
                  <a:srgbClr val="2B2A30"/>
                </a:solidFill>
                <a:latin typeface="微软雅黑" pitchFamily="34" charset="-122"/>
                <a:ea typeface="微软雅黑" pitchFamily="34" charset="-122"/>
              </a:rPr>
              <a:t>节标题二  </a:t>
            </a:r>
            <a:r>
              <a:rPr lang="en-US" altLang="zh-CN">
                <a:solidFill>
                  <a:srgbClr val="2B2A30"/>
                </a:solidFill>
                <a:latin typeface="微软雅黑" pitchFamily="34" charset="-122"/>
                <a:ea typeface="微软雅黑" pitchFamily="34" charset="-122"/>
              </a:rPr>
              <a:t>◎</a:t>
            </a:r>
            <a:r>
              <a:rPr lang="zh-CN" altLang="en-US">
                <a:solidFill>
                  <a:srgbClr val="2B2A30"/>
                </a:solidFill>
                <a:latin typeface="微软雅黑" pitchFamily="34" charset="-122"/>
                <a:ea typeface="微软雅黑" pitchFamily="34" charset="-122"/>
              </a:rPr>
              <a:t>节标题三</a:t>
            </a:r>
          </a:p>
        </p:txBody>
      </p:sp>
    </p:spTree>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500"/>
                                        <p:tgtEl>
                                          <p:spTgt spid="5"/>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up)">
                                      <p:cBhvr>
                                        <p:cTn id="15" dur="500"/>
                                        <p:tgtEl>
                                          <p:spTgt spid="6"/>
                                        </p:tgtEl>
                                      </p:cBhvr>
                                    </p:animEffect>
                                  </p:childTnLst>
                                </p:cTn>
                              </p:par>
                            </p:childTnLst>
                          </p:cTn>
                        </p:par>
                        <p:par>
                          <p:cTn id="16" fill="hold">
                            <p:stCondLst>
                              <p:cond delay="1500"/>
                            </p:stCondLst>
                            <p:childTnLst>
                              <p:par>
                                <p:cTn id="17" presetID="31"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 calcmode="lin" valueType="num">
                                      <p:cBhvr>
                                        <p:cTn id="21" dur="500" fill="hold"/>
                                        <p:tgtEl>
                                          <p:spTgt spid="8"/>
                                        </p:tgtEl>
                                        <p:attrNameLst>
                                          <p:attrName>style.rotation</p:attrName>
                                        </p:attrNameLst>
                                      </p:cBhvr>
                                      <p:tavLst>
                                        <p:tav tm="0">
                                          <p:val>
                                            <p:fltVal val="90"/>
                                          </p:val>
                                        </p:tav>
                                        <p:tav tm="100000">
                                          <p:val>
                                            <p:fltVal val="0"/>
                                          </p:val>
                                        </p:tav>
                                      </p:tavLst>
                                    </p:anim>
                                    <p:animEffect transition="in" filter="fade">
                                      <p:cBhvr>
                                        <p:cTn id="22" dur="500"/>
                                        <p:tgtEl>
                                          <p:spTgt spid="8"/>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p:cTn id="25" dur="500" fill="hold"/>
                                        <p:tgtEl>
                                          <p:spTgt spid="10"/>
                                        </p:tgtEl>
                                        <p:attrNameLst>
                                          <p:attrName>ppt_w</p:attrName>
                                        </p:attrNameLst>
                                      </p:cBhvr>
                                      <p:tavLst>
                                        <p:tav tm="0">
                                          <p:val>
                                            <p:fltVal val="0"/>
                                          </p:val>
                                        </p:tav>
                                        <p:tav tm="100000">
                                          <p:val>
                                            <p:strVal val="#ppt_w"/>
                                          </p:val>
                                        </p:tav>
                                      </p:tavLst>
                                    </p:anim>
                                    <p:anim calcmode="lin" valueType="num">
                                      <p:cBhvr>
                                        <p:cTn id="26" dur="500" fill="hold"/>
                                        <p:tgtEl>
                                          <p:spTgt spid="10"/>
                                        </p:tgtEl>
                                        <p:attrNameLst>
                                          <p:attrName>ppt_h</p:attrName>
                                        </p:attrNameLst>
                                      </p:cBhvr>
                                      <p:tavLst>
                                        <p:tav tm="0">
                                          <p:val>
                                            <p:fltVal val="0"/>
                                          </p:val>
                                        </p:tav>
                                        <p:tav tm="100000">
                                          <p:val>
                                            <p:strVal val="#ppt_h"/>
                                          </p:val>
                                        </p:tav>
                                      </p:tavLst>
                                    </p:anim>
                                    <p:anim calcmode="lin" valueType="num">
                                      <p:cBhvr>
                                        <p:cTn id="27" dur="500" fill="hold"/>
                                        <p:tgtEl>
                                          <p:spTgt spid="10"/>
                                        </p:tgtEl>
                                        <p:attrNameLst>
                                          <p:attrName>style.rotation</p:attrName>
                                        </p:attrNameLst>
                                      </p:cBhvr>
                                      <p:tavLst>
                                        <p:tav tm="0">
                                          <p:val>
                                            <p:fltVal val="90"/>
                                          </p:val>
                                        </p:tav>
                                        <p:tav tm="100000">
                                          <p:val>
                                            <p:fltVal val="0"/>
                                          </p:val>
                                        </p:tav>
                                      </p:tavLst>
                                    </p:anim>
                                    <p:animEffect transition="in" filter="fade">
                                      <p:cBhvr>
                                        <p:cTn id="28" dur="500"/>
                                        <p:tgtEl>
                                          <p:spTgt spid="10"/>
                                        </p:tgtEl>
                                      </p:cBhvr>
                                    </p:animEffect>
                                  </p:childTnLst>
                                </p:cTn>
                              </p:par>
                            </p:childTnLst>
                          </p:cTn>
                        </p:par>
                        <p:par>
                          <p:cTn id="29" fill="hold">
                            <p:stCondLst>
                              <p:cond delay="2000"/>
                            </p:stCondLst>
                            <p:childTnLst>
                              <p:par>
                                <p:cTn id="30" presetID="22" presetClass="entr" presetSubtype="8"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wipe(left)">
                                      <p:cBhvr>
                                        <p:cTn id="35" dur="500"/>
                                        <p:tgtEl>
                                          <p:spTgt spid="12"/>
                                        </p:tgtEl>
                                      </p:cBhvr>
                                    </p:animEffect>
                                  </p:childTnLst>
                                </p:cTn>
                              </p:par>
                            </p:childTnLst>
                          </p:cTn>
                        </p:par>
                        <p:par>
                          <p:cTn id="36" fill="hold">
                            <p:stCondLst>
                              <p:cond delay="2500"/>
                            </p:stCondLst>
                            <p:childTnLst>
                              <p:par>
                                <p:cTn id="37" presetID="31" presetClass="entr" presetSubtype="0"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 calcmode="lin" valueType="num">
                                      <p:cBhvr>
                                        <p:cTn id="39" dur="500" fill="hold"/>
                                        <p:tgtEl>
                                          <p:spTgt spid="11"/>
                                        </p:tgtEl>
                                        <p:attrNameLst>
                                          <p:attrName>ppt_w</p:attrName>
                                        </p:attrNameLst>
                                      </p:cBhvr>
                                      <p:tavLst>
                                        <p:tav tm="0">
                                          <p:val>
                                            <p:fltVal val="0"/>
                                          </p:val>
                                        </p:tav>
                                        <p:tav tm="100000">
                                          <p:val>
                                            <p:strVal val="#ppt_w"/>
                                          </p:val>
                                        </p:tav>
                                      </p:tavLst>
                                    </p:anim>
                                    <p:anim calcmode="lin" valueType="num">
                                      <p:cBhvr>
                                        <p:cTn id="40" dur="500" fill="hold"/>
                                        <p:tgtEl>
                                          <p:spTgt spid="11"/>
                                        </p:tgtEl>
                                        <p:attrNameLst>
                                          <p:attrName>ppt_h</p:attrName>
                                        </p:attrNameLst>
                                      </p:cBhvr>
                                      <p:tavLst>
                                        <p:tav tm="0">
                                          <p:val>
                                            <p:fltVal val="0"/>
                                          </p:val>
                                        </p:tav>
                                        <p:tav tm="100000">
                                          <p:val>
                                            <p:strVal val="#ppt_h"/>
                                          </p:val>
                                        </p:tav>
                                      </p:tavLst>
                                    </p:anim>
                                    <p:anim calcmode="lin" valueType="num">
                                      <p:cBhvr>
                                        <p:cTn id="41" dur="500" fill="hold"/>
                                        <p:tgtEl>
                                          <p:spTgt spid="11"/>
                                        </p:tgtEl>
                                        <p:attrNameLst>
                                          <p:attrName>style.rotation</p:attrName>
                                        </p:attrNameLst>
                                      </p:cBhvr>
                                      <p:tavLst>
                                        <p:tav tm="0">
                                          <p:val>
                                            <p:fltVal val="90"/>
                                          </p:val>
                                        </p:tav>
                                        <p:tav tm="100000">
                                          <p:val>
                                            <p:fltVal val="0"/>
                                          </p:val>
                                        </p:tav>
                                      </p:tavLst>
                                    </p:anim>
                                    <p:animEffect transition="in" filter="fade">
                                      <p:cBhvr>
                                        <p:cTn id="4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p:bldP spid="9" grpId="0"/>
      <p:bldP spid="10" grpId="0"/>
      <p:bldP spid="11" grpId="0"/>
      <p:bldP spid="12" grpId="0"/>
    </p:bldLst>
  </p:timing>
</p:sld>
</file>

<file path=ppt/slides/slide29.xml><?xml version="1.0" encoding="utf-8"?>
<p:sld xmlns:a="http://schemas.openxmlformats.org/drawingml/2006/main" xmlns:r="http://schemas.openxmlformats.org/officeDocument/2006/relationships" xmlns:p="http://schemas.openxmlformats.org/presentationml/2006/main">
  <p:cSld>
    <p:bg>
      <p:bgPr>
        <a:pattFill prst="trellis">
          <a:fgClr>
            <a:schemeClr val="tx2">
              <a:lumMod val="20000"/>
              <a:lumOff val="80000"/>
            </a:schemeClr>
          </a:fgClr>
          <a:bgClr>
            <a:schemeClr val="bg1"/>
          </a:bgClr>
        </a:pattFill>
        <a:effectLst/>
      </p:bgPr>
    </p:bg>
    <p:spTree>
      <p:nvGrpSpPr>
        <p:cNvPr id="1" name=""/>
        <p:cNvGrpSpPr/>
        <p:nvPr/>
      </p:nvGrpSpPr>
      <p:grpSpPr>
        <a:xfrm>
          <a:off x="0" y="0"/>
          <a:ext cx="0" cy="0"/>
          <a:chOff x="0" y="0"/>
          <a:chExt cx="0" cy="0"/>
        </a:xfrm>
      </p:grpSpPr>
      <p:sp>
        <p:nvSpPr>
          <p:cNvPr id="2" name="矩形 1"/>
          <p:cNvSpPr/>
          <p:nvPr/>
        </p:nvSpPr>
        <p:spPr>
          <a:xfrm>
            <a:off x="360363" y="195263"/>
            <a:ext cx="360362" cy="360362"/>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 name="矩形 2"/>
          <p:cNvSpPr/>
          <p:nvPr/>
        </p:nvSpPr>
        <p:spPr>
          <a:xfrm>
            <a:off x="534988" y="342900"/>
            <a:ext cx="290512" cy="290513"/>
          </a:xfrm>
          <a:prstGeom prst="rect">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4" name="直接连接符 3"/>
          <p:cNvCxnSpPr/>
          <p:nvPr/>
        </p:nvCxnSpPr>
        <p:spPr>
          <a:xfrm>
            <a:off x="896938" y="608013"/>
            <a:ext cx="8212137"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标题 1"/>
          <p:cNvSpPr txBox="1">
            <a:spLocks/>
          </p:cNvSpPr>
          <p:nvPr/>
        </p:nvSpPr>
        <p:spPr bwMode="auto">
          <a:xfrm>
            <a:off x="1116013" y="95250"/>
            <a:ext cx="8229600" cy="565150"/>
          </a:xfrm>
          <a:prstGeom prst="rect">
            <a:avLst/>
          </a:prstGeom>
          <a:noFill/>
          <a:ln w="9525">
            <a:noFill/>
            <a:miter lim="800000"/>
            <a:headEnd/>
            <a:tailEnd/>
          </a:ln>
        </p:spPr>
        <p:txBody>
          <a:bodyPr/>
          <a:lstStyle/>
          <a:p>
            <a:r>
              <a:rPr lang="zh-CN" altLang="en-US" sz="2800" b="1">
                <a:solidFill>
                  <a:srgbClr val="0070C0"/>
                </a:solidFill>
                <a:latin typeface="微软雅黑" pitchFamily="34" charset="-122"/>
                <a:ea typeface="微软雅黑" pitchFamily="34" charset="-122"/>
              </a:rPr>
              <a:t>点击此处添加标题</a:t>
            </a:r>
          </a:p>
        </p:txBody>
      </p:sp>
      <p:grpSp>
        <p:nvGrpSpPr>
          <p:cNvPr id="6" name="组合 5"/>
          <p:cNvGrpSpPr>
            <a:grpSpLocks/>
          </p:cNvGrpSpPr>
          <p:nvPr/>
        </p:nvGrpSpPr>
        <p:grpSpPr bwMode="auto">
          <a:xfrm>
            <a:off x="900113" y="3005138"/>
            <a:ext cx="1943100" cy="242887"/>
            <a:chOff x="865188" y="3173686"/>
            <a:chExt cx="1943101" cy="242888"/>
          </a:xfrm>
        </p:grpSpPr>
        <p:sp>
          <p:nvSpPr>
            <p:cNvPr id="7" name="Freeform 378"/>
            <p:cNvSpPr>
              <a:spLocks/>
            </p:cNvSpPr>
            <p:nvPr/>
          </p:nvSpPr>
          <p:spPr bwMode="auto">
            <a:xfrm>
              <a:off x="865188" y="3173686"/>
              <a:ext cx="1420813" cy="242888"/>
            </a:xfrm>
            <a:custGeom>
              <a:avLst/>
              <a:gdLst>
                <a:gd name="T0" fmla="*/ 255 w 255"/>
                <a:gd name="T1" fmla="*/ 33 h 65"/>
                <a:gd name="T2" fmla="*/ 239 w 255"/>
                <a:gd name="T3" fmla="*/ 0 h 65"/>
                <a:gd name="T4" fmla="*/ 17 w 255"/>
                <a:gd name="T5" fmla="*/ 0 h 65"/>
                <a:gd name="T6" fmla="*/ 0 w 255"/>
                <a:gd name="T7" fmla="*/ 33 h 65"/>
                <a:gd name="T8" fmla="*/ 0 w 255"/>
                <a:gd name="T9" fmla="*/ 33 h 65"/>
                <a:gd name="T10" fmla="*/ 17 w 255"/>
                <a:gd name="T11" fmla="*/ 65 h 65"/>
                <a:gd name="T12" fmla="*/ 239 w 255"/>
                <a:gd name="T13" fmla="*/ 65 h 65"/>
                <a:gd name="T14" fmla="*/ 255 w 255"/>
                <a:gd name="T15" fmla="*/ 33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65">
                  <a:moveTo>
                    <a:pt x="255" y="33"/>
                  </a:moveTo>
                  <a:cubicBezTo>
                    <a:pt x="255" y="15"/>
                    <a:pt x="248" y="0"/>
                    <a:pt x="239" y="0"/>
                  </a:cubicBezTo>
                  <a:cubicBezTo>
                    <a:pt x="17" y="0"/>
                    <a:pt x="17" y="0"/>
                    <a:pt x="17" y="0"/>
                  </a:cubicBezTo>
                  <a:cubicBezTo>
                    <a:pt x="7" y="0"/>
                    <a:pt x="0" y="15"/>
                    <a:pt x="0" y="33"/>
                  </a:cubicBezTo>
                  <a:cubicBezTo>
                    <a:pt x="0" y="33"/>
                    <a:pt x="0" y="33"/>
                    <a:pt x="0" y="33"/>
                  </a:cubicBezTo>
                  <a:cubicBezTo>
                    <a:pt x="0" y="50"/>
                    <a:pt x="7" y="65"/>
                    <a:pt x="17" y="65"/>
                  </a:cubicBezTo>
                  <a:cubicBezTo>
                    <a:pt x="239" y="65"/>
                    <a:pt x="239" y="65"/>
                    <a:pt x="239" y="65"/>
                  </a:cubicBezTo>
                  <a:cubicBezTo>
                    <a:pt x="248" y="65"/>
                    <a:pt x="255" y="50"/>
                    <a:pt x="255" y="33"/>
                  </a:cubicBezTo>
                  <a:close/>
                </a:path>
              </a:pathLst>
            </a:custGeom>
            <a:solidFill>
              <a:srgbClr val="0070C0"/>
            </a:solidFill>
            <a:ln>
              <a:noFill/>
            </a:ln>
            <a:extLst/>
          </p:spPr>
          <p:txBody>
            <a:bodyPr/>
            <a:lstStyle/>
            <a:p>
              <a:pPr>
                <a:defRPr/>
              </a:pPr>
              <a:endParaRPr lang="zh-CN" altLang="en-US" sz="1600" kern="0">
                <a:solidFill>
                  <a:srgbClr val="C00000"/>
                </a:solidFill>
                <a:latin typeface="+mn-lt"/>
                <a:ea typeface="+mn-ea"/>
              </a:endParaRPr>
            </a:p>
          </p:txBody>
        </p:sp>
        <p:sp>
          <p:nvSpPr>
            <p:cNvPr id="8" name="Freeform 379"/>
            <p:cNvSpPr>
              <a:spLocks/>
            </p:cNvSpPr>
            <p:nvPr/>
          </p:nvSpPr>
          <p:spPr bwMode="auto">
            <a:xfrm>
              <a:off x="1847851" y="3173686"/>
              <a:ext cx="960438" cy="242888"/>
            </a:xfrm>
            <a:custGeom>
              <a:avLst/>
              <a:gdLst>
                <a:gd name="T0" fmla="*/ 256 w 256"/>
                <a:gd name="T1" fmla="*/ 33 h 65"/>
                <a:gd name="T2" fmla="*/ 239 w 256"/>
                <a:gd name="T3" fmla="*/ 0 h 65"/>
                <a:gd name="T4" fmla="*/ 17 w 256"/>
                <a:gd name="T5" fmla="*/ 0 h 65"/>
                <a:gd name="T6" fmla="*/ 0 w 256"/>
                <a:gd name="T7" fmla="*/ 33 h 65"/>
                <a:gd name="T8" fmla="*/ 0 w 256"/>
                <a:gd name="T9" fmla="*/ 33 h 65"/>
                <a:gd name="T10" fmla="*/ 17 w 256"/>
                <a:gd name="T11" fmla="*/ 65 h 65"/>
                <a:gd name="T12" fmla="*/ 239 w 256"/>
                <a:gd name="T13" fmla="*/ 65 h 65"/>
                <a:gd name="T14" fmla="*/ 256 w 256"/>
                <a:gd name="T15" fmla="*/ 33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6" h="65">
                  <a:moveTo>
                    <a:pt x="256" y="33"/>
                  </a:moveTo>
                  <a:cubicBezTo>
                    <a:pt x="256" y="15"/>
                    <a:pt x="248" y="0"/>
                    <a:pt x="239" y="0"/>
                  </a:cubicBezTo>
                  <a:cubicBezTo>
                    <a:pt x="17" y="0"/>
                    <a:pt x="17" y="0"/>
                    <a:pt x="17" y="0"/>
                  </a:cubicBezTo>
                  <a:cubicBezTo>
                    <a:pt x="8" y="0"/>
                    <a:pt x="0" y="15"/>
                    <a:pt x="0" y="33"/>
                  </a:cubicBezTo>
                  <a:cubicBezTo>
                    <a:pt x="0" y="33"/>
                    <a:pt x="0" y="33"/>
                    <a:pt x="0" y="33"/>
                  </a:cubicBezTo>
                  <a:cubicBezTo>
                    <a:pt x="0" y="50"/>
                    <a:pt x="8" y="65"/>
                    <a:pt x="17" y="65"/>
                  </a:cubicBezTo>
                  <a:cubicBezTo>
                    <a:pt x="239" y="65"/>
                    <a:pt x="239" y="65"/>
                    <a:pt x="239" y="65"/>
                  </a:cubicBezTo>
                  <a:cubicBezTo>
                    <a:pt x="248" y="65"/>
                    <a:pt x="256" y="50"/>
                    <a:pt x="256" y="33"/>
                  </a:cubicBezTo>
                  <a:close/>
                </a:path>
              </a:pathLst>
            </a:custGeom>
            <a:solidFill>
              <a:srgbClr val="0070C0"/>
            </a:solidFill>
            <a:ln>
              <a:noFill/>
            </a:ln>
            <a:extLst/>
          </p:spPr>
          <p:txBody>
            <a:bodyPr/>
            <a:lstStyle/>
            <a:p>
              <a:pPr>
                <a:defRPr/>
              </a:pPr>
              <a:endParaRPr lang="zh-CN" altLang="en-US" sz="1600" kern="0">
                <a:solidFill>
                  <a:srgbClr val="C00000"/>
                </a:solidFill>
                <a:latin typeface="+mn-lt"/>
                <a:ea typeface="+mn-ea"/>
              </a:endParaRPr>
            </a:p>
          </p:txBody>
        </p:sp>
      </p:grpSp>
      <p:grpSp>
        <p:nvGrpSpPr>
          <p:cNvPr id="9" name="组合 8"/>
          <p:cNvGrpSpPr>
            <a:grpSpLocks/>
          </p:cNvGrpSpPr>
          <p:nvPr/>
        </p:nvGrpSpPr>
        <p:grpSpPr bwMode="auto">
          <a:xfrm>
            <a:off x="2722563" y="3005138"/>
            <a:ext cx="2692400" cy="242887"/>
            <a:chOff x="2687638" y="3173686"/>
            <a:chExt cx="2692401" cy="242888"/>
          </a:xfrm>
        </p:grpSpPr>
        <p:sp>
          <p:nvSpPr>
            <p:cNvPr id="10" name="Freeform 380"/>
            <p:cNvSpPr>
              <a:spLocks/>
            </p:cNvSpPr>
            <p:nvPr/>
          </p:nvSpPr>
          <p:spPr bwMode="auto">
            <a:xfrm>
              <a:off x="2687638" y="3173686"/>
              <a:ext cx="1919288" cy="242888"/>
            </a:xfrm>
            <a:custGeom>
              <a:avLst/>
              <a:gdLst>
                <a:gd name="T0" fmla="*/ 413 w 413"/>
                <a:gd name="T1" fmla="*/ 33 h 65"/>
                <a:gd name="T2" fmla="*/ 396 w 413"/>
                <a:gd name="T3" fmla="*/ 0 h 65"/>
                <a:gd name="T4" fmla="*/ 17 w 413"/>
                <a:gd name="T5" fmla="*/ 0 h 65"/>
                <a:gd name="T6" fmla="*/ 0 w 413"/>
                <a:gd name="T7" fmla="*/ 33 h 65"/>
                <a:gd name="T8" fmla="*/ 0 w 413"/>
                <a:gd name="T9" fmla="*/ 33 h 65"/>
                <a:gd name="T10" fmla="*/ 17 w 413"/>
                <a:gd name="T11" fmla="*/ 65 h 65"/>
                <a:gd name="T12" fmla="*/ 396 w 413"/>
                <a:gd name="T13" fmla="*/ 65 h 65"/>
                <a:gd name="T14" fmla="*/ 413 w 413"/>
                <a:gd name="T15" fmla="*/ 33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3" h="65">
                  <a:moveTo>
                    <a:pt x="413" y="33"/>
                  </a:moveTo>
                  <a:cubicBezTo>
                    <a:pt x="413" y="15"/>
                    <a:pt x="405" y="0"/>
                    <a:pt x="396" y="0"/>
                  </a:cubicBezTo>
                  <a:cubicBezTo>
                    <a:pt x="17" y="0"/>
                    <a:pt x="17" y="0"/>
                    <a:pt x="17" y="0"/>
                  </a:cubicBezTo>
                  <a:cubicBezTo>
                    <a:pt x="8" y="0"/>
                    <a:pt x="0" y="15"/>
                    <a:pt x="0" y="33"/>
                  </a:cubicBezTo>
                  <a:cubicBezTo>
                    <a:pt x="0" y="33"/>
                    <a:pt x="0" y="33"/>
                    <a:pt x="0" y="33"/>
                  </a:cubicBezTo>
                  <a:cubicBezTo>
                    <a:pt x="0" y="50"/>
                    <a:pt x="8" y="65"/>
                    <a:pt x="17" y="65"/>
                  </a:cubicBezTo>
                  <a:cubicBezTo>
                    <a:pt x="396" y="65"/>
                    <a:pt x="396" y="65"/>
                    <a:pt x="396" y="65"/>
                  </a:cubicBezTo>
                  <a:cubicBezTo>
                    <a:pt x="405" y="65"/>
                    <a:pt x="413" y="50"/>
                    <a:pt x="413" y="33"/>
                  </a:cubicBezTo>
                  <a:close/>
                </a:path>
              </a:pathLst>
            </a:custGeom>
            <a:solidFill>
              <a:srgbClr val="FF9900"/>
            </a:solidFill>
            <a:ln>
              <a:noFill/>
            </a:ln>
            <a:extLst/>
          </p:spPr>
          <p:txBody>
            <a:bodyPr/>
            <a:lstStyle/>
            <a:p>
              <a:pPr>
                <a:defRPr/>
              </a:pPr>
              <a:endParaRPr lang="zh-CN" altLang="en-US" sz="1600" kern="0">
                <a:solidFill>
                  <a:srgbClr val="C00000"/>
                </a:solidFill>
                <a:latin typeface="+mn-lt"/>
                <a:ea typeface="+mn-ea"/>
              </a:endParaRPr>
            </a:p>
          </p:txBody>
        </p:sp>
        <p:sp>
          <p:nvSpPr>
            <p:cNvPr id="11" name="Freeform 381"/>
            <p:cNvSpPr>
              <a:spLocks/>
            </p:cNvSpPr>
            <p:nvPr/>
          </p:nvSpPr>
          <p:spPr bwMode="auto">
            <a:xfrm>
              <a:off x="3832225" y="3173686"/>
              <a:ext cx="1547814" cy="242888"/>
            </a:xfrm>
            <a:custGeom>
              <a:avLst/>
              <a:gdLst>
                <a:gd name="T0" fmla="*/ 413 w 413"/>
                <a:gd name="T1" fmla="*/ 33 h 65"/>
                <a:gd name="T2" fmla="*/ 396 w 413"/>
                <a:gd name="T3" fmla="*/ 0 h 65"/>
                <a:gd name="T4" fmla="*/ 17 w 413"/>
                <a:gd name="T5" fmla="*/ 0 h 65"/>
                <a:gd name="T6" fmla="*/ 0 w 413"/>
                <a:gd name="T7" fmla="*/ 33 h 65"/>
                <a:gd name="T8" fmla="*/ 0 w 413"/>
                <a:gd name="T9" fmla="*/ 33 h 65"/>
                <a:gd name="T10" fmla="*/ 17 w 413"/>
                <a:gd name="T11" fmla="*/ 65 h 65"/>
                <a:gd name="T12" fmla="*/ 396 w 413"/>
                <a:gd name="T13" fmla="*/ 65 h 65"/>
                <a:gd name="T14" fmla="*/ 413 w 413"/>
                <a:gd name="T15" fmla="*/ 33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3" h="65">
                  <a:moveTo>
                    <a:pt x="413" y="33"/>
                  </a:moveTo>
                  <a:cubicBezTo>
                    <a:pt x="413" y="15"/>
                    <a:pt x="405" y="0"/>
                    <a:pt x="396" y="0"/>
                  </a:cubicBezTo>
                  <a:cubicBezTo>
                    <a:pt x="17" y="0"/>
                    <a:pt x="17" y="0"/>
                    <a:pt x="17" y="0"/>
                  </a:cubicBezTo>
                  <a:cubicBezTo>
                    <a:pt x="7" y="0"/>
                    <a:pt x="0" y="15"/>
                    <a:pt x="0" y="33"/>
                  </a:cubicBezTo>
                  <a:cubicBezTo>
                    <a:pt x="0" y="33"/>
                    <a:pt x="0" y="33"/>
                    <a:pt x="0" y="33"/>
                  </a:cubicBezTo>
                  <a:cubicBezTo>
                    <a:pt x="0" y="50"/>
                    <a:pt x="7" y="65"/>
                    <a:pt x="17" y="65"/>
                  </a:cubicBezTo>
                  <a:cubicBezTo>
                    <a:pt x="396" y="65"/>
                    <a:pt x="396" y="65"/>
                    <a:pt x="396" y="65"/>
                  </a:cubicBezTo>
                  <a:cubicBezTo>
                    <a:pt x="405" y="65"/>
                    <a:pt x="413" y="50"/>
                    <a:pt x="413" y="33"/>
                  </a:cubicBezTo>
                  <a:close/>
                </a:path>
              </a:pathLst>
            </a:custGeom>
            <a:solidFill>
              <a:srgbClr val="FF9900"/>
            </a:solidFill>
            <a:ln>
              <a:noFill/>
            </a:ln>
            <a:extLst/>
          </p:spPr>
          <p:txBody>
            <a:bodyPr/>
            <a:lstStyle/>
            <a:p>
              <a:pPr>
                <a:defRPr/>
              </a:pPr>
              <a:endParaRPr lang="zh-CN" altLang="en-US" sz="1600" kern="0">
                <a:solidFill>
                  <a:srgbClr val="C00000"/>
                </a:solidFill>
                <a:latin typeface="+mn-lt"/>
                <a:ea typeface="+mn-ea"/>
              </a:endParaRPr>
            </a:p>
          </p:txBody>
        </p:sp>
      </p:grpSp>
      <p:sp>
        <p:nvSpPr>
          <p:cNvPr id="12" name="Freeform 382"/>
          <p:cNvSpPr>
            <a:spLocks/>
          </p:cNvSpPr>
          <p:nvPr/>
        </p:nvSpPr>
        <p:spPr bwMode="auto">
          <a:xfrm>
            <a:off x="5268913" y="3005138"/>
            <a:ext cx="2938462" cy="242887"/>
          </a:xfrm>
          <a:custGeom>
            <a:avLst/>
            <a:gdLst>
              <a:gd name="T0" fmla="*/ 514 w 514"/>
              <a:gd name="T1" fmla="*/ 33 h 65"/>
              <a:gd name="T2" fmla="*/ 497 w 514"/>
              <a:gd name="T3" fmla="*/ 0 h 65"/>
              <a:gd name="T4" fmla="*/ 17 w 514"/>
              <a:gd name="T5" fmla="*/ 0 h 65"/>
              <a:gd name="T6" fmla="*/ 0 w 514"/>
              <a:gd name="T7" fmla="*/ 33 h 65"/>
              <a:gd name="T8" fmla="*/ 0 w 514"/>
              <a:gd name="T9" fmla="*/ 33 h 65"/>
              <a:gd name="T10" fmla="*/ 17 w 514"/>
              <a:gd name="T11" fmla="*/ 65 h 65"/>
              <a:gd name="T12" fmla="*/ 497 w 514"/>
              <a:gd name="T13" fmla="*/ 65 h 65"/>
              <a:gd name="T14" fmla="*/ 514 w 514"/>
              <a:gd name="T15" fmla="*/ 33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4" h="65">
                <a:moveTo>
                  <a:pt x="514" y="33"/>
                </a:moveTo>
                <a:cubicBezTo>
                  <a:pt x="514" y="15"/>
                  <a:pt x="506" y="0"/>
                  <a:pt x="497" y="0"/>
                </a:cubicBezTo>
                <a:cubicBezTo>
                  <a:pt x="17" y="0"/>
                  <a:pt x="17" y="0"/>
                  <a:pt x="17" y="0"/>
                </a:cubicBezTo>
                <a:cubicBezTo>
                  <a:pt x="7" y="0"/>
                  <a:pt x="0" y="15"/>
                  <a:pt x="0" y="33"/>
                </a:cubicBezTo>
                <a:cubicBezTo>
                  <a:pt x="0" y="33"/>
                  <a:pt x="0" y="33"/>
                  <a:pt x="0" y="33"/>
                </a:cubicBezTo>
                <a:cubicBezTo>
                  <a:pt x="0" y="50"/>
                  <a:pt x="7" y="65"/>
                  <a:pt x="17" y="65"/>
                </a:cubicBezTo>
                <a:cubicBezTo>
                  <a:pt x="497" y="65"/>
                  <a:pt x="497" y="65"/>
                  <a:pt x="497" y="65"/>
                </a:cubicBezTo>
                <a:cubicBezTo>
                  <a:pt x="506" y="65"/>
                  <a:pt x="514" y="50"/>
                  <a:pt x="514" y="33"/>
                </a:cubicBezTo>
                <a:close/>
              </a:path>
            </a:pathLst>
          </a:custGeom>
          <a:solidFill>
            <a:srgbClr val="0070C0"/>
          </a:solidFill>
          <a:ln>
            <a:noFill/>
          </a:ln>
          <a:extLst/>
        </p:spPr>
        <p:txBody>
          <a:bodyPr/>
          <a:lstStyle/>
          <a:p>
            <a:pPr>
              <a:defRPr/>
            </a:pPr>
            <a:endParaRPr lang="zh-CN" altLang="en-US" sz="1600" kern="0">
              <a:solidFill>
                <a:srgbClr val="C00000"/>
              </a:solidFill>
              <a:latin typeface="+mn-lt"/>
              <a:ea typeface="+mn-ea"/>
            </a:endParaRPr>
          </a:p>
        </p:txBody>
      </p:sp>
      <p:grpSp>
        <p:nvGrpSpPr>
          <p:cNvPr id="13" name="组合 12"/>
          <p:cNvGrpSpPr>
            <a:grpSpLocks/>
          </p:cNvGrpSpPr>
          <p:nvPr/>
        </p:nvGrpSpPr>
        <p:grpSpPr bwMode="auto">
          <a:xfrm>
            <a:off x="6599238" y="2865438"/>
            <a:ext cx="525462" cy="522287"/>
            <a:chOff x="6635751" y="3033986"/>
            <a:chExt cx="525463" cy="522288"/>
          </a:xfrm>
        </p:grpSpPr>
        <p:sp>
          <p:nvSpPr>
            <p:cNvPr id="14" name="Oval 414"/>
            <p:cNvSpPr>
              <a:spLocks noChangeArrowheads="1"/>
            </p:cNvSpPr>
            <p:nvPr/>
          </p:nvSpPr>
          <p:spPr bwMode="auto">
            <a:xfrm>
              <a:off x="6635751" y="3033986"/>
              <a:ext cx="525463" cy="522288"/>
            </a:xfrm>
            <a:prstGeom prst="ellipse">
              <a:avLst/>
            </a:prstGeom>
            <a:solidFill>
              <a:srgbClr val="0099FF"/>
            </a:solidFill>
            <a:ln>
              <a:noFill/>
            </a:ln>
            <a:extLst/>
          </p:spPr>
          <p:txBody>
            <a:bodyPr/>
            <a:lstStyle/>
            <a:p>
              <a:pPr>
                <a:defRPr/>
              </a:pPr>
              <a:endParaRPr lang="zh-CN" altLang="en-US" kern="0">
                <a:solidFill>
                  <a:srgbClr val="C00000"/>
                </a:solidFill>
                <a:latin typeface="+mn-lt"/>
                <a:ea typeface="+mn-ea"/>
              </a:endParaRPr>
            </a:p>
          </p:txBody>
        </p:sp>
        <p:sp>
          <p:nvSpPr>
            <p:cNvPr id="15" name="Oval 415"/>
            <p:cNvSpPr>
              <a:spLocks noChangeArrowheads="1"/>
            </p:cNvSpPr>
            <p:nvPr/>
          </p:nvSpPr>
          <p:spPr bwMode="auto">
            <a:xfrm>
              <a:off x="6789738" y="3187973"/>
              <a:ext cx="217488" cy="214313"/>
            </a:xfrm>
            <a:prstGeom prst="ellipse">
              <a:avLst/>
            </a:prstGeom>
            <a:solidFill>
              <a:srgbClr val="FF9900"/>
            </a:solidFill>
            <a:ln>
              <a:noFill/>
            </a:ln>
            <a:extLst/>
          </p:spPr>
          <p:txBody>
            <a:bodyPr/>
            <a:lstStyle/>
            <a:p>
              <a:pPr>
                <a:defRPr/>
              </a:pPr>
              <a:endParaRPr lang="zh-CN" altLang="en-US" sz="1600" kern="0">
                <a:solidFill>
                  <a:srgbClr val="C00000"/>
                </a:solidFill>
                <a:latin typeface="+mn-lt"/>
                <a:ea typeface="+mn-ea"/>
              </a:endParaRPr>
            </a:p>
          </p:txBody>
        </p:sp>
      </p:grpSp>
      <p:grpSp>
        <p:nvGrpSpPr>
          <p:cNvPr id="16" name="组合 15"/>
          <p:cNvGrpSpPr>
            <a:grpSpLocks/>
          </p:cNvGrpSpPr>
          <p:nvPr/>
        </p:nvGrpSpPr>
        <p:grpSpPr bwMode="auto">
          <a:xfrm>
            <a:off x="4117975" y="2865438"/>
            <a:ext cx="523875" cy="522287"/>
            <a:chOff x="4083051" y="3033986"/>
            <a:chExt cx="523875" cy="522288"/>
          </a:xfrm>
        </p:grpSpPr>
        <p:sp>
          <p:nvSpPr>
            <p:cNvPr id="17" name="Oval 416"/>
            <p:cNvSpPr>
              <a:spLocks noChangeArrowheads="1"/>
            </p:cNvSpPr>
            <p:nvPr/>
          </p:nvSpPr>
          <p:spPr bwMode="auto">
            <a:xfrm>
              <a:off x="4083051" y="3033986"/>
              <a:ext cx="523875" cy="522288"/>
            </a:xfrm>
            <a:prstGeom prst="ellipse">
              <a:avLst/>
            </a:prstGeom>
            <a:solidFill>
              <a:srgbClr val="F4A024"/>
            </a:solidFill>
            <a:ln>
              <a:noFill/>
            </a:ln>
            <a:extLst/>
          </p:spPr>
          <p:txBody>
            <a:bodyPr/>
            <a:lstStyle/>
            <a:p>
              <a:pPr>
                <a:defRPr/>
              </a:pPr>
              <a:endParaRPr lang="zh-CN" altLang="en-US" kern="0">
                <a:solidFill>
                  <a:srgbClr val="C00000"/>
                </a:solidFill>
                <a:latin typeface="+mn-lt"/>
                <a:ea typeface="+mn-ea"/>
              </a:endParaRPr>
            </a:p>
          </p:txBody>
        </p:sp>
        <p:sp>
          <p:nvSpPr>
            <p:cNvPr id="18" name="Oval 417"/>
            <p:cNvSpPr>
              <a:spLocks noChangeArrowheads="1"/>
            </p:cNvSpPr>
            <p:nvPr/>
          </p:nvSpPr>
          <p:spPr bwMode="auto">
            <a:xfrm>
              <a:off x="4237039" y="3187973"/>
              <a:ext cx="217487" cy="214313"/>
            </a:xfrm>
            <a:prstGeom prst="ellipse">
              <a:avLst/>
            </a:prstGeom>
            <a:solidFill>
              <a:srgbClr val="FFC000"/>
            </a:solidFill>
            <a:ln>
              <a:noFill/>
            </a:ln>
            <a:extLst/>
          </p:spPr>
          <p:txBody>
            <a:bodyPr/>
            <a:lstStyle/>
            <a:p>
              <a:pPr>
                <a:defRPr/>
              </a:pPr>
              <a:endParaRPr lang="zh-CN" altLang="en-US" sz="1600" kern="0">
                <a:solidFill>
                  <a:srgbClr val="C00000"/>
                </a:solidFill>
                <a:latin typeface="+mn-lt"/>
                <a:ea typeface="+mn-ea"/>
              </a:endParaRPr>
            </a:p>
          </p:txBody>
        </p:sp>
      </p:grpSp>
      <p:grpSp>
        <p:nvGrpSpPr>
          <p:cNvPr id="19" name="组合 18"/>
          <p:cNvGrpSpPr>
            <a:grpSpLocks/>
          </p:cNvGrpSpPr>
          <p:nvPr/>
        </p:nvGrpSpPr>
        <p:grpSpPr bwMode="auto">
          <a:xfrm>
            <a:off x="1603375" y="2865438"/>
            <a:ext cx="523875" cy="522287"/>
            <a:chOff x="1568451" y="3033986"/>
            <a:chExt cx="523875" cy="522288"/>
          </a:xfrm>
        </p:grpSpPr>
        <p:sp>
          <p:nvSpPr>
            <p:cNvPr id="20" name="Oval 416"/>
            <p:cNvSpPr>
              <a:spLocks noChangeArrowheads="1"/>
            </p:cNvSpPr>
            <p:nvPr/>
          </p:nvSpPr>
          <p:spPr bwMode="auto">
            <a:xfrm>
              <a:off x="1568451" y="3033986"/>
              <a:ext cx="523875" cy="522288"/>
            </a:xfrm>
            <a:prstGeom prst="ellipse">
              <a:avLst/>
            </a:prstGeom>
            <a:solidFill>
              <a:srgbClr val="0099FF"/>
            </a:solidFill>
            <a:ln>
              <a:noFill/>
            </a:ln>
            <a:extLst/>
          </p:spPr>
          <p:txBody>
            <a:bodyPr/>
            <a:lstStyle/>
            <a:p>
              <a:pPr>
                <a:defRPr/>
              </a:pPr>
              <a:endParaRPr lang="zh-CN" altLang="en-US" kern="0">
                <a:solidFill>
                  <a:srgbClr val="C00000"/>
                </a:solidFill>
                <a:latin typeface="+mn-lt"/>
                <a:ea typeface="+mn-ea"/>
              </a:endParaRPr>
            </a:p>
          </p:txBody>
        </p:sp>
        <p:sp>
          <p:nvSpPr>
            <p:cNvPr id="21" name="Oval 417"/>
            <p:cNvSpPr>
              <a:spLocks noChangeArrowheads="1"/>
            </p:cNvSpPr>
            <p:nvPr/>
          </p:nvSpPr>
          <p:spPr bwMode="auto">
            <a:xfrm>
              <a:off x="1722439" y="3187973"/>
              <a:ext cx="217487" cy="214313"/>
            </a:xfrm>
            <a:prstGeom prst="ellipse">
              <a:avLst/>
            </a:prstGeom>
            <a:solidFill>
              <a:srgbClr val="FF9900"/>
            </a:solidFill>
            <a:ln>
              <a:noFill/>
            </a:ln>
            <a:extLst/>
          </p:spPr>
          <p:txBody>
            <a:bodyPr/>
            <a:lstStyle/>
            <a:p>
              <a:pPr>
                <a:defRPr/>
              </a:pPr>
              <a:endParaRPr lang="zh-CN" altLang="en-US" sz="1600" kern="0">
                <a:solidFill>
                  <a:srgbClr val="C00000"/>
                </a:solidFill>
                <a:latin typeface="+mn-lt"/>
                <a:ea typeface="+mn-ea"/>
              </a:endParaRPr>
            </a:p>
          </p:txBody>
        </p:sp>
      </p:grpSp>
      <p:sp>
        <p:nvSpPr>
          <p:cNvPr id="22" name="TextBox 692"/>
          <p:cNvSpPr txBox="1"/>
          <p:nvPr/>
        </p:nvSpPr>
        <p:spPr bwMode="auto">
          <a:xfrm>
            <a:off x="1023938" y="3675063"/>
            <a:ext cx="2595562" cy="768350"/>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fontAlgn="auto">
              <a:spcBef>
                <a:spcPts val="0"/>
              </a:spcBef>
              <a:spcAft>
                <a:spcPts val="0"/>
              </a:spcAft>
              <a:defRPr/>
            </a:pPr>
            <a:r>
              <a:rPr lang="zh-CN" altLang="en-US" sz="4400" spc="300" dirty="0" smtClean="0">
                <a:solidFill>
                  <a:srgbClr val="0070C0"/>
                </a:solidFill>
                <a:latin typeface="微软雅黑" pitchFamily="34" charset="-122"/>
                <a:ea typeface="微软雅黑" pitchFamily="34" charset="-122"/>
                <a:cs typeface="Arial" pitchFamily="34" charset="0"/>
              </a:rPr>
              <a:t>添加标题</a:t>
            </a:r>
            <a:endParaRPr lang="zh-CN" altLang="en-US" sz="4400" spc="300" dirty="0">
              <a:solidFill>
                <a:srgbClr val="0070C0"/>
              </a:solidFill>
              <a:latin typeface="微软雅黑" pitchFamily="34" charset="-122"/>
              <a:ea typeface="微软雅黑" pitchFamily="34" charset="-122"/>
              <a:cs typeface="Arial" pitchFamily="34" charset="0"/>
            </a:endParaRPr>
          </a:p>
        </p:txBody>
      </p:sp>
      <p:sp>
        <p:nvSpPr>
          <p:cNvPr id="23" name="矩形 1"/>
          <p:cNvSpPr>
            <a:spLocks noChangeArrowheads="1"/>
          </p:cNvSpPr>
          <p:nvPr/>
        </p:nvSpPr>
        <p:spPr bwMode="auto">
          <a:xfrm>
            <a:off x="3473450" y="3771900"/>
            <a:ext cx="4733925" cy="577850"/>
          </a:xfrm>
          <a:prstGeom prst="rect">
            <a:avLst/>
          </a:prstGeom>
          <a:noFill/>
          <a:ln>
            <a:noFill/>
          </a:ln>
          <a:extLst>
            <a:ext uri="{909E8E84-426E-40DD-AFC4-6F175D3DCCD1}"/>
            <a:ext uri="{91240B29-F687-4F45-9708-019B960494DF}"/>
          </a:extLst>
        </p:spPr>
        <p:txBody>
          <a:bodyPr>
            <a:spAutoFit/>
          </a:bodyPr>
          <a:lstStyle/>
          <a:p>
            <a:pPr algn="just" fontAlgn="auto">
              <a:spcBef>
                <a:spcPts val="0"/>
              </a:spcBef>
              <a:spcAft>
                <a:spcPts val="0"/>
              </a:spcAft>
              <a:defRPr/>
            </a:pPr>
            <a:r>
              <a:rPr lang="zh-CN" altLang="en-US" sz="1050" dirty="0">
                <a:solidFill>
                  <a:srgbClr val="0070C0"/>
                </a:solidFill>
                <a:latin typeface="微软雅黑" pitchFamily="34" charset="-122"/>
                <a:ea typeface="微软雅黑" pitchFamily="34" charset="-122"/>
              </a:rPr>
              <a:t>点击添加文字</a:t>
            </a:r>
            <a:r>
              <a:rPr lang="zh-CN" altLang="en-US" sz="1050" dirty="0">
                <a:solidFill>
                  <a:srgbClr val="0070C0"/>
                </a:solidFill>
                <a:latin typeface="微软雅黑" pitchFamily="34" charset="-122"/>
                <a:ea typeface="微软雅黑" pitchFamily="34" charset="-122"/>
              </a:rPr>
              <a:t>内容信息点击添加文字内容</a:t>
            </a:r>
            <a:r>
              <a:rPr lang="zh-CN" altLang="en-US" sz="1050" dirty="0">
                <a:solidFill>
                  <a:srgbClr val="0070C0"/>
                </a:solidFill>
                <a:latin typeface="微软雅黑" pitchFamily="34" charset="-122"/>
                <a:ea typeface="微软雅黑" pitchFamily="34" charset="-122"/>
              </a:rPr>
              <a:t>信息</a:t>
            </a:r>
            <a:r>
              <a:rPr lang="zh-CN" altLang="en-US" sz="1050" dirty="0">
                <a:solidFill>
                  <a:srgbClr val="0070C0"/>
                </a:solidFill>
                <a:latin typeface="微软雅黑" pitchFamily="34" charset="-122"/>
                <a:ea typeface="微软雅黑" pitchFamily="34" charset="-122"/>
              </a:rPr>
              <a:t>点击添加文字内容</a:t>
            </a:r>
            <a:r>
              <a:rPr lang="zh-CN" altLang="en-US" sz="1050" dirty="0">
                <a:solidFill>
                  <a:srgbClr val="0070C0"/>
                </a:solidFill>
                <a:latin typeface="微软雅黑" pitchFamily="34" charset="-122"/>
                <a:ea typeface="微软雅黑" pitchFamily="34" charset="-122"/>
              </a:rPr>
              <a:t>信息</a:t>
            </a:r>
            <a:r>
              <a:rPr lang="zh-CN" altLang="en-US" sz="1050" dirty="0">
                <a:solidFill>
                  <a:srgbClr val="0070C0"/>
                </a:solidFill>
                <a:latin typeface="微软雅黑" pitchFamily="34" charset="-122"/>
                <a:ea typeface="微软雅黑" pitchFamily="34" charset="-122"/>
              </a:rPr>
              <a:t>点击添加文字内容</a:t>
            </a:r>
            <a:r>
              <a:rPr lang="zh-CN" altLang="en-US" sz="1050" dirty="0">
                <a:solidFill>
                  <a:srgbClr val="0070C0"/>
                </a:solidFill>
                <a:latin typeface="微软雅黑" pitchFamily="34" charset="-122"/>
                <a:ea typeface="微软雅黑" pitchFamily="34" charset="-122"/>
              </a:rPr>
              <a:t>信息</a:t>
            </a:r>
            <a:r>
              <a:rPr lang="zh-CN" altLang="en-US" sz="1050" dirty="0">
                <a:solidFill>
                  <a:srgbClr val="0070C0"/>
                </a:solidFill>
                <a:latin typeface="微软雅黑" pitchFamily="34" charset="-122"/>
                <a:ea typeface="微软雅黑" pitchFamily="34" charset="-122"/>
              </a:rPr>
              <a:t>点击添加文字内容</a:t>
            </a:r>
            <a:r>
              <a:rPr lang="zh-CN" altLang="en-US" sz="1050" dirty="0">
                <a:solidFill>
                  <a:srgbClr val="0070C0"/>
                </a:solidFill>
                <a:latin typeface="微软雅黑" pitchFamily="34" charset="-122"/>
                <a:ea typeface="微软雅黑" pitchFamily="34" charset="-122"/>
              </a:rPr>
              <a:t>信息</a:t>
            </a:r>
            <a:r>
              <a:rPr lang="zh-CN" altLang="en-US" sz="1050" dirty="0">
                <a:solidFill>
                  <a:srgbClr val="0070C0"/>
                </a:solidFill>
                <a:latin typeface="微软雅黑" pitchFamily="34" charset="-122"/>
                <a:ea typeface="微软雅黑" pitchFamily="34" charset="-122"/>
              </a:rPr>
              <a:t>点击添加文字内容</a:t>
            </a:r>
            <a:r>
              <a:rPr lang="zh-CN" altLang="en-US" sz="1050" dirty="0">
                <a:solidFill>
                  <a:srgbClr val="0070C0"/>
                </a:solidFill>
                <a:latin typeface="微软雅黑" pitchFamily="34" charset="-122"/>
                <a:ea typeface="微软雅黑" pitchFamily="34" charset="-122"/>
              </a:rPr>
              <a:t>信息</a:t>
            </a:r>
            <a:r>
              <a:rPr lang="zh-CN" altLang="en-US" sz="1050" dirty="0">
                <a:solidFill>
                  <a:srgbClr val="0070C0"/>
                </a:solidFill>
                <a:latin typeface="微软雅黑" pitchFamily="34" charset="-122"/>
                <a:ea typeface="微软雅黑" pitchFamily="34" charset="-122"/>
              </a:rPr>
              <a:t>点击添加文字内容</a:t>
            </a:r>
            <a:r>
              <a:rPr lang="zh-CN" altLang="en-US" sz="1050" dirty="0">
                <a:solidFill>
                  <a:srgbClr val="0070C0"/>
                </a:solidFill>
                <a:latin typeface="微软雅黑" pitchFamily="34" charset="-122"/>
                <a:ea typeface="微软雅黑" pitchFamily="34" charset="-122"/>
              </a:rPr>
              <a:t>信息</a:t>
            </a:r>
            <a:r>
              <a:rPr lang="zh-CN" altLang="en-US" sz="1050" dirty="0">
                <a:solidFill>
                  <a:srgbClr val="0070C0"/>
                </a:solidFill>
                <a:latin typeface="微软雅黑" pitchFamily="34" charset="-122"/>
                <a:ea typeface="微软雅黑" pitchFamily="34" charset="-122"/>
              </a:rPr>
              <a:t>点击添加文字内容</a:t>
            </a:r>
            <a:r>
              <a:rPr lang="zh-CN" altLang="en-US" sz="1050" dirty="0">
                <a:solidFill>
                  <a:srgbClr val="0070C0"/>
                </a:solidFill>
                <a:latin typeface="微软雅黑" pitchFamily="34" charset="-122"/>
                <a:ea typeface="微软雅黑" pitchFamily="34" charset="-122"/>
              </a:rPr>
              <a:t>信息</a:t>
            </a:r>
            <a:r>
              <a:rPr lang="zh-CN" altLang="en-US" sz="1050" dirty="0">
                <a:solidFill>
                  <a:srgbClr val="0070C0"/>
                </a:solidFill>
                <a:latin typeface="微软雅黑" pitchFamily="34" charset="-122"/>
                <a:ea typeface="微软雅黑" pitchFamily="34" charset="-122"/>
              </a:rPr>
              <a:t>点击添加文字内容</a:t>
            </a:r>
            <a:r>
              <a:rPr lang="zh-CN" altLang="en-US" sz="1050" dirty="0">
                <a:solidFill>
                  <a:srgbClr val="0070C0"/>
                </a:solidFill>
                <a:latin typeface="微软雅黑" pitchFamily="34" charset="-122"/>
                <a:ea typeface="微软雅黑" pitchFamily="34" charset="-122"/>
              </a:rPr>
              <a:t>信息。</a:t>
            </a:r>
            <a:endParaRPr lang="zh-CN" altLang="en-US" sz="1050" dirty="0">
              <a:solidFill>
                <a:srgbClr val="0070C0"/>
              </a:solidFill>
              <a:latin typeface="微软雅黑" pitchFamily="34" charset="-122"/>
              <a:ea typeface="微软雅黑" pitchFamily="34" charset="-122"/>
            </a:endParaRPr>
          </a:p>
        </p:txBody>
      </p:sp>
      <p:grpSp>
        <p:nvGrpSpPr>
          <p:cNvPr id="24" name="组合 23"/>
          <p:cNvGrpSpPr>
            <a:grpSpLocks/>
          </p:cNvGrpSpPr>
          <p:nvPr/>
        </p:nvGrpSpPr>
        <p:grpSpPr bwMode="auto">
          <a:xfrm>
            <a:off x="1920875" y="1035050"/>
            <a:ext cx="1760538" cy="1722438"/>
            <a:chOff x="1885951" y="1203598"/>
            <a:chExt cx="1761331" cy="1722438"/>
          </a:xfrm>
        </p:grpSpPr>
        <p:sp>
          <p:nvSpPr>
            <p:cNvPr id="25" name="Freeform 5"/>
            <p:cNvSpPr>
              <a:spLocks/>
            </p:cNvSpPr>
            <p:nvPr/>
          </p:nvSpPr>
          <p:spPr bwMode="auto">
            <a:xfrm>
              <a:off x="1885951" y="1203598"/>
              <a:ext cx="1705743" cy="1722438"/>
            </a:xfrm>
            <a:custGeom>
              <a:avLst/>
              <a:gdLst>
                <a:gd name="T0" fmla="*/ 225 w 455"/>
                <a:gd name="T1" fmla="*/ 459 h 459"/>
                <a:gd name="T2" fmla="*/ 455 w 455"/>
                <a:gd name="T3" fmla="*/ 230 h 459"/>
                <a:gd name="T4" fmla="*/ 225 w 455"/>
                <a:gd name="T5" fmla="*/ 0 h 459"/>
                <a:gd name="T6" fmla="*/ 0 w 455"/>
                <a:gd name="T7" fmla="*/ 185 h 459"/>
                <a:gd name="T8" fmla="*/ 5 w 455"/>
                <a:gd name="T9" fmla="*/ 459 h 459"/>
                <a:gd name="T10" fmla="*/ 225 w 455"/>
                <a:gd name="T11" fmla="*/ 459 h 459"/>
              </a:gdLst>
              <a:ahLst/>
              <a:cxnLst>
                <a:cxn ang="0">
                  <a:pos x="T0" y="T1"/>
                </a:cxn>
                <a:cxn ang="0">
                  <a:pos x="T2" y="T3"/>
                </a:cxn>
                <a:cxn ang="0">
                  <a:pos x="T4" y="T5"/>
                </a:cxn>
                <a:cxn ang="0">
                  <a:pos x="T6" y="T7"/>
                </a:cxn>
                <a:cxn ang="0">
                  <a:pos x="T8" y="T9"/>
                </a:cxn>
                <a:cxn ang="0">
                  <a:pos x="T10" y="T11"/>
                </a:cxn>
              </a:cxnLst>
              <a:rect l="0" t="0" r="r" b="b"/>
              <a:pathLst>
                <a:path w="455" h="459">
                  <a:moveTo>
                    <a:pt x="225" y="459"/>
                  </a:moveTo>
                  <a:cubicBezTo>
                    <a:pt x="352" y="459"/>
                    <a:pt x="455" y="357"/>
                    <a:pt x="455" y="230"/>
                  </a:cubicBezTo>
                  <a:cubicBezTo>
                    <a:pt x="455" y="103"/>
                    <a:pt x="352" y="0"/>
                    <a:pt x="225" y="0"/>
                  </a:cubicBezTo>
                  <a:cubicBezTo>
                    <a:pt x="114" y="0"/>
                    <a:pt x="20" y="80"/>
                    <a:pt x="0" y="185"/>
                  </a:cubicBezTo>
                  <a:cubicBezTo>
                    <a:pt x="5" y="459"/>
                    <a:pt x="5" y="459"/>
                    <a:pt x="5" y="459"/>
                  </a:cubicBezTo>
                  <a:lnTo>
                    <a:pt x="225" y="459"/>
                  </a:lnTo>
                  <a:close/>
                </a:path>
              </a:pathLst>
            </a:custGeom>
            <a:solidFill>
              <a:srgbClr val="0070C0"/>
            </a:solidFill>
            <a:ln>
              <a:noFill/>
            </a:ln>
            <a:extLst/>
          </p:spPr>
          <p:txBody>
            <a:bodyPr/>
            <a:lstStyle/>
            <a:p>
              <a:pPr>
                <a:defRPr/>
              </a:pPr>
              <a:endParaRPr lang="zh-CN" altLang="en-US" sz="1600" kern="0">
                <a:solidFill>
                  <a:schemeClr val="bg1"/>
                </a:solidFill>
                <a:latin typeface="+mn-lt"/>
                <a:ea typeface="+mn-ea"/>
              </a:endParaRPr>
            </a:p>
          </p:txBody>
        </p:sp>
        <p:sp>
          <p:nvSpPr>
            <p:cNvPr id="26" name="TextBox 692"/>
            <p:cNvSpPr txBox="1"/>
            <p:nvPr/>
          </p:nvSpPr>
          <p:spPr bwMode="auto">
            <a:xfrm>
              <a:off x="2049538" y="1546498"/>
              <a:ext cx="1364276" cy="400050"/>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fontAlgn="auto">
                <a:spcBef>
                  <a:spcPts val="0"/>
                </a:spcBef>
                <a:spcAft>
                  <a:spcPts val="0"/>
                </a:spcAft>
                <a:defRPr/>
              </a:pPr>
              <a:r>
                <a:rPr lang="zh-CN" altLang="en-US" sz="2000" spc="300" dirty="0" smtClean="0">
                  <a:solidFill>
                    <a:schemeClr val="bg1"/>
                  </a:solidFill>
                  <a:latin typeface="微软雅黑" pitchFamily="34" charset="-122"/>
                  <a:ea typeface="微软雅黑" pitchFamily="34" charset="-122"/>
                  <a:cs typeface="Arial" pitchFamily="34" charset="0"/>
                </a:rPr>
                <a:t>添加标题</a:t>
              </a:r>
              <a:endParaRPr lang="zh-CN" altLang="en-US" sz="2000" spc="300" dirty="0">
                <a:solidFill>
                  <a:schemeClr val="bg1"/>
                </a:solidFill>
                <a:latin typeface="微软雅黑" pitchFamily="34" charset="-122"/>
                <a:ea typeface="微软雅黑" pitchFamily="34" charset="-122"/>
                <a:cs typeface="Arial" pitchFamily="34" charset="0"/>
              </a:endParaRPr>
            </a:p>
          </p:txBody>
        </p:sp>
        <p:sp>
          <p:nvSpPr>
            <p:cNvPr id="62491" name="矩形 1"/>
            <p:cNvSpPr>
              <a:spLocks noChangeArrowheads="1"/>
            </p:cNvSpPr>
            <p:nvPr/>
          </p:nvSpPr>
          <p:spPr bwMode="auto">
            <a:xfrm>
              <a:off x="1950173" y="2021133"/>
              <a:ext cx="1697109" cy="600164"/>
            </a:xfrm>
            <a:prstGeom prst="rect">
              <a:avLst/>
            </a:prstGeom>
            <a:noFill/>
            <a:ln w="9525">
              <a:noFill/>
              <a:miter lim="800000"/>
              <a:headEnd/>
              <a:tailEnd/>
            </a:ln>
          </p:spPr>
          <p:txBody>
            <a:bodyPr>
              <a:spAutoFit/>
            </a:bodyPr>
            <a:lstStyle/>
            <a:p>
              <a:r>
                <a:rPr lang="zh-CN" altLang="en-US" sz="1100">
                  <a:solidFill>
                    <a:schemeClr val="bg1"/>
                  </a:solidFill>
                  <a:latin typeface="微软雅黑" pitchFamily="34" charset="-122"/>
                  <a:ea typeface="微软雅黑" pitchFamily="34" charset="-122"/>
                </a:rPr>
                <a:t>点击添加文字信息内容</a:t>
              </a:r>
              <a:endParaRPr lang="en-US" altLang="zh-CN" sz="1100">
                <a:solidFill>
                  <a:schemeClr val="bg1"/>
                </a:solidFill>
                <a:latin typeface="微软雅黑" pitchFamily="34" charset="-122"/>
                <a:ea typeface="微软雅黑" pitchFamily="34" charset="-122"/>
              </a:endParaRPr>
            </a:p>
            <a:p>
              <a:r>
                <a:rPr lang="zh-CN" altLang="en-US" sz="1100">
                  <a:solidFill>
                    <a:schemeClr val="bg1"/>
                  </a:solidFill>
                  <a:latin typeface="微软雅黑" pitchFamily="34" charset="-122"/>
                  <a:ea typeface="微软雅黑" pitchFamily="34" charset="-122"/>
                </a:rPr>
                <a:t>点击添加文字信息内容</a:t>
              </a:r>
            </a:p>
            <a:p>
              <a:r>
                <a:rPr lang="zh-CN" altLang="en-US" sz="1100">
                  <a:solidFill>
                    <a:schemeClr val="bg1"/>
                  </a:solidFill>
                  <a:latin typeface="微软雅黑" pitchFamily="34" charset="-122"/>
                  <a:ea typeface="微软雅黑" pitchFamily="34" charset="-122"/>
                </a:rPr>
                <a:t>点击添加文字信息内容</a:t>
              </a:r>
            </a:p>
          </p:txBody>
        </p:sp>
        <p:cxnSp>
          <p:nvCxnSpPr>
            <p:cNvPr id="62492" name="直接连接符 27"/>
            <p:cNvCxnSpPr>
              <a:cxnSpLocks noChangeShapeType="1"/>
            </p:cNvCxnSpPr>
            <p:nvPr/>
          </p:nvCxnSpPr>
          <p:spPr bwMode="auto">
            <a:xfrm>
              <a:off x="2034376" y="1965577"/>
              <a:ext cx="1388637" cy="0"/>
            </a:xfrm>
            <a:prstGeom prst="line">
              <a:avLst/>
            </a:prstGeom>
            <a:noFill/>
            <a:ln w="9525" algn="ctr">
              <a:solidFill>
                <a:srgbClr val="CCE8CF"/>
              </a:solidFill>
              <a:round/>
              <a:headEnd/>
              <a:tailEnd/>
            </a:ln>
          </p:spPr>
        </p:cxnSp>
      </p:grpSp>
      <p:grpSp>
        <p:nvGrpSpPr>
          <p:cNvPr id="29" name="组合 28"/>
          <p:cNvGrpSpPr>
            <a:grpSpLocks/>
          </p:cNvGrpSpPr>
          <p:nvPr/>
        </p:nvGrpSpPr>
        <p:grpSpPr bwMode="auto">
          <a:xfrm>
            <a:off x="4211638" y="1076325"/>
            <a:ext cx="1709737" cy="1722438"/>
            <a:chOff x="4176714" y="1244873"/>
            <a:chExt cx="1709738" cy="1722438"/>
          </a:xfrm>
        </p:grpSpPr>
        <p:sp>
          <p:nvSpPr>
            <p:cNvPr id="30" name="Freeform 6"/>
            <p:cNvSpPr>
              <a:spLocks/>
            </p:cNvSpPr>
            <p:nvPr/>
          </p:nvSpPr>
          <p:spPr bwMode="auto">
            <a:xfrm>
              <a:off x="4176714" y="1244873"/>
              <a:ext cx="1709738" cy="1722438"/>
            </a:xfrm>
            <a:custGeom>
              <a:avLst/>
              <a:gdLst>
                <a:gd name="T0" fmla="*/ 226 w 456"/>
                <a:gd name="T1" fmla="*/ 459 h 459"/>
                <a:gd name="T2" fmla="*/ 456 w 456"/>
                <a:gd name="T3" fmla="*/ 229 h 459"/>
                <a:gd name="T4" fmla="*/ 226 w 456"/>
                <a:gd name="T5" fmla="*/ 0 h 459"/>
                <a:gd name="T6" fmla="*/ 0 w 456"/>
                <a:gd name="T7" fmla="*/ 185 h 459"/>
                <a:gd name="T8" fmla="*/ 5 w 456"/>
                <a:gd name="T9" fmla="*/ 459 h 459"/>
                <a:gd name="T10" fmla="*/ 226 w 456"/>
                <a:gd name="T11" fmla="*/ 459 h 459"/>
              </a:gdLst>
              <a:ahLst/>
              <a:cxnLst>
                <a:cxn ang="0">
                  <a:pos x="T0" y="T1"/>
                </a:cxn>
                <a:cxn ang="0">
                  <a:pos x="T2" y="T3"/>
                </a:cxn>
                <a:cxn ang="0">
                  <a:pos x="T4" y="T5"/>
                </a:cxn>
                <a:cxn ang="0">
                  <a:pos x="T6" y="T7"/>
                </a:cxn>
                <a:cxn ang="0">
                  <a:pos x="T8" y="T9"/>
                </a:cxn>
                <a:cxn ang="0">
                  <a:pos x="T10" y="T11"/>
                </a:cxn>
              </a:cxnLst>
              <a:rect l="0" t="0" r="r" b="b"/>
              <a:pathLst>
                <a:path w="456" h="459">
                  <a:moveTo>
                    <a:pt x="226" y="459"/>
                  </a:moveTo>
                  <a:cubicBezTo>
                    <a:pt x="353" y="459"/>
                    <a:pt x="456" y="356"/>
                    <a:pt x="456" y="229"/>
                  </a:cubicBezTo>
                  <a:cubicBezTo>
                    <a:pt x="456" y="102"/>
                    <a:pt x="353" y="0"/>
                    <a:pt x="226" y="0"/>
                  </a:cubicBezTo>
                  <a:cubicBezTo>
                    <a:pt x="114" y="0"/>
                    <a:pt x="21" y="79"/>
                    <a:pt x="0" y="185"/>
                  </a:cubicBezTo>
                  <a:cubicBezTo>
                    <a:pt x="5" y="459"/>
                    <a:pt x="5" y="459"/>
                    <a:pt x="5" y="459"/>
                  </a:cubicBezTo>
                  <a:lnTo>
                    <a:pt x="226" y="459"/>
                  </a:lnTo>
                  <a:close/>
                </a:path>
              </a:pathLst>
            </a:custGeom>
            <a:solidFill>
              <a:srgbClr val="FF9900"/>
            </a:solidFill>
            <a:ln>
              <a:noFill/>
            </a:ln>
            <a:extLst/>
          </p:spPr>
          <p:txBody>
            <a:bodyPr/>
            <a:lstStyle/>
            <a:p>
              <a:pPr>
                <a:defRPr/>
              </a:pPr>
              <a:endParaRPr lang="zh-CN" altLang="en-US" sz="1600" kern="0">
                <a:solidFill>
                  <a:schemeClr val="bg1"/>
                </a:solidFill>
                <a:latin typeface="+mn-lt"/>
                <a:ea typeface="+mn-ea"/>
              </a:endParaRPr>
            </a:p>
          </p:txBody>
        </p:sp>
        <p:sp>
          <p:nvSpPr>
            <p:cNvPr id="31" name="TextBox 692"/>
            <p:cNvSpPr txBox="1"/>
            <p:nvPr/>
          </p:nvSpPr>
          <p:spPr bwMode="auto">
            <a:xfrm>
              <a:off x="4335464" y="1546498"/>
              <a:ext cx="1365251" cy="400050"/>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fontAlgn="auto">
                <a:spcBef>
                  <a:spcPts val="0"/>
                </a:spcBef>
                <a:spcAft>
                  <a:spcPts val="0"/>
                </a:spcAft>
                <a:defRPr/>
              </a:pPr>
              <a:r>
                <a:rPr lang="zh-CN" altLang="en-US" sz="2000" spc="300" dirty="0" smtClean="0">
                  <a:solidFill>
                    <a:schemeClr val="bg1"/>
                  </a:solidFill>
                  <a:latin typeface="微软雅黑" pitchFamily="34" charset="-122"/>
                  <a:ea typeface="微软雅黑" pitchFamily="34" charset="-122"/>
                  <a:cs typeface="Arial" pitchFamily="34" charset="0"/>
                </a:rPr>
                <a:t>添加标题</a:t>
              </a:r>
              <a:endParaRPr lang="zh-CN" altLang="en-US" sz="2000" spc="300" dirty="0">
                <a:solidFill>
                  <a:schemeClr val="bg1"/>
                </a:solidFill>
                <a:latin typeface="微软雅黑" pitchFamily="34" charset="-122"/>
                <a:ea typeface="微软雅黑" pitchFamily="34" charset="-122"/>
                <a:cs typeface="Arial" pitchFamily="34" charset="0"/>
              </a:endParaRPr>
            </a:p>
          </p:txBody>
        </p:sp>
        <p:sp>
          <p:nvSpPr>
            <p:cNvPr id="62487" name="矩形 1"/>
            <p:cNvSpPr>
              <a:spLocks noChangeArrowheads="1"/>
            </p:cNvSpPr>
            <p:nvPr/>
          </p:nvSpPr>
          <p:spPr bwMode="auto">
            <a:xfrm>
              <a:off x="4236173" y="2021133"/>
              <a:ext cx="1650279" cy="600164"/>
            </a:xfrm>
            <a:prstGeom prst="rect">
              <a:avLst/>
            </a:prstGeom>
            <a:noFill/>
            <a:ln w="9525">
              <a:noFill/>
              <a:miter lim="800000"/>
              <a:headEnd/>
              <a:tailEnd/>
            </a:ln>
          </p:spPr>
          <p:txBody>
            <a:bodyPr>
              <a:spAutoFit/>
            </a:bodyPr>
            <a:lstStyle/>
            <a:p>
              <a:r>
                <a:rPr lang="zh-CN" altLang="en-US" sz="1100">
                  <a:solidFill>
                    <a:schemeClr val="bg1"/>
                  </a:solidFill>
                  <a:latin typeface="微软雅黑" pitchFamily="34" charset="-122"/>
                  <a:ea typeface="微软雅黑" pitchFamily="34" charset="-122"/>
                </a:rPr>
                <a:t>点击添加文字信息内容</a:t>
              </a:r>
              <a:endParaRPr lang="en-US" altLang="zh-CN" sz="1100">
                <a:solidFill>
                  <a:schemeClr val="bg1"/>
                </a:solidFill>
                <a:latin typeface="微软雅黑" pitchFamily="34" charset="-122"/>
                <a:ea typeface="微软雅黑" pitchFamily="34" charset="-122"/>
              </a:endParaRPr>
            </a:p>
            <a:p>
              <a:r>
                <a:rPr lang="zh-CN" altLang="en-US" sz="1100">
                  <a:solidFill>
                    <a:schemeClr val="bg1"/>
                  </a:solidFill>
                  <a:latin typeface="微软雅黑" pitchFamily="34" charset="-122"/>
                  <a:ea typeface="微软雅黑" pitchFamily="34" charset="-122"/>
                </a:rPr>
                <a:t>点击添加文字信息内容</a:t>
              </a:r>
            </a:p>
            <a:p>
              <a:r>
                <a:rPr lang="zh-CN" altLang="en-US" sz="1100">
                  <a:solidFill>
                    <a:schemeClr val="bg1"/>
                  </a:solidFill>
                  <a:latin typeface="微软雅黑" pitchFamily="34" charset="-122"/>
                  <a:ea typeface="微软雅黑" pitchFamily="34" charset="-122"/>
                </a:rPr>
                <a:t>点击添加文字信息内容</a:t>
              </a:r>
            </a:p>
          </p:txBody>
        </p:sp>
        <p:cxnSp>
          <p:nvCxnSpPr>
            <p:cNvPr id="62488" name="直接连接符 32"/>
            <p:cNvCxnSpPr>
              <a:cxnSpLocks noChangeShapeType="1"/>
            </p:cNvCxnSpPr>
            <p:nvPr/>
          </p:nvCxnSpPr>
          <p:spPr bwMode="auto">
            <a:xfrm>
              <a:off x="4312756" y="1965577"/>
              <a:ext cx="1388637" cy="0"/>
            </a:xfrm>
            <a:prstGeom prst="line">
              <a:avLst/>
            </a:prstGeom>
            <a:noFill/>
            <a:ln w="9525" algn="ctr">
              <a:solidFill>
                <a:srgbClr val="CCE8CF"/>
              </a:solidFill>
              <a:round/>
              <a:headEnd/>
              <a:tailEnd/>
            </a:ln>
          </p:spPr>
        </p:cxnSp>
      </p:grpSp>
      <p:grpSp>
        <p:nvGrpSpPr>
          <p:cNvPr id="34" name="组合 33"/>
          <p:cNvGrpSpPr>
            <a:grpSpLocks/>
          </p:cNvGrpSpPr>
          <p:nvPr/>
        </p:nvGrpSpPr>
        <p:grpSpPr bwMode="auto">
          <a:xfrm>
            <a:off x="6604000" y="1054100"/>
            <a:ext cx="1781175" cy="1725613"/>
            <a:chOff x="6569076" y="1222648"/>
            <a:chExt cx="1781746" cy="1725613"/>
          </a:xfrm>
        </p:grpSpPr>
        <p:sp>
          <p:nvSpPr>
            <p:cNvPr id="35" name="Freeform 7"/>
            <p:cNvSpPr>
              <a:spLocks/>
            </p:cNvSpPr>
            <p:nvPr/>
          </p:nvSpPr>
          <p:spPr bwMode="auto">
            <a:xfrm>
              <a:off x="6569076" y="1222648"/>
              <a:ext cx="1710286" cy="1725613"/>
            </a:xfrm>
            <a:custGeom>
              <a:avLst/>
              <a:gdLst>
                <a:gd name="T0" fmla="*/ 226 w 456"/>
                <a:gd name="T1" fmla="*/ 460 h 460"/>
                <a:gd name="T2" fmla="*/ 456 w 456"/>
                <a:gd name="T3" fmla="*/ 230 h 460"/>
                <a:gd name="T4" fmla="*/ 226 w 456"/>
                <a:gd name="T5" fmla="*/ 0 h 460"/>
                <a:gd name="T6" fmla="*/ 0 w 456"/>
                <a:gd name="T7" fmla="*/ 186 h 460"/>
                <a:gd name="T8" fmla="*/ 5 w 456"/>
                <a:gd name="T9" fmla="*/ 460 h 460"/>
                <a:gd name="T10" fmla="*/ 226 w 456"/>
                <a:gd name="T11" fmla="*/ 460 h 460"/>
              </a:gdLst>
              <a:ahLst/>
              <a:cxnLst>
                <a:cxn ang="0">
                  <a:pos x="T0" y="T1"/>
                </a:cxn>
                <a:cxn ang="0">
                  <a:pos x="T2" y="T3"/>
                </a:cxn>
                <a:cxn ang="0">
                  <a:pos x="T4" y="T5"/>
                </a:cxn>
                <a:cxn ang="0">
                  <a:pos x="T6" y="T7"/>
                </a:cxn>
                <a:cxn ang="0">
                  <a:pos x="T8" y="T9"/>
                </a:cxn>
                <a:cxn ang="0">
                  <a:pos x="T10" y="T11"/>
                </a:cxn>
              </a:cxnLst>
              <a:rect l="0" t="0" r="r" b="b"/>
              <a:pathLst>
                <a:path w="456" h="460">
                  <a:moveTo>
                    <a:pt x="226" y="460"/>
                  </a:moveTo>
                  <a:cubicBezTo>
                    <a:pt x="353" y="460"/>
                    <a:pt x="456" y="357"/>
                    <a:pt x="456" y="230"/>
                  </a:cubicBezTo>
                  <a:cubicBezTo>
                    <a:pt x="456" y="103"/>
                    <a:pt x="353" y="0"/>
                    <a:pt x="226" y="0"/>
                  </a:cubicBezTo>
                  <a:cubicBezTo>
                    <a:pt x="114" y="0"/>
                    <a:pt x="21" y="80"/>
                    <a:pt x="0" y="186"/>
                  </a:cubicBezTo>
                  <a:cubicBezTo>
                    <a:pt x="5" y="460"/>
                    <a:pt x="5" y="460"/>
                    <a:pt x="5" y="460"/>
                  </a:cubicBezTo>
                  <a:lnTo>
                    <a:pt x="226" y="460"/>
                  </a:lnTo>
                  <a:close/>
                </a:path>
              </a:pathLst>
            </a:custGeom>
            <a:solidFill>
              <a:srgbClr val="0070C0"/>
            </a:solidFill>
            <a:ln>
              <a:noFill/>
            </a:ln>
            <a:extLst/>
          </p:spPr>
          <p:txBody>
            <a:bodyPr/>
            <a:lstStyle/>
            <a:p>
              <a:pPr>
                <a:defRPr/>
              </a:pPr>
              <a:endParaRPr lang="zh-CN" altLang="en-US" sz="1600" kern="0">
                <a:solidFill>
                  <a:schemeClr val="bg1"/>
                </a:solidFill>
                <a:latin typeface="+mn-lt"/>
                <a:ea typeface="+mn-ea"/>
              </a:endParaRPr>
            </a:p>
          </p:txBody>
        </p:sp>
        <p:sp>
          <p:nvSpPr>
            <p:cNvPr id="36" name="TextBox 692"/>
            <p:cNvSpPr txBox="1"/>
            <p:nvPr/>
          </p:nvSpPr>
          <p:spPr bwMode="auto">
            <a:xfrm>
              <a:off x="6735817" y="1546498"/>
              <a:ext cx="1364099" cy="400050"/>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fontAlgn="auto">
                <a:spcBef>
                  <a:spcPts val="0"/>
                </a:spcBef>
                <a:spcAft>
                  <a:spcPts val="0"/>
                </a:spcAft>
                <a:defRPr/>
              </a:pPr>
              <a:r>
                <a:rPr lang="zh-CN" altLang="en-US" sz="2000" spc="300" dirty="0" smtClean="0">
                  <a:solidFill>
                    <a:schemeClr val="bg1"/>
                  </a:solidFill>
                  <a:latin typeface="微软雅黑" pitchFamily="34" charset="-122"/>
                  <a:ea typeface="微软雅黑" pitchFamily="34" charset="-122"/>
                  <a:cs typeface="Arial" pitchFamily="34" charset="0"/>
                </a:rPr>
                <a:t>添加标题</a:t>
              </a:r>
              <a:endParaRPr lang="zh-CN" altLang="en-US" sz="2000" spc="300" dirty="0">
                <a:solidFill>
                  <a:schemeClr val="bg1"/>
                </a:solidFill>
                <a:latin typeface="微软雅黑" pitchFamily="34" charset="-122"/>
                <a:ea typeface="微软雅黑" pitchFamily="34" charset="-122"/>
                <a:cs typeface="Arial" pitchFamily="34" charset="0"/>
              </a:endParaRPr>
            </a:p>
          </p:txBody>
        </p:sp>
        <p:sp>
          <p:nvSpPr>
            <p:cNvPr id="62483" name="矩形 1"/>
            <p:cNvSpPr>
              <a:spLocks noChangeArrowheads="1"/>
            </p:cNvSpPr>
            <p:nvPr/>
          </p:nvSpPr>
          <p:spPr bwMode="auto">
            <a:xfrm>
              <a:off x="6636473" y="2021133"/>
              <a:ext cx="1714349" cy="600164"/>
            </a:xfrm>
            <a:prstGeom prst="rect">
              <a:avLst/>
            </a:prstGeom>
            <a:noFill/>
            <a:ln w="9525">
              <a:noFill/>
              <a:miter lim="800000"/>
              <a:headEnd/>
              <a:tailEnd/>
            </a:ln>
          </p:spPr>
          <p:txBody>
            <a:bodyPr>
              <a:spAutoFit/>
            </a:bodyPr>
            <a:lstStyle/>
            <a:p>
              <a:r>
                <a:rPr lang="zh-CN" altLang="en-US" sz="1100">
                  <a:solidFill>
                    <a:schemeClr val="bg1"/>
                  </a:solidFill>
                  <a:latin typeface="微软雅黑" pitchFamily="34" charset="-122"/>
                  <a:ea typeface="微软雅黑" pitchFamily="34" charset="-122"/>
                </a:rPr>
                <a:t>点击添加文字信息内容</a:t>
              </a:r>
              <a:endParaRPr lang="en-US" altLang="zh-CN" sz="1100">
                <a:solidFill>
                  <a:schemeClr val="bg1"/>
                </a:solidFill>
                <a:latin typeface="微软雅黑" pitchFamily="34" charset="-122"/>
                <a:ea typeface="微软雅黑" pitchFamily="34" charset="-122"/>
              </a:endParaRPr>
            </a:p>
            <a:p>
              <a:r>
                <a:rPr lang="zh-CN" altLang="en-US" sz="1100">
                  <a:solidFill>
                    <a:schemeClr val="bg1"/>
                  </a:solidFill>
                  <a:latin typeface="微软雅黑" pitchFamily="34" charset="-122"/>
                  <a:ea typeface="微软雅黑" pitchFamily="34" charset="-122"/>
                </a:rPr>
                <a:t>点击添加文字信息内容</a:t>
              </a:r>
            </a:p>
            <a:p>
              <a:r>
                <a:rPr lang="zh-CN" altLang="en-US" sz="1100">
                  <a:solidFill>
                    <a:schemeClr val="bg1"/>
                  </a:solidFill>
                  <a:latin typeface="微软雅黑" pitchFamily="34" charset="-122"/>
                  <a:ea typeface="微软雅黑" pitchFamily="34" charset="-122"/>
                </a:rPr>
                <a:t>点击添加文字信息内容</a:t>
              </a:r>
            </a:p>
          </p:txBody>
        </p:sp>
        <p:cxnSp>
          <p:nvCxnSpPr>
            <p:cNvPr id="62484" name="直接连接符 37"/>
            <p:cNvCxnSpPr>
              <a:cxnSpLocks noChangeShapeType="1"/>
            </p:cNvCxnSpPr>
            <p:nvPr/>
          </p:nvCxnSpPr>
          <p:spPr bwMode="auto">
            <a:xfrm>
              <a:off x="6697816" y="1965577"/>
              <a:ext cx="1388637" cy="0"/>
            </a:xfrm>
            <a:prstGeom prst="line">
              <a:avLst/>
            </a:prstGeom>
            <a:noFill/>
            <a:ln w="9525" algn="ctr">
              <a:solidFill>
                <a:srgbClr val="CCE8CF"/>
              </a:solidFill>
              <a:round/>
              <a:headEnd/>
              <a:tailEnd/>
            </a:ln>
          </p:spPr>
        </p:cxnSp>
      </p:grpSp>
    </p:spTree>
  </p:cSld>
  <p:clrMapOvr>
    <a:masterClrMapping/>
  </p:clrMapOvr>
  <p:transition spd="slow" advTm="0">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300" fill="hold"/>
                                        <p:tgtEl>
                                          <p:spTgt spid="2"/>
                                        </p:tgtEl>
                                        <p:attrNameLst>
                                          <p:attrName>ppt_w</p:attrName>
                                        </p:attrNameLst>
                                      </p:cBhvr>
                                      <p:tavLst>
                                        <p:tav tm="0">
                                          <p:val>
                                            <p:fltVal val="0"/>
                                          </p:val>
                                        </p:tav>
                                        <p:tav tm="100000">
                                          <p:val>
                                            <p:strVal val="#ppt_w"/>
                                          </p:val>
                                        </p:tav>
                                      </p:tavLst>
                                    </p:anim>
                                    <p:anim calcmode="lin" valueType="num">
                                      <p:cBhvr>
                                        <p:cTn id="8" dur="300" fill="hold"/>
                                        <p:tgtEl>
                                          <p:spTgt spid="2"/>
                                        </p:tgtEl>
                                        <p:attrNameLst>
                                          <p:attrName>ppt_h</p:attrName>
                                        </p:attrNameLst>
                                      </p:cBhvr>
                                      <p:tavLst>
                                        <p:tav tm="0">
                                          <p:val>
                                            <p:fltVal val="0"/>
                                          </p:val>
                                        </p:tav>
                                        <p:tav tm="100000">
                                          <p:val>
                                            <p:strVal val="#ppt_h"/>
                                          </p:val>
                                        </p:tav>
                                      </p:tavLst>
                                    </p:anim>
                                    <p:anim calcmode="lin" valueType="num">
                                      <p:cBhvr>
                                        <p:cTn id="9" dur="300" fill="hold"/>
                                        <p:tgtEl>
                                          <p:spTgt spid="2"/>
                                        </p:tgtEl>
                                        <p:attrNameLst>
                                          <p:attrName>style.rotation</p:attrName>
                                        </p:attrNameLst>
                                      </p:cBhvr>
                                      <p:tavLst>
                                        <p:tav tm="0">
                                          <p:val>
                                            <p:fltVal val="90"/>
                                          </p:val>
                                        </p:tav>
                                        <p:tav tm="100000">
                                          <p:val>
                                            <p:fltVal val="0"/>
                                          </p:val>
                                        </p:tav>
                                      </p:tavLst>
                                    </p:anim>
                                    <p:animEffect transition="in" filter="fade">
                                      <p:cBhvr>
                                        <p:cTn id="10" dur="300"/>
                                        <p:tgtEl>
                                          <p:spTgt spid="2"/>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300" fill="hold"/>
                                        <p:tgtEl>
                                          <p:spTgt spid="3"/>
                                        </p:tgtEl>
                                        <p:attrNameLst>
                                          <p:attrName>ppt_w</p:attrName>
                                        </p:attrNameLst>
                                      </p:cBhvr>
                                      <p:tavLst>
                                        <p:tav tm="0">
                                          <p:val>
                                            <p:fltVal val="0"/>
                                          </p:val>
                                        </p:tav>
                                        <p:tav tm="100000">
                                          <p:val>
                                            <p:strVal val="#ppt_w"/>
                                          </p:val>
                                        </p:tav>
                                      </p:tavLst>
                                    </p:anim>
                                    <p:anim calcmode="lin" valueType="num">
                                      <p:cBhvr>
                                        <p:cTn id="14" dur="300" fill="hold"/>
                                        <p:tgtEl>
                                          <p:spTgt spid="3"/>
                                        </p:tgtEl>
                                        <p:attrNameLst>
                                          <p:attrName>ppt_h</p:attrName>
                                        </p:attrNameLst>
                                      </p:cBhvr>
                                      <p:tavLst>
                                        <p:tav tm="0">
                                          <p:val>
                                            <p:fltVal val="0"/>
                                          </p:val>
                                        </p:tav>
                                        <p:tav tm="100000">
                                          <p:val>
                                            <p:strVal val="#ppt_h"/>
                                          </p:val>
                                        </p:tav>
                                      </p:tavLst>
                                    </p:anim>
                                    <p:anim calcmode="lin" valueType="num">
                                      <p:cBhvr>
                                        <p:cTn id="15" dur="300" fill="hold"/>
                                        <p:tgtEl>
                                          <p:spTgt spid="3"/>
                                        </p:tgtEl>
                                        <p:attrNameLst>
                                          <p:attrName>style.rotation</p:attrName>
                                        </p:attrNameLst>
                                      </p:cBhvr>
                                      <p:tavLst>
                                        <p:tav tm="0">
                                          <p:val>
                                            <p:fltVal val="90"/>
                                          </p:val>
                                        </p:tav>
                                        <p:tav tm="100000">
                                          <p:val>
                                            <p:fltVal val="0"/>
                                          </p:val>
                                        </p:tav>
                                      </p:tavLst>
                                    </p:anim>
                                    <p:animEffect transition="in" filter="fade">
                                      <p:cBhvr>
                                        <p:cTn id="16" dur="300"/>
                                        <p:tgtEl>
                                          <p:spTgt spid="3"/>
                                        </p:tgtEl>
                                      </p:cBhvr>
                                    </p:animEffect>
                                  </p:childTnLst>
                                </p:cTn>
                              </p:par>
                            </p:childTnLst>
                          </p:cTn>
                        </p:par>
                        <p:par>
                          <p:cTn id="17" fill="hold">
                            <p:stCondLst>
                              <p:cond delay="300"/>
                            </p:stCondLst>
                            <p:childTnLst>
                              <p:par>
                                <p:cTn id="18" presetID="22" presetClass="entr" presetSubtype="8"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left)">
                                      <p:cBhvr>
                                        <p:cTn id="20" dur="300"/>
                                        <p:tgtEl>
                                          <p:spTgt spid="4"/>
                                        </p:tgtEl>
                                      </p:cBhvr>
                                    </p:animEffect>
                                  </p:childTnLst>
                                </p:cTn>
                              </p:par>
                              <p:par>
                                <p:cTn id="21" presetID="41" presetClass="entr" presetSubtype="0" fill="hold" grpId="0" nodeType="withEffect">
                                  <p:stCondLst>
                                    <p:cond delay="0"/>
                                  </p:stCondLst>
                                  <p:iterate type="lt">
                                    <p:tmPct val="10000"/>
                                  </p:iterate>
                                  <p:childTnLst>
                                    <p:set>
                                      <p:cBhvr>
                                        <p:cTn id="22" dur="1" fill="hold">
                                          <p:stCondLst>
                                            <p:cond delay="0"/>
                                          </p:stCondLst>
                                        </p:cTn>
                                        <p:tgtEl>
                                          <p:spTgt spid="5"/>
                                        </p:tgtEl>
                                        <p:attrNameLst>
                                          <p:attrName>style.visibility</p:attrName>
                                        </p:attrNameLst>
                                      </p:cBhvr>
                                      <p:to>
                                        <p:strVal val="visible"/>
                                      </p:to>
                                    </p:set>
                                    <p:anim calcmode="lin" valueType="num">
                                      <p:cBhvr>
                                        <p:cTn id="23" dur="3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4" dur="300" fill="hold"/>
                                        <p:tgtEl>
                                          <p:spTgt spid="5"/>
                                        </p:tgtEl>
                                        <p:attrNameLst>
                                          <p:attrName>ppt_y</p:attrName>
                                        </p:attrNameLst>
                                      </p:cBhvr>
                                      <p:tavLst>
                                        <p:tav tm="0">
                                          <p:val>
                                            <p:strVal val="#ppt_y"/>
                                          </p:val>
                                        </p:tav>
                                        <p:tav tm="100000">
                                          <p:val>
                                            <p:strVal val="#ppt_y"/>
                                          </p:val>
                                        </p:tav>
                                      </p:tavLst>
                                    </p:anim>
                                    <p:anim calcmode="lin" valueType="num">
                                      <p:cBhvr>
                                        <p:cTn id="25" dur="3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6" dur="3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7" dur="300" tmFilter="0,0; .5, 1; 1, 1"/>
                                        <p:tgtEl>
                                          <p:spTgt spid="5"/>
                                        </p:tgtEl>
                                      </p:cBhvr>
                                    </p:animEffect>
                                  </p:childTnLst>
                                </p:cTn>
                              </p:par>
                            </p:childTnLst>
                          </p:cTn>
                        </p:par>
                        <p:par>
                          <p:cTn id="28" fill="hold">
                            <p:stCondLst>
                              <p:cond delay="810"/>
                            </p:stCondLst>
                            <p:childTnLst>
                              <p:par>
                                <p:cTn id="29" presetID="22" presetClass="entr" presetSubtype="8" fill="hold"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wipe(left)">
                                      <p:cBhvr>
                                        <p:cTn id="31" dur="500"/>
                                        <p:tgtEl>
                                          <p:spTgt spid="6"/>
                                        </p:tgtEl>
                                      </p:cBhvr>
                                    </p:animEffect>
                                  </p:childTnLst>
                                </p:cTn>
                              </p:par>
                            </p:childTnLst>
                          </p:cTn>
                        </p:par>
                        <p:par>
                          <p:cTn id="32" fill="hold">
                            <p:stCondLst>
                              <p:cond delay="1310"/>
                            </p:stCondLst>
                            <p:childTnLst>
                              <p:par>
                                <p:cTn id="33" presetID="53" presetClass="entr" presetSubtype="16" fill="hold" nodeType="after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p:cTn id="35" dur="200" fill="hold"/>
                                        <p:tgtEl>
                                          <p:spTgt spid="19"/>
                                        </p:tgtEl>
                                        <p:attrNameLst>
                                          <p:attrName>ppt_w</p:attrName>
                                        </p:attrNameLst>
                                      </p:cBhvr>
                                      <p:tavLst>
                                        <p:tav tm="0">
                                          <p:val>
                                            <p:fltVal val="0"/>
                                          </p:val>
                                        </p:tav>
                                        <p:tav tm="100000">
                                          <p:val>
                                            <p:strVal val="#ppt_w"/>
                                          </p:val>
                                        </p:tav>
                                      </p:tavLst>
                                    </p:anim>
                                    <p:anim calcmode="lin" valueType="num">
                                      <p:cBhvr>
                                        <p:cTn id="36" dur="200" fill="hold"/>
                                        <p:tgtEl>
                                          <p:spTgt spid="19"/>
                                        </p:tgtEl>
                                        <p:attrNameLst>
                                          <p:attrName>ppt_h</p:attrName>
                                        </p:attrNameLst>
                                      </p:cBhvr>
                                      <p:tavLst>
                                        <p:tav tm="0">
                                          <p:val>
                                            <p:fltVal val="0"/>
                                          </p:val>
                                        </p:tav>
                                        <p:tav tm="100000">
                                          <p:val>
                                            <p:strVal val="#ppt_h"/>
                                          </p:val>
                                        </p:tav>
                                      </p:tavLst>
                                    </p:anim>
                                    <p:animEffect transition="in" filter="fade">
                                      <p:cBhvr>
                                        <p:cTn id="37" dur="200"/>
                                        <p:tgtEl>
                                          <p:spTgt spid="19"/>
                                        </p:tgtEl>
                                      </p:cBhvr>
                                    </p:animEffect>
                                  </p:childTnLst>
                                </p:cTn>
                              </p:par>
                              <p:par>
                                <p:cTn id="38" presetID="6" presetClass="emph" presetSubtype="0" autoRev="1" fill="hold" nodeType="withEffect">
                                  <p:stCondLst>
                                    <p:cond delay="200"/>
                                  </p:stCondLst>
                                  <p:childTnLst>
                                    <p:animScale>
                                      <p:cBhvr>
                                        <p:cTn id="39" dur="100" fill="hold"/>
                                        <p:tgtEl>
                                          <p:spTgt spid="19"/>
                                        </p:tgtEl>
                                      </p:cBhvr>
                                      <p:by x="130000" y="130000"/>
                                    </p:animScale>
                                  </p:childTnLst>
                                </p:cTn>
                              </p:par>
                            </p:childTnLst>
                          </p:cTn>
                        </p:par>
                        <p:par>
                          <p:cTn id="40" fill="hold">
                            <p:stCondLst>
                              <p:cond delay="1710"/>
                            </p:stCondLst>
                            <p:childTnLst>
                              <p:par>
                                <p:cTn id="41" presetID="2" presetClass="entr" presetSubtype="8" fill="hold" nodeType="afterEffect">
                                  <p:stCondLst>
                                    <p:cond delay="0"/>
                                  </p:stCondLst>
                                  <p:childTnLst>
                                    <p:set>
                                      <p:cBhvr>
                                        <p:cTn id="42" dur="1" fill="hold">
                                          <p:stCondLst>
                                            <p:cond delay="0"/>
                                          </p:stCondLst>
                                        </p:cTn>
                                        <p:tgtEl>
                                          <p:spTgt spid="24"/>
                                        </p:tgtEl>
                                        <p:attrNameLst>
                                          <p:attrName>style.visibility</p:attrName>
                                        </p:attrNameLst>
                                      </p:cBhvr>
                                      <p:to>
                                        <p:strVal val="visible"/>
                                      </p:to>
                                    </p:set>
                                    <p:anim calcmode="lin" valueType="num">
                                      <p:cBhvr additive="base">
                                        <p:cTn id="43" dur="300" fill="hold"/>
                                        <p:tgtEl>
                                          <p:spTgt spid="24"/>
                                        </p:tgtEl>
                                        <p:attrNameLst>
                                          <p:attrName>ppt_x</p:attrName>
                                        </p:attrNameLst>
                                      </p:cBhvr>
                                      <p:tavLst>
                                        <p:tav tm="0">
                                          <p:val>
                                            <p:strVal val="0-#ppt_w/2"/>
                                          </p:val>
                                        </p:tav>
                                        <p:tav tm="100000">
                                          <p:val>
                                            <p:strVal val="#ppt_x"/>
                                          </p:val>
                                        </p:tav>
                                      </p:tavLst>
                                    </p:anim>
                                    <p:anim calcmode="lin" valueType="num">
                                      <p:cBhvr additive="base">
                                        <p:cTn id="44" dur="300" fill="hold"/>
                                        <p:tgtEl>
                                          <p:spTgt spid="24"/>
                                        </p:tgtEl>
                                        <p:attrNameLst>
                                          <p:attrName>ppt_y</p:attrName>
                                        </p:attrNameLst>
                                      </p:cBhvr>
                                      <p:tavLst>
                                        <p:tav tm="0">
                                          <p:val>
                                            <p:strVal val="#ppt_y"/>
                                          </p:val>
                                        </p:tav>
                                        <p:tav tm="100000">
                                          <p:val>
                                            <p:strVal val="#ppt_y"/>
                                          </p:val>
                                        </p:tav>
                                      </p:tavLst>
                                    </p:anim>
                                  </p:childTnLst>
                                </p:cTn>
                              </p:par>
                            </p:childTnLst>
                          </p:cTn>
                        </p:par>
                        <p:par>
                          <p:cTn id="45" fill="hold">
                            <p:stCondLst>
                              <p:cond delay="2010"/>
                            </p:stCondLst>
                            <p:childTnLst>
                              <p:par>
                                <p:cTn id="46" presetID="22" presetClass="entr" presetSubtype="8" fill="hold" nodeType="afterEffect">
                                  <p:stCondLst>
                                    <p:cond delay="0"/>
                                  </p:stCondLst>
                                  <p:childTnLst>
                                    <p:set>
                                      <p:cBhvr>
                                        <p:cTn id="47" dur="1" fill="hold">
                                          <p:stCondLst>
                                            <p:cond delay="0"/>
                                          </p:stCondLst>
                                        </p:cTn>
                                        <p:tgtEl>
                                          <p:spTgt spid="9"/>
                                        </p:tgtEl>
                                        <p:attrNameLst>
                                          <p:attrName>style.visibility</p:attrName>
                                        </p:attrNameLst>
                                      </p:cBhvr>
                                      <p:to>
                                        <p:strVal val="visible"/>
                                      </p:to>
                                    </p:set>
                                    <p:animEffect transition="in" filter="wipe(left)">
                                      <p:cBhvr>
                                        <p:cTn id="48" dur="500"/>
                                        <p:tgtEl>
                                          <p:spTgt spid="9"/>
                                        </p:tgtEl>
                                      </p:cBhvr>
                                    </p:animEffect>
                                  </p:childTnLst>
                                </p:cTn>
                              </p:par>
                            </p:childTnLst>
                          </p:cTn>
                        </p:par>
                        <p:par>
                          <p:cTn id="49" fill="hold">
                            <p:stCondLst>
                              <p:cond delay="2510"/>
                            </p:stCondLst>
                            <p:childTnLst>
                              <p:par>
                                <p:cTn id="50" presetID="53" presetClass="entr" presetSubtype="16" fill="hold" nodeType="afterEffect">
                                  <p:stCondLst>
                                    <p:cond delay="0"/>
                                  </p:stCondLst>
                                  <p:childTnLst>
                                    <p:set>
                                      <p:cBhvr>
                                        <p:cTn id="51" dur="1" fill="hold">
                                          <p:stCondLst>
                                            <p:cond delay="0"/>
                                          </p:stCondLst>
                                        </p:cTn>
                                        <p:tgtEl>
                                          <p:spTgt spid="16"/>
                                        </p:tgtEl>
                                        <p:attrNameLst>
                                          <p:attrName>style.visibility</p:attrName>
                                        </p:attrNameLst>
                                      </p:cBhvr>
                                      <p:to>
                                        <p:strVal val="visible"/>
                                      </p:to>
                                    </p:set>
                                    <p:anim calcmode="lin" valueType="num">
                                      <p:cBhvr>
                                        <p:cTn id="52" dur="200" fill="hold"/>
                                        <p:tgtEl>
                                          <p:spTgt spid="16"/>
                                        </p:tgtEl>
                                        <p:attrNameLst>
                                          <p:attrName>ppt_w</p:attrName>
                                        </p:attrNameLst>
                                      </p:cBhvr>
                                      <p:tavLst>
                                        <p:tav tm="0">
                                          <p:val>
                                            <p:fltVal val="0"/>
                                          </p:val>
                                        </p:tav>
                                        <p:tav tm="100000">
                                          <p:val>
                                            <p:strVal val="#ppt_w"/>
                                          </p:val>
                                        </p:tav>
                                      </p:tavLst>
                                    </p:anim>
                                    <p:anim calcmode="lin" valueType="num">
                                      <p:cBhvr>
                                        <p:cTn id="53" dur="200" fill="hold"/>
                                        <p:tgtEl>
                                          <p:spTgt spid="16"/>
                                        </p:tgtEl>
                                        <p:attrNameLst>
                                          <p:attrName>ppt_h</p:attrName>
                                        </p:attrNameLst>
                                      </p:cBhvr>
                                      <p:tavLst>
                                        <p:tav tm="0">
                                          <p:val>
                                            <p:fltVal val="0"/>
                                          </p:val>
                                        </p:tav>
                                        <p:tav tm="100000">
                                          <p:val>
                                            <p:strVal val="#ppt_h"/>
                                          </p:val>
                                        </p:tav>
                                      </p:tavLst>
                                    </p:anim>
                                    <p:animEffect transition="in" filter="fade">
                                      <p:cBhvr>
                                        <p:cTn id="54" dur="200"/>
                                        <p:tgtEl>
                                          <p:spTgt spid="16"/>
                                        </p:tgtEl>
                                      </p:cBhvr>
                                    </p:animEffect>
                                  </p:childTnLst>
                                </p:cTn>
                              </p:par>
                              <p:par>
                                <p:cTn id="55" presetID="6" presetClass="emph" presetSubtype="0" autoRev="1" fill="hold" nodeType="withEffect">
                                  <p:stCondLst>
                                    <p:cond delay="200"/>
                                  </p:stCondLst>
                                  <p:childTnLst>
                                    <p:animScale>
                                      <p:cBhvr>
                                        <p:cTn id="56" dur="100" fill="hold"/>
                                        <p:tgtEl>
                                          <p:spTgt spid="16"/>
                                        </p:tgtEl>
                                      </p:cBhvr>
                                      <p:by x="130000" y="130000"/>
                                    </p:animScale>
                                  </p:childTnLst>
                                </p:cTn>
                              </p:par>
                            </p:childTnLst>
                          </p:cTn>
                        </p:par>
                        <p:par>
                          <p:cTn id="57" fill="hold">
                            <p:stCondLst>
                              <p:cond delay="2910"/>
                            </p:stCondLst>
                            <p:childTnLst>
                              <p:par>
                                <p:cTn id="58" presetID="2" presetClass="entr" presetSubtype="8" fill="hold" nodeType="afterEffect">
                                  <p:stCondLst>
                                    <p:cond delay="0"/>
                                  </p:stCondLst>
                                  <p:childTnLst>
                                    <p:set>
                                      <p:cBhvr>
                                        <p:cTn id="59" dur="1" fill="hold">
                                          <p:stCondLst>
                                            <p:cond delay="0"/>
                                          </p:stCondLst>
                                        </p:cTn>
                                        <p:tgtEl>
                                          <p:spTgt spid="29"/>
                                        </p:tgtEl>
                                        <p:attrNameLst>
                                          <p:attrName>style.visibility</p:attrName>
                                        </p:attrNameLst>
                                      </p:cBhvr>
                                      <p:to>
                                        <p:strVal val="visible"/>
                                      </p:to>
                                    </p:set>
                                    <p:anim calcmode="lin" valueType="num">
                                      <p:cBhvr additive="base">
                                        <p:cTn id="60" dur="300" fill="hold"/>
                                        <p:tgtEl>
                                          <p:spTgt spid="29"/>
                                        </p:tgtEl>
                                        <p:attrNameLst>
                                          <p:attrName>ppt_x</p:attrName>
                                        </p:attrNameLst>
                                      </p:cBhvr>
                                      <p:tavLst>
                                        <p:tav tm="0">
                                          <p:val>
                                            <p:strVal val="0-#ppt_w/2"/>
                                          </p:val>
                                        </p:tav>
                                        <p:tav tm="100000">
                                          <p:val>
                                            <p:strVal val="#ppt_x"/>
                                          </p:val>
                                        </p:tav>
                                      </p:tavLst>
                                    </p:anim>
                                    <p:anim calcmode="lin" valueType="num">
                                      <p:cBhvr additive="base">
                                        <p:cTn id="61" dur="300" fill="hold"/>
                                        <p:tgtEl>
                                          <p:spTgt spid="29"/>
                                        </p:tgtEl>
                                        <p:attrNameLst>
                                          <p:attrName>ppt_y</p:attrName>
                                        </p:attrNameLst>
                                      </p:cBhvr>
                                      <p:tavLst>
                                        <p:tav tm="0">
                                          <p:val>
                                            <p:strVal val="#ppt_y"/>
                                          </p:val>
                                        </p:tav>
                                        <p:tav tm="100000">
                                          <p:val>
                                            <p:strVal val="#ppt_y"/>
                                          </p:val>
                                        </p:tav>
                                      </p:tavLst>
                                    </p:anim>
                                  </p:childTnLst>
                                </p:cTn>
                              </p:par>
                            </p:childTnLst>
                          </p:cTn>
                        </p:par>
                        <p:par>
                          <p:cTn id="62" fill="hold">
                            <p:stCondLst>
                              <p:cond delay="3210"/>
                            </p:stCondLst>
                            <p:childTnLst>
                              <p:par>
                                <p:cTn id="63" presetID="22" presetClass="entr" presetSubtype="8" fill="hold" nodeType="afterEffect">
                                  <p:stCondLst>
                                    <p:cond delay="0"/>
                                  </p:stCondLst>
                                  <p:childTnLst>
                                    <p:set>
                                      <p:cBhvr>
                                        <p:cTn id="64" dur="1" fill="hold">
                                          <p:stCondLst>
                                            <p:cond delay="0"/>
                                          </p:stCondLst>
                                        </p:cTn>
                                        <p:tgtEl>
                                          <p:spTgt spid="12"/>
                                        </p:tgtEl>
                                        <p:attrNameLst>
                                          <p:attrName>style.visibility</p:attrName>
                                        </p:attrNameLst>
                                      </p:cBhvr>
                                      <p:to>
                                        <p:strVal val="visible"/>
                                      </p:to>
                                    </p:set>
                                    <p:animEffect transition="in" filter="wipe(left)">
                                      <p:cBhvr>
                                        <p:cTn id="65" dur="500"/>
                                        <p:tgtEl>
                                          <p:spTgt spid="12"/>
                                        </p:tgtEl>
                                      </p:cBhvr>
                                    </p:animEffect>
                                  </p:childTnLst>
                                </p:cTn>
                              </p:par>
                            </p:childTnLst>
                          </p:cTn>
                        </p:par>
                        <p:par>
                          <p:cTn id="66" fill="hold">
                            <p:stCondLst>
                              <p:cond delay="3710"/>
                            </p:stCondLst>
                            <p:childTnLst>
                              <p:par>
                                <p:cTn id="67" presetID="53" presetClass="entr" presetSubtype="16" fill="hold" nodeType="afterEffect">
                                  <p:stCondLst>
                                    <p:cond delay="0"/>
                                  </p:stCondLst>
                                  <p:childTnLst>
                                    <p:set>
                                      <p:cBhvr>
                                        <p:cTn id="68" dur="1" fill="hold">
                                          <p:stCondLst>
                                            <p:cond delay="0"/>
                                          </p:stCondLst>
                                        </p:cTn>
                                        <p:tgtEl>
                                          <p:spTgt spid="13"/>
                                        </p:tgtEl>
                                        <p:attrNameLst>
                                          <p:attrName>style.visibility</p:attrName>
                                        </p:attrNameLst>
                                      </p:cBhvr>
                                      <p:to>
                                        <p:strVal val="visible"/>
                                      </p:to>
                                    </p:set>
                                    <p:anim calcmode="lin" valueType="num">
                                      <p:cBhvr>
                                        <p:cTn id="69" dur="200" fill="hold"/>
                                        <p:tgtEl>
                                          <p:spTgt spid="13"/>
                                        </p:tgtEl>
                                        <p:attrNameLst>
                                          <p:attrName>ppt_w</p:attrName>
                                        </p:attrNameLst>
                                      </p:cBhvr>
                                      <p:tavLst>
                                        <p:tav tm="0">
                                          <p:val>
                                            <p:fltVal val="0"/>
                                          </p:val>
                                        </p:tav>
                                        <p:tav tm="100000">
                                          <p:val>
                                            <p:strVal val="#ppt_w"/>
                                          </p:val>
                                        </p:tav>
                                      </p:tavLst>
                                    </p:anim>
                                    <p:anim calcmode="lin" valueType="num">
                                      <p:cBhvr>
                                        <p:cTn id="70" dur="200" fill="hold"/>
                                        <p:tgtEl>
                                          <p:spTgt spid="13"/>
                                        </p:tgtEl>
                                        <p:attrNameLst>
                                          <p:attrName>ppt_h</p:attrName>
                                        </p:attrNameLst>
                                      </p:cBhvr>
                                      <p:tavLst>
                                        <p:tav tm="0">
                                          <p:val>
                                            <p:fltVal val="0"/>
                                          </p:val>
                                        </p:tav>
                                        <p:tav tm="100000">
                                          <p:val>
                                            <p:strVal val="#ppt_h"/>
                                          </p:val>
                                        </p:tav>
                                      </p:tavLst>
                                    </p:anim>
                                    <p:animEffect transition="in" filter="fade">
                                      <p:cBhvr>
                                        <p:cTn id="71" dur="200"/>
                                        <p:tgtEl>
                                          <p:spTgt spid="13"/>
                                        </p:tgtEl>
                                      </p:cBhvr>
                                    </p:animEffect>
                                  </p:childTnLst>
                                </p:cTn>
                              </p:par>
                              <p:par>
                                <p:cTn id="72" presetID="6" presetClass="emph" presetSubtype="0" autoRev="1" fill="hold" nodeType="withEffect">
                                  <p:stCondLst>
                                    <p:cond delay="200"/>
                                  </p:stCondLst>
                                  <p:childTnLst>
                                    <p:animScale>
                                      <p:cBhvr>
                                        <p:cTn id="73" dur="100" fill="hold"/>
                                        <p:tgtEl>
                                          <p:spTgt spid="13"/>
                                        </p:tgtEl>
                                      </p:cBhvr>
                                      <p:by x="130000" y="130000"/>
                                    </p:animScale>
                                  </p:childTnLst>
                                </p:cTn>
                              </p:par>
                            </p:childTnLst>
                          </p:cTn>
                        </p:par>
                        <p:par>
                          <p:cTn id="74" fill="hold">
                            <p:stCondLst>
                              <p:cond delay="4110"/>
                            </p:stCondLst>
                            <p:childTnLst>
                              <p:par>
                                <p:cTn id="75" presetID="2" presetClass="entr" presetSubtype="8" fill="hold" nodeType="afterEffect">
                                  <p:stCondLst>
                                    <p:cond delay="0"/>
                                  </p:stCondLst>
                                  <p:childTnLst>
                                    <p:set>
                                      <p:cBhvr>
                                        <p:cTn id="76" dur="1" fill="hold">
                                          <p:stCondLst>
                                            <p:cond delay="0"/>
                                          </p:stCondLst>
                                        </p:cTn>
                                        <p:tgtEl>
                                          <p:spTgt spid="34"/>
                                        </p:tgtEl>
                                        <p:attrNameLst>
                                          <p:attrName>style.visibility</p:attrName>
                                        </p:attrNameLst>
                                      </p:cBhvr>
                                      <p:to>
                                        <p:strVal val="visible"/>
                                      </p:to>
                                    </p:set>
                                    <p:anim calcmode="lin" valueType="num">
                                      <p:cBhvr additive="base">
                                        <p:cTn id="77" dur="300" fill="hold"/>
                                        <p:tgtEl>
                                          <p:spTgt spid="34"/>
                                        </p:tgtEl>
                                        <p:attrNameLst>
                                          <p:attrName>ppt_x</p:attrName>
                                        </p:attrNameLst>
                                      </p:cBhvr>
                                      <p:tavLst>
                                        <p:tav tm="0">
                                          <p:val>
                                            <p:strVal val="0-#ppt_w/2"/>
                                          </p:val>
                                        </p:tav>
                                        <p:tav tm="100000">
                                          <p:val>
                                            <p:strVal val="#ppt_x"/>
                                          </p:val>
                                        </p:tav>
                                      </p:tavLst>
                                    </p:anim>
                                    <p:anim calcmode="lin" valueType="num">
                                      <p:cBhvr additive="base">
                                        <p:cTn id="78" dur="300" fill="hold"/>
                                        <p:tgtEl>
                                          <p:spTgt spid="34"/>
                                        </p:tgtEl>
                                        <p:attrNameLst>
                                          <p:attrName>ppt_y</p:attrName>
                                        </p:attrNameLst>
                                      </p:cBhvr>
                                      <p:tavLst>
                                        <p:tav tm="0">
                                          <p:val>
                                            <p:strVal val="#ppt_y"/>
                                          </p:val>
                                        </p:tav>
                                        <p:tav tm="100000">
                                          <p:val>
                                            <p:strVal val="#ppt_y"/>
                                          </p:val>
                                        </p:tav>
                                      </p:tavLst>
                                    </p:anim>
                                  </p:childTnLst>
                                </p:cTn>
                              </p:par>
                            </p:childTnLst>
                          </p:cTn>
                        </p:par>
                        <p:par>
                          <p:cTn id="79" fill="hold">
                            <p:stCondLst>
                              <p:cond delay="4410"/>
                            </p:stCondLst>
                            <p:childTnLst>
                              <p:par>
                                <p:cTn id="80" presetID="2" presetClass="entr" presetSubtype="8" fill="hold" grpId="0" nodeType="afterEffect">
                                  <p:stCondLst>
                                    <p:cond delay="0"/>
                                  </p:stCondLst>
                                  <p:childTnLst>
                                    <p:set>
                                      <p:cBhvr>
                                        <p:cTn id="81" dur="1" fill="hold">
                                          <p:stCondLst>
                                            <p:cond delay="0"/>
                                          </p:stCondLst>
                                        </p:cTn>
                                        <p:tgtEl>
                                          <p:spTgt spid="22"/>
                                        </p:tgtEl>
                                        <p:attrNameLst>
                                          <p:attrName>style.visibility</p:attrName>
                                        </p:attrNameLst>
                                      </p:cBhvr>
                                      <p:to>
                                        <p:strVal val="visible"/>
                                      </p:to>
                                    </p:set>
                                    <p:anim calcmode="lin" valueType="num">
                                      <p:cBhvr additive="base">
                                        <p:cTn id="82" dur="300" fill="hold"/>
                                        <p:tgtEl>
                                          <p:spTgt spid="22"/>
                                        </p:tgtEl>
                                        <p:attrNameLst>
                                          <p:attrName>ppt_x</p:attrName>
                                        </p:attrNameLst>
                                      </p:cBhvr>
                                      <p:tavLst>
                                        <p:tav tm="0">
                                          <p:val>
                                            <p:strVal val="0-#ppt_w/2"/>
                                          </p:val>
                                        </p:tav>
                                        <p:tav tm="100000">
                                          <p:val>
                                            <p:strVal val="#ppt_x"/>
                                          </p:val>
                                        </p:tav>
                                      </p:tavLst>
                                    </p:anim>
                                    <p:anim calcmode="lin" valueType="num">
                                      <p:cBhvr additive="base">
                                        <p:cTn id="83" dur="300" fill="hold"/>
                                        <p:tgtEl>
                                          <p:spTgt spid="22"/>
                                        </p:tgtEl>
                                        <p:attrNameLst>
                                          <p:attrName>ppt_y</p:attrName>
                                        </p:attrNameLst>
                                      </p:cBhvr>
                                      <p:tavLst>
                                        <p:tav tm="0">
                                          <p:val>
                                            <p:strVal val="#ppt_y"/>
                                          </p:val>
                                        </p:tav>
                                        <p:tav tm="100000">
                                          <p:val>
                                            <p:strVal val="#ppt_y"/>
                                          </p:val>
                                        </p:tav>
                                      </p:tavLst>
                                    </p:anim>
                                  </p:childTnLst>
                                </p:cTn>
                              </p:par>
                            </p:childTnLst>
                          </p:cTn>
                        </p:par>
                        <p:par>
                          <p:cTn id="84" fill="hold">
                            <p:stCondLst>
                              <p:cond delay="4710"/>
                            </p:stCondLst>
                            <p:childTnLst>
                              <p:par>
                                <p:cTn id="85" presetID="2" presetClass="entr" presetSubtype="2" fill="hold" grpId="0" nodeType="afterEffect">
                                  <p:stCondLst>
                                    <p:cond delay="0"/>
                                  </p:stCondLst>
                                  <p:childTnLst>
                                    <p:set>
                                      <p:cBhvr>
                                        <p:cTn id="86" dur="1" fill="hold">
                                          <p:stCondLst>
                                            <p:cond delay="0"/>
                                          </p:stCondLst>
                                        </p:cTn>
                                        <p:tgtEl>
                                          <p:spTgt spid="23"/>
                                        </p:tgtEl>
                                        <p:attrNameLst>
                                          <p:attrName>style.visibility</p:attrName>
                                        </p:attrNameLst>
                                      </p:cBhvr>
                                      <p:to>
                                        <p:strVal val="visible"/>
                                      </p:to>
                                    </p:set>
                                    <p:anim calcmode="lin" valueType="num">
                                      <p:cBhvr additive="base">
                                        <p:cTn id="87" dur="300" fill="hold"/>
                                        <p:tgtEl>
                                          <p:spTgt spid="23"/>
                                        </p:tgtEl>
                                        <p:attrNameLst>
                                          <p:attrName>ppt_x</p:attrName>
                                        </p:attrNameLst>
                                      </p:cBhvr>
                                      <p:tavLst>
                                        <p:tav tm="0">
                                          <p:val>
                                            <p:strVal val="1+#ppt_w/2"/>
                                          </p:val>
                                        </p:tav>
                                        <p:tav tm="100000">
                                          <p:val>
                                            <p:strVal val="#ppt_x"/>
                                          </p:val>
                                        </p:tav>
                                      </p:tavLst>
                                    </p:anim>
                                    <p:anim calcmode="lin" valueType="num">
                                      <p:cBhvr additive="base">
                                        <p:cTn id="88" dur="3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5" grpId="0"/>
      <p:bldP spid="22" grpId="0"/>
      <p:bldP spid="23"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pattFill prst="trellis">
          <a:fgClr>
            <a:schemeClr val="tx2">
              <a:lumMod val="20000"/>
              <a:lumOff val="80000"/>
            </a:schemeClr>
          </a:fgClr>
          <a:bgClr>
            <a:schemeClr val="bg1"/>
          </a:bgClr>
        </a:pattFill>
        <a:effectLst/>
      </p:bgPr>
    </p:bg>
    <p:spTree>
      <p:nvGrpSpPr>
        <p:cNvPr id="1" name=""/>
        <p:cNvGrpSpPr/>
        <p:nvPr/>
      </p:nvGrpSpPr>
      <p:grpSpPr>
        <a:xfrm>
          <a:off x="0" y="0"/>
          <a:ext cx="0" cy="0"/>
          <a:chOff x="0" y="0"/>
          <a:chExt cx="0" cy="0"/>
        </a:xfrm>
      </p:grpSpPr>
      <p:sp>
        <p:nvSpPr>
          <p:cNvPr id="44" name="TextBox 43"/>
          <p:cNvSpPr txBox="1">
            <a:spLocks noChangeArrowheads="1"/>
          </p:cNvSpPr>
          <p:nvPr/>
        </p:nvSpPr>
        <p:spPr bwMode="auto">
          <a:xfrm>
            <a:off x="1468438" y="555625"/>
            <a:ext cx="1416050" cy="830263"/>
          </a:xfrm>
          <a:prstGeom prst="rect">
            <a:avLst/>
          </a:prstGeom>
          <a:noFill/>
          <a:ln w="9525">
            <a:noFill/>
            <a:miter lim="800000"/>
            <a:headEnd/>
            <a:tailEnd/>
          </a:ln>
        </p:spPr>
        <p:txBody>
          <a:bodyPr wrap="none">
            <a:spAutoFit/>
          </a:bodyPr>
          <a:lstStyle/>
          <a:p>
            <a:pPr algn="ctr"/>
            <a:r>
              <a:rPr lang="zh-CN" altLang="en-US" sz="4800" b="1">
                <a:solidFill>
                  <a:srgbClr val="0070C0"/>
                </a:solidFill>
                <a:latin typeface="微软雅黑" pitchFamily="34" charset="-122"/>
                <a:ea typeface="微软雅黑" pitchFamily="34" charset="-122"/>
              </a:rPr>
              <a:t>前言</a:t>
            </a:r>
          </a:p>
        </p:txBody>
      </p:sp>
      <p:sp>
        <p:nvSpPr>
          <p:cNvPr id="45" name="任意多边形 44"/>
          <p:cNvSpPr/>
          <p:nvPr/>
        </p:nvSpPr>
        <p:spPr>
          <a:xfrm>
            <a:off x="1000125" y="904875"/>
            <a:ext cx="7210425" cy="3076575"/>
          </a:xfrm>
          <a:custGeom>
            <a:avLst/>
            <a:gdLst>
              <a:gd name="connsiteX0" fmla="*/ 2076450 w 7210425"/>
              <a:gd name="connsiteY0" fmla="*/ 0 h 3076575"/>
              <a:gd name="connsiteX1" fmla="*/ 7210425 w 7210425"/>
              <a:gd name="connsiteY1" fmla="*/ 0 h 3076575"/>
              <a:gd name="connsiteX2" fmla="*/ 7210425 w 7210425"/>
              <a:gd name="connsiteY2" fmla="*/ 3076575 h 3076575"/>
              <a:gd name="connsiteX3" fmla="*/ 0 w 7210425"/>
              <a:gd name="connsiteY3" fmla="*/ 3076575 h 3076575"/>
              <a:gd name="connsiteX4" fmla="*/ 0 w 7210425"/>
              <a:gd name="connsiteY4" fmla="*/ 228600 h 3076575"/>
              <a:gd name="connsiteX5" fmla="*/ 333375 w 7210425"/>
              <a:gd name="connsiteY5" fmla="*/ 228600 h 3076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10425" h="3076575">
                <a:moveTo>
                  <a:pt x="2076450" y="0"/>
                </a:moveTo>
                <a:lnTo>
                  <a:pt x="7210425" y="0"/>
                </a:lnTo>
                <a:lnTo>
                  <a:pt x="7210425" y="3076575"/>
                </a:lnTo>
                <a:lnTo>
                  <a:pt x="0" y="3076575"/>
                </a:lnTo>
                <a:lnTo>
                  <a:pt x="0" y="228600"/>
                </a:lnTo>
                <a:lnTo>
                  <a:pt x="333375" y="228600"/>
                </a:lnTo>
              </a:path>
            </a:pathLst>
          </a:cu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7" name="TextBox 46"/>
          <p:cNvSpPr txBox="1">
            <a:spLocks noChangeArrowheads="1"/>
          </p:cNvSpPr>
          <p:nvPr/>
        </p:nvSpPr>
        <p:spPr bwMode="auto">
          <a:xfrm>
            <a:off x="2951163" y="912813"/>
            <a:ext cx="1328737" cy="369887"/>
          </a:xfrm>
          <a:prstGeom prst="rect">
            <a:avLst/>
          </a:prstGeom>
          <a:noFill/>
          <a:ln w="9525">
            <a:noFill/>
            <a:miter lim="800000"/>
            <a:headEnd/>
            <a:tailEnd/>
          </a:ln>
        </p:spPr>
        <p:txBody>
          <a:bodyPr wrap="none">
            <a:spAutoFit/>
          </a:bodyPr>
          <a:lstStyle/>
          <a:p>
            <a:pPr algn="ctr"/>
            <a:r>
              <a:rPr lang="en-US" altLang="zh-CN">
                <a:solidFill>
                  <a:srgbClr val="0070C0"/>
                </a:solidFill>
                <a:latin typeface="微软雅黑" pitchFamily="34" charset="-122"/>
                <a:ea typeface="微软雅黑" pitchFamily="34" charset="-122"/>
              </a:rPr>
              <a:t>QIAN YAN</a:t>
            </a:r>
            <a:endParaRPr lang="zh-CN" altLang="en-US">
              <a:solidFill>
                <a:srgbClr val="0070C0"/>
              </a:solidFill>
              <a:latin typeface="微软雅黑" pitchFamily="34" charset="-122"/>
              <a:ea typeface="微软雅黑" pitchFamily="34" charset="-122"/>
            </a:endParaRPr>
          </a:p>
        </p:txBody>
      </p:sp>
      <p:sp>
        <p:nvSpPr>
          <p:cNvPr id="48" name="TextBox 47"/>
          <p:cNvSpPr txBox="1">
            <a:spLocks noChangeArrowheads="1"/>
          </p:cNvSpPr>
          <p:nvPr/>
        </p:nvSpPr>
        <p:spPr bwMode="auto">
          <a:xfrm>
            <a:off x="1306513" y="1519238"/>
            <a:ext cx="6553200" cy="1568450"/>
          </a:xfrm>
          <a:prstGeom prst="rect">
            <a:avLst/>
          </a:prstGeom>
          <a:noFill/>
          <a:ln w="9525">
            <a:noFill/>
            <a:miter lim="800000"/>
            <a:headEnd/>
            <a:tailEnd/>
          </a:ln>
        </p:spPr>
        <p:txBody>
          <a:bodyPr>
            <a:spAutoFit/>
          </a:bodyPr>
          <a:lstStyle/>
          <a:p>
            <a:pPr algn="just">
              <a:lnSpc>
                <a:spcPct val="120000"/>
              </a:lnSpc>
            </a:pPr>
            <a:r>
              <a:rPr lang="zh-CN" altLang="en-US" sz="1600">
                <a:solidFill>
                  <a:srgbClr val="000000"/>
                </a:solidFill>
                <a:latin typeface="微软雅黑" pitchFamily="34" charset="-122"/>
                <a:ea typeface="微软雅黑" pitchFamily="34" charset="-122"/>
              </a:rPr>
              <a:t>回顾这一年的工作，在取得成绩的同时，我们也找到了工作中的不足和问题，主要反映于</a:t>
            </a:r>
            <a:r>
              <a:rPr lang="en-US" altLang="zh-CN" sz="1600">
                <a:solidFill>
                  <a:srgbClr val="000000"/>
                </a:solidFill>
                <a:latin typeface="微软雅黑" pitchFamily="34" charset="-122"/>
                <a:ea typeface="微软雅黑" pitchFamily="34" charset="-122"/>
              </a:rPr>
              <a:t>xx</a:t>
            </a:r>
            <a:r>
              <a:rPr lang="zh-CN" altLang="en-US" sz="1600">
                <a:solidFill>
                  <a:srgbClr val="000000"/>
                </a:solidFill>
                <a:latin typeface="微软雅黑" pitchFamily="34" charset="-122"/>
                <a:ea typeface="微软雅黑" pitchFamily="34" charset="-122"/>
              </a:rPr>
              <a:t>及</a:t>
            </a:r>
            <a:r>
              <a:rPr lang="en-US" altLang="zh-CN" sz="1600">
                <a:solidFill>
                  <a:srgbClr val="000000"/>
                </a:solidFill>
                <a:latin typeface="微软雅黑" pitchFamily="34" charset="-122"/>
                <a:ea typeface="微软雅黑" pitchFamily="34" charset="-122"/>
              </a:rPr>
              <a:t>xxx</a:t>
            </a:r>
            <a:r>
              <a:rPr lang="zh-CN" altLang="en-US" sz="1600">
                <a:solidFill>
                  <a:srgbClr val="000000"/>
                </a:solidFill>
                <a:latin typeface="微软雅黑" pitchFamily="34" charset="-122"/>
                <a:ea typeface="微软雅黑" pitchFamily="34" charset="-122"/>
              </a:rPr>
              <a:t>的风格、定型还有待进一步探索，尤其是网上的公司产品库充分体现我们</a:t>
            </a:r>
            <a:r>
              <a:rPr lang="en-US" altLang="zh-CN" sz="1600">
                <a:solidFill>
                  <a:srgbClr val="000000"/>
                </a:solidFill>
                <a:latin typeface="微软雅黑" pitchFamily="34" charset="-122"/>
                <a:ea typeface="微软雅黑" pitchFamily="34" charset="-122"/>
              </a:rPr>
              <a:t>xxxxx</a:t>
            </a:r>
            <a:r>
              <a:rPr lang="zh-CN" altLang="en-US" sz="1600">
                <a:solidFill>
                  <a:srgbClr val="000000"/>
                </a:solidFill>
                <a:latin typeface="微软雅黑" pitchFamily="34" charset="-122"/>
                <a:ea typeface="微软雅黑" pitchFamily="34" charset="-122"/>
              </a:rPr>
              <a:t>和我们这个平台能为客户提供良好的商机和快捷方便的信息、导航的功能发挥。展望新的一年，我们将继续努力，力争各项工作更上一个新台阶。</a:t>
            </a:r>
          </a:p>
        </p:txBody>
      </p:sp>
      <p:pic>
        <p:nvPicPr>
          <p:cNvPr id="49" name="Picture 2"/>
          <p:cNvPicPr>
            <a:picLocks noChangeAspect="1" noChangeArrowheads="1"/>
          </p:cNvPicPr>
          <p:nvPr/>
        </p:nvPicPr>
        <p:blipFill>
          <a:blip r:embed="rId3" cstate="print">
            <a:extLst>
              <a:ext uri="{28A0092B-C50C-407E-A947-70E740481C1C}"/>
            </a:extLst>
          </a:blip>
          <a:stretch>
            <a:fillRect/>
          </a:stretch>
        </p:blipFill>
        <p:spPr bwMode="auto">
          <a:xfrm>
            <a:off x="4365500" y="3207958"/>
            <a:ext cx="1916713" cy="1360676"/>
          </a:xfrm>
          <a:prstGeom prst="rect">
            <a:avLst/>
          </a:prstGeom>
          <a:solidFill>
            <a:srgbClr val="FFFFFF">
              <a:shade val="85000"/>
            </a:srgbClr>
          </a:solidFill>
          <a:ln w="44450" cap="sq">
            <a:gradFill>
              <a:gsLst>
                <a:gs pos="0">
                  <a:srgbClr val="FFC000"/>
                </a:gs>
                <a:gs pos="40040">
                  <a:schemeClr val="bg1"/>
                </a:gs>
                <a:gs pos="88000">
                  <a:srgbClr val="FF6600"/>
                </a:gs>
              </a:gsLst>
              <a:lin ang="5400000" scaled="0"/>
            </a:gradFill>
            <a:miter lim="800000"/>
          </a:ln>
          <a:effectLst>
            <a:outerShdw blurRad="65000" dist="50800" dir="12900000" kx="195000" ky="145000" algn="tl" rotWithShape="0">
              <a:srgbClr val="000000">
                <a:alpha val="41000"/>
              </a:srgbClr>
            </a:outerShdw>
          </a:effectLst>
          <a:scene3d>
            <a:camera prst="orthographicFront">
              <a:rot lat="0" lon="0" rev="360000"/>
            </a:camera>
            <a:lightRig rig="twoPt" dir="t">
              <a:rot lat="0" lon="0" rev="7200000"/>
            </a:lightRig>
          </a:scene3d>
          <a:sp3d>
            <a:bevelT w="0" h="0"/>
            <a:contourClr>
              <a:srgbClr val="969696"/>
            </a:contourClr>
          </a:sp3d>
          <a:extLst/>
        </p:spPr>
      </p:pic>
      <p:pic>
        <p:nvPicPr>
          <p:cNvPr id="54" name="Picture 4"/>
          <p:cNvPicPr>
            <a:picLocks noChangeAspect="1" noChangeArrowheads="1"/>
          </p:cNvPicPr>
          <p:nvPr/>
        </p:nvPicPr>
        <p:blipFill>
          <a:blip r:embed="rId4" cstate="print">
            <a:extLst>
              <a:ext uri="{28A0092B-C50C-407E-A947-70E740481C1C}"/>
            </a:extLst>
          </a:blip>
          <a:stretch>
            <a:fillRect/>
          </a:stretch>
        </p:blipFill>
        <p:spPr bwMode="auto">
          <a:xfrm rot="834713">
            <a:off x="6614002" y="3478647"/>
            <a:ext cx="1296144" cy="819297"/>
          </a:xfrm>
          <a:prstGeom prst="rect">
            <a:avLst/>
          </a:prstGeom>
          <a:solidFill>
            <a:srgbClr val="FFFFFF">
              <a:shade val="85000"/>
            </a:srgbClr>
          </a:solidFill>
          <a:ln w="44450" cap="sq">
            <a:gradFill>
              <a:gsLst>
                <a:gs pos="0">
                  <a:srgbClr val="FFF200"/>
                </a:gs>
                <a:gs pos="40040">
                  <a:schemeClr val="bg1"/>
                </a:gs>
                <a:gs pos="88000">
                  <a:srgbClr val="FFC000"/>
                </a:gs>
              </a:gsLst>
              <a:lin ang="5400000" scaled="0"/>
            </a:gradFill>
            <a:miter lim="800000"/>
          </a:ln>
          <a:effectLst>
            <a:outerShdw blurRad="65000" dist="50800" dir="12900000" kx="195000" ky="145000" algn="tl" rotWithShape="0">
              <a:srgbClr val="000000">
                <a:alpha val="41000"/>
              </a:srgbClr>
            </a:outerShdw>
          </a:effectLst>
          <a:scene3d>
            <a:camera prst="orthographicFront">
              <a:rot lat="0" lon="0" rev="360000"/>
            </a:camera>
            <a:lightRig rig="twoPt" dir="t">
              <a:rot lat="0" lon="0" rev="7200000"/>
            </a:lightRig>
          </a:scene3d>
          <a:sp3d>
            <a:bevelT w="0" h="0"/>
            <a:contourClr>
              <a:srgbClr val="969696"/>
            </a:contourClr>
          </a:sp3d>
          <a:extLst/>
        </p:spPr>
      </p:pic>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iterate type="lt">
                                    <p:tmPct val="0"/>
                                  </p:iterate>
                                  <p:childTnLst>
                                    <p:set>
                                      <p:cBhvr>
                                        <p:cTn id="6" dur="1" fill="hold">
                                          <p:stCondLst>
                                            <p:cond delay="0"/>
                                          </p:stCondLst>
                                        </p:cTn>
                                        <p:tgtEl>
                                          <p:spTgt spid="44"/>
                                        </p:tgtEl>
                                        <p:attrNameLst>
                                          <p:attrName>style.visibility</p:attrName>
                                        </p:attrNameLst>
                                      </p:cBhvr>
                                      <p:to>
                                        <p:strVal val="visible"/>
                                      </p:to>
                                    </p:set>
                                    <p:animEffect transition="in" filter="barn(outVertical)">
                                      <p:cBhvr>
                                        <p:cTn id="7" dur="250"/>
                                        <p:tgtEl>
                                          <p:spTgt spid="44"/>
                                        </p:tgtEl>
                                      </p:cBhvr>
                                    </p:animEffect>
                                  </p:childTnLst>
                                </p:cTn>
                              </p:par>
                            </p:childTnLst>
                          </p:cTn>
                        </p:par>
                        <p:par>
                          <p:cTn id="8" fill="hold">
                            <p:stCondLst>
                              <p:cond delay="250"/>
                            </p:stCondLst>
                            <p:childTnLst>
                              <p:par>
                                <p:cTn id="9" presetID="26" presetClass="emph" presetSubtype="0" fill="hold" grpId="1" nodeType="afterEffect">
                                  <p:stCondLst>
                                    <p:cond delay="0"/>
                                  </p:stCondLst>
                                  <p:iterate type="lt">
                                    <p:tmPct val="0"/>
                                  </p:iterate>
                                  <p:childTnLst>
                                    <p:animEffect transition="out" filter="fade">
                                      <p:cBhvr>
                                        <p:cTn id="10" dur="250" tmFilter="0, 0; .2, .5; .8, .5; 1, 0"/>
                                        <p:tgtEl>
                                          <p:spTgt spid="44"/>
                                        </p:tgtEl>
                                      </p:cBhvr>
                                    </p:animEffect>
                                    <p:animScale>
                                      <p:cBhvr>
                                        <p:cTn id="11" dur="125" autoRev="1" fill="hold"/>
                                        <p:tgtEl>
                                          <p:spTgt spid="44"/>
                                        </p:tgtEl>
                                      </p:cBhvr>
                                      <p:by x="105000" y="105000"/>
                                    </p:animScale>
                                  </p:childTnLst>
                                </p:cTn>
                              </p:par>
                            </p:childTnLst>
                          </p:cTn>
                        </p:par>
                        <p:par>
                          <p:cTn id="12" fill="hold">
                            <p:stCondLst>
                              <p:cond delay="500"/>
                            </p:stCondLst>
                            <p:childTnLst>
                              <p:par>
                                <p:cTn id="13" presetID="16" presetClass="entr" presetSubtype="37" fill="hold" grpId="0" nodeType="afterEffect">
                                  <p:stCondLst>
                                    <p:cond delay="0"/>
                                  </p:stCondLst>
                                  <p:iterate type="lt">
                                    <p:tmPct val="0"/>
                                  </p:iterate>
                                  <p:childTnLst>
                                    <p:set>
                                      <p:cBhvr>
                                        <p:cTn id="14" dur="1" fill="hold">
                                          <p:stCondLst>
                                            <p:cond delay="0"/>
                                          </p:stCondLst>
                                        </p:cTn>
                                        <p:tgtEl>
                                          <p:spTgt spid="47"/>
                                        </p:tgtEl>
                                        <p:attrNameLst>
                                          <p:attrName>style.visibility</p:attrName>
                                        </p:attrNameLst>
                                      </p:cBhvr>
                                      <p:to>
                                        <p:strVal val="visible"/>
                                      </p:to>
                                    </p:set>
                                    <p:animEffect transition="in" filter="barn(outVertical)">
                                      <p:cBhvr>
                                        <p:cTn id="15" dur="250"/>
                                        <p:tgtEl>
                                          <p:spTgt spid="47"/>
                                        </p:tgtEl>
                                      </p:cBhvr>
                                    </p:animEffect>
                                  </p:childTnLst>
                                </p:cTn>
                              </p:par>
                            </p:childTnLst>
                          </p:cTn>
                        </p:par>
                        <p:par>
                          <p:cTn id="16" fill="hold">
                            <p:stCondLst>
                              <p:cond delay="750"/>
                            </p:stCondLst>
                            <p:childTnLst>
                              <p:par>
                                <p:cTn id="17" presetID="22" presetClass="entr" presetSubtype="1" fill="hold" nodeType="afterEffect">
                                  <p:stCondLst>
                                    <p:cond delay="0"/>
                                  </p:stCondLst>
                                  <p:childTnLst>
                                    <p:set>
                                      <p:cBhvr>
                                        <p:cTn id="18" dur="1" fill="hold">
                                          <p:stCondLst>
                                            <p:cond delay="0"/>
                                          </p:stCondLst>
                                        </p:cTn>
                                        <p:tgtEl>
                                          <p:spTgt spid="45"/>
                                        </p:tgtEl>
                                        <p:attrNameLst>
                                          <p:attrName>style.visibility</p:attrName>
                                        </p:attrNameLst>
                                      </p:cBhvr>
                                      <p:to>
                                        <p:strVal val="visible"/>
                                      </p:to>
                                    </p:set>
                                    <p:animEffect transition="in" filter="wipe(up)">
                                      <p:cBhvr>
                                        <p:cTn id="19" dur="250"/>
                                        <p:tgtEl>
                                          <p:spTgt spid="45"/>
                                        </p:tgtEl>
                                      </p:cBhvr>
                                    </p:animEffect>
                                  </p:childTnLst>
                                </p:cTn>
                              </p:par>
                            </p:childTnLst>
                          </p:cTn>
                        </p:par>
                        <p:par>
                          <p:cTn id="20" fill="hold">
                            <p:stCondLst>
                              <p:cond delay="1000"/>
                            </p:stCondLst>
                            <p:childTnLst>
                              <p:par>
                                <p:cTn id="21" presetID="22" presetClass="entr" presetSubtype="1" fill="hold" grpId="0" nodeType="afterEffect">
                                  <p:stCondLst>
                                    <p:cond delay="0"/>
                                  </p:stCondLst>
                                  <p:childTnLst>
                                    <p:set>
                                      <p:cBhvr>
                                        <p:cTn id="22" dur="1" fill="hold">
                                          <p:stCondLst>
                                            <p:cond delay="0"/>
                                          </p:stCondLst>
                                        </p:cTn>
                                        <p:tgtEl>
                                          <p:spTgt spid="48"/>
                                        </p:tgtEl>
                                        <p:attrNameLst>
                                          <p:attrName>style.visibility</p:attrName>
                                        </p:attrNameLst>
                                      </p:cBhvr>
                                      <p:to>
                                        <p:strVal val="visible"/>
                                      </p:to>
                                    </p:set>
                                    <p:animEffect transition="in" filter="wipe(up)">
                                      <p:cBhvr>
                                        <p:cTn id="23" dur="250"/>
                                        <p:tgtEl>
                                          <p:spTgt spid="48"/>
                                        </p:tgtEl>
                                      </p:cBhvr>
                                    </p:animEffect>
                                  </p:childTnLst>
                                </p:cTn>
                              </p:par>
                            </p:childTnLst>
                          </p:cTn>
                        </p:par>
                        <p:par>
                          <p:cTn id="24" fill="hold">
                            <p:stCondLst>
                              <p:cond delay="1250"/>
                            </p:stCondLst>
                            <p:childTnLst>
                              <p:par>
                                <p:cTn id="25" presetID="52" presetClass="entr" presetSubtype="0" fill="hold" nodeType="afterEffect">
                                  <p:stCondLst>
                                    <p:cond delay="0"/>
                                  </p:stCondLst>
                                  <p:childTnLst>
                                    <p:set>
                                      <p:cBhvr>
                                        <p:cTn id="26" dur="1" fill="hold">
                                          <p:stCondLst>
                                            <p:cond delay="0"/>
                                          </p:stCondLst>
                                        </p:cTn>
                                        <p:tgtEl>
                                          <p:spTgt spid="49"/>
                                        </p:tgtEl>
                                        <p:attrNameLst>
                                          <p:attrName>style.visibility</p:attrName>
                                        </p:attrNameLst>
                                      </p:cBhvr>
                                      <p:to>
                                        <p:strVal val="visible"/>
                                      </p:to>
                                    </p:set>
                                    <p:animScale>
                                      <p:cBhvr>
                                        <p:cTn id="27" dur="250" decel="50000" fill="hold">
                                          <p:stCondLst>
                                            <p:cond delay="0"/>
                                          </p:stCondLst>
                                        </p:cTn>
                                        <p:tgtEl>
                                          <p:spTgt spid="4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250" decel="50000" fill="hold">
                                          <p:stCondLst>
                                            <p:cond delay="0"/>
                                          </p:stCondLst>
                                        </p:cTn>
                                        <p:tgtEl>
                                          <p:spTgt spid="49"/>
                                        </p:tgtEl>
                                        <p:attrNameLst>
                                          <p:attrName>ppt_x</p:attrName>
                                          <p:attrName>ppt_y</p:attrName>
                                        </p:attrNameLst>
                                      </p:cBhvr>
                                    </p:animMotion>
                                    <p:animEffect transition="in" filter="fade">
                                      <p:cBhvr>
                                        <p:cTn id="29" dur="250"/>
                                        <p:tgtEl>
                                          <p:spTgt spid="49"/>
                                        </p:tgtEl>
                                      </p:cBhvr>
                                    </p:animEffect>
                                  </p:childTnLst>
                                </p:cTn>
                              </p:par>
                              <p:par>
                                <p:cTn id="30" presetID="52" presetClass="entr" presetSubtype="0" fill="hold" nodeType="withEffect">
                                  <p:stCondLst>
                                    <p:cond delay="250"/>
                                  </p:stCondLst>
                                  <p:childTnLst>
                                    <p:set>
                                      <p:cBhvr>
                                        <p:cTn id="31" dur="1" fill="hold">
                                          <p:stCondLst>
                                            <p:cond delay="0"/>
                                          </p:stCondLst>
                                        </p:cTn>
                                        <p:tgtEl>
                                          <p:spTgt spid="54"/>
                                        </p:tgtEl>
                                        <p:attrNameLst>
                                          <p:attrName>style.visibility</p:attrName>
                                        </p:attrNameLst>
                                      </p:cBhvr>
                                      <p:to>
                                        <p:strVal val="visible"/>
                                      </p:to>
                                    </p:set>
                                    <p:animScale>
                                      <p:cBhvr>
                                        <p:cTn id="32" dur="250" decel="50000" fill="hold">
                                          <p:stCondLst>
                                            <p:cond delay="0"/>
                                          </p:stCondLst>
                                        </p:cTn>
                                        <p:tgtEl>
                                          <p:spTgt spid="5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3" dur="250" decel="50000" fill="hold">
                                          <p:stCondLst>
                                            <p:cond delay="0"/>
                                          </p:stCondLst>
                                        </p:cTn>
                                        <p:tgtEl>
                                          <p:spTgt spid="54"/>
                                        </p:tgtEl>
                                        <p:attrNameLst>
                                          <p:attrName>ppt_x</p:attrName>
                                          <p:attrName>ppt_y</p:attrName>
                                        </p:attrNameLst>
                                      </p:cBhvr>
                                    </p:animMotion>
                                    <p:animEffect transition="in" filter="fade">
                                      <p:cBhvr>
                                        <p:cTn id="34" dur="25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4" grpId="1"/>
      <p:bldP spid="47" grpId="0"/>
      <p:bldP spid="48" grpId="0"/>
    </p:bldLst>
  </p:timing>
</p:sld>
</file>

<file path=ppt/slides/slide30.xml><?xml version="1.0" encoding="utf-8"?>
<p:sld xmlns:a="http://schemas.openxmlformats.org/drawingml/2006/main" xmlns:r="http://schemas.openxmlformats.org/officeDocument/2006/relationships" xmlns:p="http://schemas.openxmlformats.org/presentationml/2006/main">
  <p:cSld>
    <p:bg>
      <p:bgPr>
        <a:pattFill prst="trellis">
          <a:fgClr>
            <a:schemeClr val="tx2">
              <a:lumMod val="20000"/>
              <a:lumOff val="80000"/>
            </a:schemeClr>
          </a:fgClr>
          <a:bgClr>
            <a:schemeClr val="bg1"/>
          </a:bgClr>
        </a:pattFill>
        <a:effectLst/>
      </p:bgPr>
    </p:bg>
    <p:spTree>
      <p:nvGrpSpPr>
        <p:cNvPr id="1" name=""/>
        <p:cNvGrpSpPr/>
        <p:nvPr/>
      </p:nvGrpSpPr>
      <p:grpSpPr>
        <a:xfrm>
          <a:off x="0" y="0"/>
          <a:ext cx="0" cy="0"/>
          <a:chOff x="0" y="0"/>
          <a:chExt cx="0" cy="0"/>
        </a:xfrm>
      </p:grpSpPr>
      <p:sp>
        <p:nvSpPr>
          <p:cNvPr id="2" name="矩形 1"/>
          <p:cNvSpPr/>
          <p:nvPr/>
        </p:nvSpPr>
        <p:spPr>
          <a:xfrm>
            <a:off x="360363" y="195263"/>
            <a:ext cx="360362" cy="360362"/>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 name="矩形 2"/>
          <p:cNvSpPr/>
          <p:nvPr/>
        </p:nvSpPr>
        <p:spPr>
          <a:xfrm>
            <a:off x="534988" y="342900"/>
            <a:ext cx="290512" cy="290513"/>
          </a:xfrm>
          <a:prstGeom prst="rect">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4" name="直接连接符 3"/>
          <p:cNvCxnSpPr/>
          <p:nvPr/>
        </p:nvCxnSpPr>
        <p:spPr>
          <a:xfrm>
            <a:off x="896938" y="608013"/>
            <a:ext cx="8212137"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标题 1"/>
          <p:cNvSpPr txBox="1">
            <a:spLocks/>
          </p:cNvSpPr>
          <p:nvPr/>
        </p:nvSpPr>
        <p:spPr bwMode="auto">
          <a:xfrm>
            <a:off x="1116013" y="95250"/>
            <a:ext cx="8229600" cy="565150"/>
          </a:xfrm>
          <a:prstGeom prst="rect">
            <a:avLst/>
          </a:prstGeom>
          <a:noFill/>
          <a:ln w="9525">
            <a:noFill/>
            <a:miter lim="800000"/>
            <a:headEnd/>
            <a:tailEnd/>
          </a:ln>
        </p:spPr>
        <p:txBody>
          <a:bodyPr/>
          <a:lstStyle/>
          <a:p>
            <a:r>
              <a:rPr lang="zh-CN" altLang="en-US" sz="2800" b="1">
                <a:solidFill>
                  <a:srgbClr val="0070C0"/>
                </a:solidFill>
                <a:latin typeface="微软雅黑" pitchFamily="34" charset="-122"/>
                <a:ea typeface="微软雅黑" pitchFamily="34" charset="-122"/>
              </a:rPr>
              <a:t>点击此处添加标题</a:t>
            </a:r>
          </a:p>
        </p:txBody>
      </p:sp>
      <p:grpSp>
        <p:nvGrpSpPr>
          <p:cNvPr id="6" name="组合 5"/>
          <p:cNvGrpSpPr>
            <a:grpSpLocks/>
          </p:cNvGrpSpPr>
          <p:nvPr/>
        </p:nvGrpSpPr>
        <p:grpSpPr bwMode="auto">
          <a:xfrm>
            <a:off x="3900488" y="627063"/>
            <a:ext cx="1514475" cy="2449512"/>
            <a:chOff x="3719964" y="785576"/>
            <a:chExt cx="1632799" cy="2709834"/>
          </a:xfrm>
        </p:grpSpPr>
        <p:sp>
          <p:nvSpPr>
            <p:cNvPr id="7" name="Freeform 5"/>
            <p:cNvSpPr>
              <a:spLocks/>
            </p:cNvSpPr>
            <p:nvPr/>
          </p:nvSpPr>
          <p:spPr bwMode="gray">
            <a:xfrm>
              <a:off x="3719964" y="785576"/>
              <a:ext cx="1632799" cy="2709834"/>
            </a:xfrm>
            <a:custGeom>
              <a:avLst/>
              <a:gdLst>
                <a:gd name="T0" fmla="*/ 1467 w 1470"/>
                <a:gd name="T1" fmla="*/ 1246 h 2346"/>
                <a:gd name="T2" fmla="*/ 1444 w 1470"/>
                <a:gd name="T3" fmla="*/ 1390 h 2346"/>
                <a:gd name="T4" fmla="*/ 1400 w 1470"/>
                <a:gd name="T5" fmla="*/ 1529 h 2346"/>
                <a:gd name="T6" fmla="*/ 1339 w 1470"/>
                <a:gd name="T7" fmla="*/ 1662 h 2346"/>
                <a:gd name="T8" fmla="*/ 1267 w 1470"/>
                <a:gd name="T9" fmla="*/ 1784 h 2346"/>
                <a:gd name="T10" fmla="*/ 1187 w 1470"/>
                <a:gd name="T11" fmla="*/ 1898 h 2346"/>
                <a:gd name="T12" fmla="*/ 1102 w 1470"/>
                <a:gd name="T13" fmla="*/ 2002 h 2346"/>
                <a:gd name="T14" fmla="*/ 1019 w 1470"/>
                <a:gd name="T15" fmla="*/ 2094 h 2346"/>
                <a:gd name="T16" fmla="*/ 939 w 1470"/>
                <a:gd name="T17" fmla="*/ 2174 h 2346"/>
                <a:gd name="T18" fmla="*/ 866 w 1470"/>
                <a:gd name="T19" fmla="*/ 2239 h 2346"/>
                <a:gd name="T20" fmla="*/ 806 w 1470"/>
                <a:gd name="T21" fmla="*/ 2290 h 2346"/>
                <a:gd name="T22" fmla="*/ 763 w 1470"/>
                <a:gd name="T23" fmla="*/ 2325 h 2346"/>
                <a:gd name="T24" fmla="*/ 739 w 1470"/>
                <a:gd name="T25" fmla="*/ 2343 h 2346"/>
                <a:gd name="T26" fmla="*/ 732 w 1470"/>
                <a:gd name="T27" fmla="*/ 2343 h 2346"/>
                <a:gd name="T28" fmla="*/ 709 w 1470"/>
                <a:gd name="T29" fmla="*/ 2325 h 2346"/>
                <a:gd name="T30" fmla="*/ 665 w 1470"/>
                <a:gd name="T31" fmla="*/ 2290 h 2346"/>
                <a:gd name="T32" fmla="*/ 604 w 1470"/>
                <a:gd name="T33" fmla="*/ 2239 h 2346"/>
                <a:gd name="T34" fmla="*/ 532 w 1470"/>
                <a:gd name="T35" fmla="*/ 2174 h 2346"/>
                <a:gd name="T36" fmla="*/ 452 w 1470"/>
                <a:gd name="T37" fmla="*/ 2094 h 2346"/>
                <a:gd name="T38" fmla="*/ 367 w 1470"/>
                <a:gd name="T39" fmla="*/ 2002 h 2346"/>
                <a:gd name="T40" fmla="*/ 284 w 1470"/>
                <a:gd name="T41" fmla="*/ 1898 h 2346"/>
                <a:gd name="T42" fmla="*/ 204 w 1470"/>
                <a:gd name="T43" fmla="*/ 1784 h 2346"/>
                <a:gd name="T44" fmla="*/ 131 w 1470"/>
                <a:gd name="T45" fmla="*/ 1662 h 2346"/>
                <a:gd name="T46" fmla="*/ 71 w 1470"/>
                <a:gd name="T47" fmla="*/ 1529 h 2346"/>
                <a:gd name="T48" fmla="*/ 27 w 1470"/>
                <a:gd name="T49" fmla="*/ 1390 h 2346"/>
                <a:gd name="T50" fmla="*/ 4 w 1470"/>
                <a:gd name="T51" fmla="*/ 1246 h 2346"/>
                <a:gd name="T52" fmla="*/ 4 w 1470"/>
                <a:gd name="T53" fmla="*/ 1098 h 2346"/>
                <a:gd name="T54" fmla="*/ 27 w 1470"/>
                <a:gd name="T55" fmla="*/ 954 h 2346"/>
                <a:gd name="T56" fmla="*/ 71 w 1470"/>
                <a:gd name="T57" fmla="*/ 815 h 2346"/>
                <a:gd name="T58" fmla="*/ 131 w 1470"/>
                <a:gd name="T59" fmla="*/ 684 h 2346"/>
                <a:gd name="T60" fmla="*/ 204 w 1470"/>
                <a:gd name="T61" fmla="*/ 560 h 2346"/>
                <a:gd name="T62" fmla="*/ 284 w 1470"/>
                <a:gd name="T63" fmla="*/ 446 h 2346"/>
                <a:gd name="T64" fmla="*/ 367 w 1470"/>
                <a:gd name="T65" fmla="*/ 343 h 2346"/>
                <a:gd name="T66" fmla="*/ 452 w 1470"/>
                <a:gd name="T67" fmla="*/ 251 h 2346"/>
                <a:gd name="T68" fmla="*/ 532 w 1470"/>
                <a:gd name="T69" fmla="*/ 170 h 2346"/>
                <a:gd name="T70" fmla="*/ 604 w 1470"/>
                <a:gd name="T71" fmla="*/ 105 h 2346"/>
                <a:gd name="T72" fmla="*/ 665 w 1470"/>
                <a:gd name="T73" fmla="*/ 55 h 2346"/>
                <a:gd name="T74" fmla="*/ 709 w 1470"/>
                <a:gd name="T75" fmla="*/ 19 h 2346"/>
                <a:gd name="T76" fmla="*/ 732 w 1470"/>
                <a:gd name="T77" fmla="*/ 1 h 2346"/>
                <a:gd name="T78" fmla="*/ 739 w 1470"/>
                <a:gd name="T79" fmla="*/ 1 h 2346"/>
                <a:gd name="T80" fmla="*/ 763 w 1470"/>
                <a:gd name="T81" fmla="*/ 19 h 2346"/>
                <a:gd name="T82" fmla="*/ 806 w 1470"/>
                <a:gd name="T83" fmla="*/ 55 h 2346"/>
                <a:gd name="T84" fmla="*/ 866 w 1470"/>
                <a:gd name="T85" fmla="*/ 105 h 2346"/>
                <a:gd name="T86" fmla="*/ 939 w 1470"/>
                <a:gd name="T87" fmla="*/ 170 h 2346"/>
                <a:gd name="T88" fmla="*/ 1019 w 1470"/>
                <a:gd name="T89" fmla="*/ 251 h 2346"/>
                <a:gd name="T90" fmla="*/ 1102 w 1470"/>
                <a:gd name="T91" fmla="*/ 343 h 2346"/>
                <a:gd name="T92" fmla="*/ 1187 w 1470"/>
                <a:gd name="T93" fmla="*/ 446 h 2346"/>
                <a:gd name="T94" fmla="*/ 1267 w 1470"/>
                <a:gd name="T95" fmla="*/ 560 h 2346"/>
                <a:gd name="T96" fmla="*/ 1339 w 1470"/>
                <a:gd name="T97" fmla="*/ 684 h 2346"/>
                <a:gd name="T98" fmla="*/ 1400 w 1470"/>
                <a:gd name="T99" fmla="*/ 815 h 2346"/>
                <a:gd name="T100" fmla="*/ 1444 w 1470"/>
                <a:gd name="T101" fmla="*/ 954 h 2346"/>
                <a:gd name="T102" fmla="*/ 1467 w 1470"/>
                <a:gd name="T103" fmla="*/ 1098 h 2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70" h="2346">
                  <a:moveTo>
                    <a:pt x="1470" y="1173"/>
                  </a:moveTo>
                  <a:lnTo>
                    <a:pt x="1467" y="1246"/>
                  </a:lnTo>
                  <a:lnTo>
                    <a:pt x="1458" y="1319"/>
                  </a:lnTo>
                  <a:lnTo>
                    <a:pt x="1444" y="1390"/>
                  </a:lnTo>
                  <a:lnTo>
                    <a:pt x="1423" y="1462"/>
                  </a:lnTo>
                  <a:lnTo>
                    <a:pt x="1400" y="1529"/>
                  </a:lnTo>
                  <a:lnTo>
                    <a:pt x="1371" y="1596"/>
                  </a:lnTo>
                  <a:lnTo>
                    <a:pt x="1339" y="1662"/>
                  </a:lnTo>
                  <a:lnTo>
                    <a:pt x="1305" y="1724"/>
                  </a:lnTo>
                  <a:lnTo>
                    <a:pt x="1267" y="1784"/>
                  </a:lnTo>
                  <a:lnTo>
                    <a:pt x="1228" y="1843"/>
                  </a:lnTo>
                  <a:lnTo>
                    <a:pt x="1187" y="1898"/>
                  </a:lnTo>
                  <a:lnTo>
                    <a:pt x="1145" y="1952"/>
                  </a:lnTo>
                  <a:lnTo>
                    <a:pt x="1102" y="2002"/>
                  </a:lnTo>
                  <a:lnTo>
                    <a:pt x="1060" y="2050"/>
                  </a:lnTo>
                  <a:lnTo>
                    <a:pt x="1019" y="2094"/>
                  </a:lnTo>
                  <a:lnTo>
                    <a:pt x="978" y="2134"/>
                  </a:lnTo>
                  <a:lnTo>
                    <a:pt x="939" y="2174"/>
                  </a:lnTo>
                  <a:lnTo>
                    <a:pt x="901" y="2207"/>
                  </a:lnTo>
                  <a:lnTo>
                    <a:pt x="866" y="2239"/>
                  </a:lnTo>
                  <a:lnTo>
                    <a:pt x="835" y="2266"/>
                  </a:lnTo>
                  <a:lnTo>
                    <a:pt x="806" y="2290"/>
                  </a:lnTo>
                  <a:lnTo>
                    <a:pt x="783" y="2309"/>
                  </a:lnTo>
                  <a:lnTo>
                    <a:pt x="763" y="2325"/>
                  </a:lnTo>
                  <a:lnTo>
                    <a:pt x="748" y="2336"/>
                  </a:lnTo>
                  <a:lnTo>
                    <a:pt x="739" y="2343"/>
                  </a:lnTo>
                  <a:lnTo>
                    <a:pt x="735" y="2346"/>
                  </a:lnTo>
                  <a:lnTo>
                    <a:pt x="732" y="2343"/>
                  </a:lnTo>
                  <a:lnTo>
                    <a:pt x="723" y="2336"/>
                  </a:lnTo>
                  <a:lnTo>
                    <a:pt x="709" y="2325"/>
                  </a:lnTo>
                  <a:lnTo>
                    <a:pt x="688" y="2309"/>
                  </a:lnTo>
                  <a:lnTo>
                    <a:pt x="665" y="2290"/>
                  </a:lnTo>
                  <a:lnTo>
                    <a:pt x="636" y="2266"/>
                  </a:lnTo>
                  <a:lnTo>
                    <a:pt x="604" y="2239"/>
                  </a:lnTo>
                  <a:lnTo>
                    <a:pt x="570" y="2207"/>
                  </a:lnTo>
                  <a:lnTo>
                    <a:pt x="532" y="2174"/>
                  </a:lnTo>
                  <a:lnTo>
                    <a:pt x="493" y="2134"/>
                  </a:lnTo>
                  <a:lnTo>
                    <a:pt x="452" y="2094"/>
                  </a:lnTo>
                  <a:lnTo>
                    <a:pt x="410" y="2050"/>
                  </a:lnTo>
                  <a:lnTo>
                    <a:pt x="367" y="2002"/>
                  </a:lnTo>
                  <a:lnTo>
                    <a:pt x="325" y="1952"/>
                  </a:lnTo>
                  <a:lnTo>
                    <a:pt x="284" y="1898"/>
                  </a:lnTo>
                  <a:lnTo>
                    <a:pt x="243" y="1843"/>
                  </a:lnTo>
                  <a:lnTo>
                    <a:pt x="204" y="1784"/>
                  </a:lnTo>
                  <a:lnTo>
                    <a:pt x="166" y="1724"/>
                  </a:lnTo>
                  <a:lnTo>
                    <a:pt x="131" y="1662"/>
                  </a:lnTo>
                  <a:lnTo>
                    <a:pt x="100" y="1596"/>
                  </a:lnTo>
                  <a:lnTo>
                    <a:pt x="71" y="1529"/>
                  </a:lnTo>
                  <a:lnTo>
                    <a:pt x="48" y="1462"/>
                  </a:lnTo>
                  <a:lnTo>
                    <a:pt x="27" y="1390"/>
                  </a:lnTo>
                  <a:lnTo>
                    <a:pt x="13" y="1319"/>
                  </a:lnTo>
                  <a:lnTo>
                    <a:pt x="4" y="1246"/>
                  </a:lnTo>
                  <a:lnTo>
                    <a:pt x="0" y="1173"/>
                  </a:lnTo>
                  <a:lnTo>
                    <a:pt x="4" y="1098"/>
                  </a:lnTo>
                  <a:lnTo>
                    <a:pt x="13" y="1025"/>
                  </a:lnTo>
                  <a:lnTo>
                    <a:pt x="27" y="954"/>
                  </a:lnTo>
                  <a:lnTo>
                    <a:pt x="48" y="884"/>
                  </a:lnTo>
                  <a:lnTo>
                    <a:pt x="71" y="815"/>
                  </a:lnTo>
                  <a:lnTo>
                    <a:pt x="100" y="748"/>
                  </a:lnTo>
                  <a:lnTo>
                    <a:pt x="131" y="684"/>
                  </a:lnTo>
                  <a:lnTo>
                    <a:pt x="166" y="621"/>
                  </a:lnTo>
                  <a:lnTo>
                    <a:pt x="204" y="560"/>
                  </a:lnTo>
                  <a:lnTo>
                    <a:pt x="243" y="502"/>
                  </a:lnTo>
                  <a:lnTo>
                    <a:pt x="284" y="446"/>
                  </a:lnTo>
                  <a:lnTo>
                    <a:pt x="325" y="394"/>
                  </a:lnTo>
                  <a:lnTo>
                    <a:pt x="367" y="343"/>
                  </a:lnTo>
                  <a:lnTo>
                    <a:pt x="410" y="294"/>
                  </a:lnTo>
                  <a:lnTo>
                    <a:pt x="452" y="251"/>
                  </a:lnTo>
                  <a:lnTo>
                    <a:pt x="493" y="210"/>
                  </a:lnTo>
                  <a:lnTo>
                    <a:pt x="532" y="170"/>
                  </a:lnTo>
                  <a:lnTo>
                    <a:pt x="570" y="137"/>
                  </a:lnTo>
                  <a:lnTo>
                    <a:pt x="604" y="105"/>
                  </a:lnTo>
                  <a:lnTo>
                    <a:pt x="636" y="79"/>
                  </a:lnTo>
                  <a:lnTo>
                    <a:pt x="665" y="55"/>
                  </a:lnTo>
                  <a:lnTo>
                    <a:pt x="688" y="35"/>
                  </a:lnTo>
                  <a:lnTo>
                    <a:pt x="709" y="19"/>
                  </a:lnTo>
                  <a:lnTo>
                    <a:pt x="723" y="9"/>
                  </a:lnTo>
                  <a:lnTo>
                    <a:pt x="732" y="1"/>
                  </a:lnTo>
                  <a:lnTo>
                    <a:pt x="735" y="0"/>
                  </a:lnTo>
                  <a:lnTo>
                    <a:pt x="739" y="1"/>
                  </a:lnTo>
                  <a:lnTo>
                    <a:pt x="748" y="9"/>
                  </a:lnTo>
                  <a:lnTo>
                    <a:pt x="763" y="19"/>
                  </a:lnTo>
                  <a:lnTo>
                    <a:pt x="783" y="35"/>
                  </a:lnTo>
                  <a:lnTo>
                    <a:pt x="806" y="55"/>
                  </a:lnTo>
                  <a:lnTo>
                    <a:pt x="835" y="79"/>
                  </a:lnTo>
                  <a:lnTo>
                    <a:pt x="866" y="105"/>
                  </a:lnTo>
                  <a:lnTo>
                    <a:pt x="901" y="137"/>
                  </a:lnTo>
                  <a:lnTo>
                    <a:pt x="939" y="170"/>
                  </a:lnTo>
                  <a:lnTo>
                    <a:pt x="978" y="210"/>
                  </a:lnTo>
                  <a:lnTo>
                    <a:pt x="1019" y="251"/>
                  </a:lnTo>
                  <a:lnTo>
                    <a:pt x="1060" y="294"/>
                  </a:lnTo>
                  <a:lnTo>
                    <a:pt x="1102" y="343"/>
                  </a:lnTo>
                  <a:lnTo>
                    <a:pt x="1145" y="394"/>
                  </a:lnTo>
                  <a:lnTo>
                    <a:pt x="1187" y="446"/>
                  </a:lnTo>
                  <a:lnTo>
                    <a:pt x="1228" y="502"/>
                  </a:lnTo>
                  <a:lnTo>
                    <a:pt x="1267" y="560"/>
                  </a:lnTo>
                  <a:lnTo>
                    <a:pt x="1305" y="621"/>
                  </a:lnTo>
                  <a:lnTo>
                    <a:pt x="1339" y="684"/>
                  </a:lnTo>
                  <a:lnTo>
                    <a:pt x="1371" y="748"/>
                  </a:lnTo>
                  <a:lnTo>
                    <a:pt x="1400" y="815"/>
                  </a:lnTo>
                  <a:lnTo>
                    <a:pt x="1423" y="884"/>
                  </a:lnTo>
                  <a:lnTo>
                    <a:pt x="1444" y="954"/>
                  </a:lnTo>
                  <a:lnTo>
                    <a:pt x="1458" y="1025"/>
                  </a:lnTo>
                  <a:lnTo>
                    <a:pt x="1467" y="1098"/>
                  </a:lnTo>
                  <a:lnTo>
                    <a:pt x="1470" y="1173"/>
                  </a:lnTo>
                </a:path>
              </a:pathLst>
            </a:cu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fontAlgn="auto">
                <a:lnSpc>
                  <a:spcPct val="120000"/>
                </a:lnSpc>
                <a:spcBef>
                  <a:spcPts val="0"/>
                </a:spcBef>
                <a:spcAft>
                  <a:spcPts val="0"/>
                </a:spcAft>
                <a:defRPr/>
              </a:pPr>
              <a:endParaRPr lang="zh-CN" altLang="en-US" sz="1100" kern="0">
                <a:solidFill>
                  <a:srgbClr val="000000"/>
                </a:solidFill>
                <a:latin typeface="微软雅黑" pitchFamily="34" charset="-122"/>
                <a:ea typeface="微软雅黑" pitchFamily="34" charset="-122"/>
              </a:endParaRPr>
            </a:p>
          </p:txBody>
        </p:sp>
        <p:sp>
          <p:nvSpPr>
            <p:cNvPr id="8" name="TextBox 20"/>
            <p:cNvSpPr txBox="1"/>
            <p:nvPr/>
          </p:nvSpPr>
          <p:spPr bwMode="auto">
            <a:xfrm>
              <a:off x="3974981" y="1507378"/>
              <a:ext cx="1235724" cy="907962"/>
            </a:xfrm>
            <a:prstGeom prst="rect">
              <a:avLst/>
            </a:prstGeom>
            <a:noFill/>
          </p:spPr>
          <p:txBody>
            <a:bodyPr lIns="93296" tIns="46648" rIns="93296" bIns="46648">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auto">
                <a:lnSpc>
                  <a:spcPct val="150000"/>
                </a:lnSpc>
                <a:spcBef>
                  <a:spcPts val="0"/>
                </a:spcBef>
                <a:spcAft>
                  <a:spcPts val="0"/>
                </a:spcAft>
                <a:defRPr/>
              </a:pPr>
              <a:r>
                <a:rPr lang="zh-CN" altLang="en-US" sz="1050" dirty="0">
                  <a:solidFill>
                    <a:srgbClr val="000000"/>
                  </a:solidFill>
                  <a:latin typeface="微软雅黑" pitchFamily="34" charset="-122"/>
                  <a:ea typeface="微软雅黑" pitchFamily="34" charset="-122"/>
                </a:rPr>
                <a:t>单击此处添加段落文本单击此处添加段落文本</a:t>
              </a:r>
            </a:p>
          </p:txBody>
        </p:sp>
      </p:grpSp>
      <p:grpSp>
        <p:nvGrpSpPr>
          <p:cNvPr id="9" name="组合 8"/>
          <p:cNvGrpSpPr>
            <a:grpSpLocks/>
          </p:cNvGrpSpPr>
          <p:nvPr/>
        </p:nvGrpSpPr>
        <p:grpSpPr bwMode="auto">
          <a:xfrm>
            <a:off x="3897313" y="2624138"/>
            <a:ext cx="1441450" cy="2368550"/>
            <a:chOff x="3719964" y="3451677"/>
            <a:chExt cx="1555047" cy="2620747"/>
          </a:xfrm>
        </p:grpSpPr>
        <p:sp>
          <p:nvSpPr>
            <p:cNvPr id="10" name="Freeform 8"/>
            <p:cNvSpPr>
              <a:spLocks/>
            </p:cNvSpPr>
            <p:nvPr/>
          </p:nvSpPr>
          <p:spPr bwMode="gray">
            <a:xfrm>
              <a:off x="3719964" y="3451677"/>
              <a:ext cx="1555047" cy="2620747"/>
            </a:xfrm>
            <a:custGeom>
              <a:avLst/>
              <a:gdLst>
                <a:gd name="T0" fmla="*/ 1467 w 1470"/>
                <a:gd name="T1" fmla="*/ 1246 h 2346"/>
                <a:gd name="T2" fmla="*/ 1444 w 1470"/>
                <a:gd name="T3" fmla="*/ 1390 h 2346"/>
                <a:gd name="T4" fmla="*/ 1400 w 1470"/>
                <a:gd name="T5" fmla="*/ 1529 h 2346"/>
                <a:gd name="T6" fmla="*/ 1339 w 1470"/>
                <a:gd name="T7" fmla="*/ 1662 h 2346"/>
                <a:gd name="T8" fmla="*/ 1267 w 1470"/>
                <a:gd name="T9" fmla="*/ 1784 h 2346"/>
                <a:gd name="T10" fmla="*/ 1187 w 1470"/>
                <a:gd name="T11" fmla="*/ 1898 h 2346"/>
                <a:gd name="T12" fmla="*/ 1102 w 1470"/>
                <a:gd name="T13" fmla="*/ 2002 h 2346"/>
                <a:gd name="T14" fmla="*/ 1019 w 1470"/>
                <a:gd name="T15" fmla="*/ 2094 h 2346"/>
                <a:gd name="T16" fmla="*/ 939 w 1470"/>
                <a:gd name="T17" fmla="*/ 2174 h 2346"/>
                <a:gd name="T18" fmla="*/ 866 w 1470"/>
                <a:gd name="T19" fmla="*/ 2240 h 2346"/>
                <a:gd name="T20" fmla="*/ 806 w 1470"/>
                <a:gd name="T21" fmla="*/ 2291 h 2346"/>
                <a:gd name="T22" fmla="*/ 763 w 1470"/>
                <a:gd name="T23" fmla="*/ 2326 h 2346"/>
                <a:gd name="T24" fmla="*/ 739 w 1470"/>
                <a:gd name="T25" fmla="*/ 2343 h 2346"/>
                <a:gd name="T26" fmla="*/ 732 w 1470"/>
                <a:gd name="T27" fmla="*/ 2343 h 2346"/>
                <a:gd name="T28" fmla="*/ 709 w 1470"/>
                <a:gd name="T29" fmla="*/ 2326 h 2346"/>
                <a:gd name="T30" fmla="*/ 665 w 1470"/>
                <a:gd name="T31" fmla="*/ 2291 h 2346"/>
                <a:gd name="T32" fmla="*/ 604 w 1470"/>
                <a:gd name="T33" fmla="*/ 2240 h 2346"/>
                <a:gd name="T34" fmla="*/ 532 w 1470"/>
                <a:gd name="T35" fmla="*/ 2174 h 2346"/>
                <a:gd name="T36" fmla="*/ 452 w 1470"/>
                <a:gd name="T37" fmla="*/ 2094 h 2346"/>
                <a:gd name="T38" fmla="*/ 367 w 1470"/>
                <a:gd name="T39" fmla="*/ 2002 h 2346"/>
                <a:gd name="T40" fmla="*/ 284 w 1470"/>
                <a:gd name="T41" fmla="*/ 1898 h 2346"/>
                <a:gd name="T42" fmla="*/ 204 w 1470"/>
                <a:gd name="T43" fmla="*/ 1784 h 2346"/>
                <a:gd name="T44" fmla="*/ 131 w 1470"/>
                <a:gd name="T45" fmla="*/ 1662 h 2346"/>
                <a:gd name="T46" fmla="*/ 71 w 1470"/>
                <a:gd name="T47" fmla="*/ 1529 h 2346"/>
                <a:gd name="T48" fmla="*/ 27 w 1470"/>
                <a:gd name="T49" fmla="*/ 1390 h 2346"/>
                <a:gd name="T50" fmla="*/ 4 w 1470"/>
                <a:gd name="T51" fmla="*/ 1246 h 2346"/>
                <a:gd name="T52" fmla="*/ 4 w 1470"/>
                <a:gd name="T53" fmla="*/ 1099 h 2346"/>
                <a:gd name="T54" fmla="*/ 27 w 1470"/>
                <a:gd name="T55" fmla="*/ 954 h 2346"/>
                <a:gd name="T56" fmla="*/ 71 w 1470"/>
                <a:gd name="T57" fmla="*/ 816 h 2346"/>
                <a:gd name="T58" fmla="*/ 131 w 1470"/>
                <a:gd name="T59" fmla="*/ 684 h 2346"/>
                <a:gd name="T60" fmla="*/ 204 w 1470"/>
                <a:gd name="T61" fmla="*/ 560 h 2346"/>
                <a:gd name="T62" fmla="*/ 284 w 1470"/>
                <a:gd name="T63" fmla="*/ 446 h 2346"/>
                <a:gd name="T64" fmla="*/ 367 w 1470"/>
                <a:gd name="T65" fmla="*/ 343 h 2346"/>
                <a:gd name="T66" fmla="*/ 452 w 1470"/>
                <a:gd name="T67" fmla="*/ 251 h 2346"/>
                <a:gd name="T68" fmla="*/ 532 w 1470"/>
                <a:gd name="T69" fmla="*/ 171 h 2346"/>
                <a:gd name="T70" fmla="*/ 604 w 1470"/>
                <a:gd name="T71" fmla="*/ 105 h 2346"/>
                <a:gd name="T72" fmla="*/ 665 w 1470"/>
                <a:gd name="T73" fmla="*/ 55 h 2346"/>
                <a:gd name="T74" fmla="*/ 709 w 1470"/>
                <a:gd name="T75" fmla="*/ 19 h 2346"/>
                <a:gd name="T76" fmla="*/ 732 w 1470"/>
                <a:gd name="T77" fmla="*/ 1 h 2346"/>
                <a:gd name="T78" fmla="*/ 739 w 1470"/>
                <a:gd name="T79" fmla="*/ 1 h 2346"/>
                <a:gd name="T80" fmla="*/ 763 w 1470"/>
                <a:gd name="T81" fmla="*/ 19 h 2346"/>
                <a:gd name="T82" fmla="*/ 806 w 1470"/>
                <a:gd name="T83" fmla="*/ 55 h 2346"/>
                <a:gd name="T84" fmla="*/ 866 w 1470"/>
                <a:gd name="T85" fmla="*/ 105 h 2346"/>
                <a:gd name="T86" fmla="*/ 939 w 1470"/>
                <a:gd name="T87" fmla="*/ 171 h 2346"/>
                <a:gd name="T88" fmla="*/ 1019 w 1470"/>
                <a:gd name="T89" fmla="*/ 251 h 2346"/>
                <a:gd name="T90" fmla="*/ 1102 w 1470"/>
                <a:gd name="T91" fmla="*/ 343 h 2346"/>
                <a:gd name="T92" fmla="*/ 1187 w 1470"/>
                <a:gd name="T93" fmla="*/ 446 h 2346"/>
                <a:gd name="T94" fmla="*/ 1267 w 1470"/>
                <a:gd name="T95" fmla="*/ 560 h 2346"/>
                <a:gd name="T96" fmla="*/ 1339 w 1470"/>
                <a:gd name="T97" fmla="*/ 684 h 2346"/>
                <a:gd name="T98" fmla="*/ 1400 w 1470"/>
                <a:gd name="T99" fmla="*/ 816 h 2346"/>
                <a:gd name="T100" fmla="*/ 1444 w 1470"/>
                <a:gd name="T101" fmla="*/ 954 h 2346"/>
                <a:gd name="T102" fmla="*/ 1467 w 1470"/>
                <a:gd name="T103" fmla="*/ 1099 h 2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70" h="2346">
                  <a:moveTo>
                    <a:pt x="1470" y="1173"/>
                  </a:moveTo>
                  <a:lnTo>
                    <a:pt x="1467" y="1246"/>
                  </a:lnTo>
                  <a:lnTo>
                    <a:pt x="1458" y="1319"/>
                  </a:lnTo>
                  <a:lnTo>
                    <a:pt x="1444" y="1390"/>
                  </a:lnTo>
                  <a:lnTo>
                    <a:pt x="1423" y="1462"/>
                  </a:lnTo>
                  <a:lnTo>
                    <a:pt x="1400" y="1529"/>
                  </a:lnTo>
                  <a:lnTo>
                    <a:pt x="1371" y="1596"/>
                  </a:lnTo>
                  <a:lnTo>
                    <a:pt x="1339" y="1662"/>
                  </a:lnTo>
                  <a:lnTo>
                    <a:pt x="1305" y="1725"/>
                  </a:lnTo>
                  <a:lnTo>
                    <a:pt x="1267" y="1784"/>
                  </a:lnTo>
                  <a:lnTo>
                    <a:pt x="1228" y="1843"/>
                  </a:lnTo>
                  <a:lnTo>
                    <a:pt x="1187" y="1898"/>
                  </a:lnTo>
                  <a:lnTo>
                    <a:pt x="1145" y="1952"/>
                  </a:lnTo>
                  <a:lnTo>
                    <a:pt x="1102" y="2002"/>
                  </a:lnTo>
                  <a:lnTo>
                    <a:pt x="1060" y="2050"/>
                  </a:lnTo>
                  <a:lnTo>
                    <a:pt x="1019" y="2094"/>
                  </a:lnTo>
                  <a:lnTo>
                    <a:pt x="978" y="2135"/>
                  </a:lnTo>
                  <a:lnTo>
                    <a:pt x="939" y="2174"/>
                  </a:lnTo>
                  <a:lnTo>
                    <a:pt x="901" y="2207"/>
                  </a:lnTo>
                  <a:lnTo>
                    <a:pt x="866" y="2240"/>
                  </a:lnTo>
                  <a:lnTo>
                    <a:pt x="835" y="2266"/>
                  </a:lnTo>
                  <a:lnTo>
                    <a:pt x="806" y="2291"/>
                  </a:lnTo>
                  <a:lnTo>
                    <a:pt x="783" y="2310"/>
                  </a:lnTo>
                  <a:lnTo>
                    <a:pt x="763" y="2326"/>
                  </a:lnTo>
                  <a:lnTo>
                    <a:pt x="748" y="2336"/>
                  </a:lnTo>
                  <a:lnTo>
                    <a:pt x="739" y="2343"/>
                  </a:lnTo>
                  <a:lnTo>
                    <a:pt x="735" y="2346"/>
                  </a:lnTo>
                  <a:lnTo>
                    <a:pt x="732" y="2343"/>
                  </a:lnTo>
                  <a:lnTo>
                    <a:pt x="723" y="2336"/>
                  </a:lnTo>
                  <a:lnTo>
                    <a:pt x="709" y="2326"/>
                  </a:lnTo>
                  <a:lnTo>
                    <a:pt x="688" y="2310"/>
                  </a:lnTo>
                  <a:lnTo>
                    <a:pt x="665" y="2291"/>
                  </a:lnTo>
                  <a:lnTo>
                    <a:pt x="636" y="2266"/>
                  </a:lnTo>
                  <a:lnTo>
                    <a:pt x="604" y="2240"/>
                  </a:lnTo>
                  <a:lnTo>
                    <a:pt x="570" y="2207"/>
                  </a:lnTo>
                  <a:lnTo>
                    <a:pt x="532" y="2174"/>
                  </a:lnTo>
                  <a:lnTo>
                    <a:pt x="493" y="2135"/>
                  </a:lnTo>
                  <a:lnTo>
                    <a:pt x="452" y="2094"/>
                  </a:lnTo>
                  <a:lnTo>
                    <a:pt x="410" y="2050"/>
                  </a:lnTo>
                  <a:lnTo>
                    <a:pt x="367" y="2002"/>
                  </a:lnTo>
                  <a:lnTo>
                    <a:pt x="325" y="1952"/>
                  </a:lnTo>
                  <a:lnTo>
                    <a:pt x="284" y="1898"/>
                  </a:lnTo>
                  <a:lnTo>
                    <a:pt x="243" y="1843"/>
                  </a:lnTo>
                  <a:lnTo>
                    <a:pt x="204" y="1784"/>
                  </a:lnTo>
                  <a:lnTo>
                    <a:pt x="166" y="1725"/>
                  </a:lnTo>
                  <a:lnTo>
                    <a:pt x="131" y="1662"/>
                  </a:lnTo>
                  <a:lnTo>
                    <a:pt x="100" y="1596"/>
                  </a:lnTo>
                  <a:lnTo>
                    <a:pt x="71" y="1529"/>
                  </a:lnTo>
                  <a:lnTo>
                    <a:pt x="48" y="1462"/>
                  </a:lnTo>
                  <a:lnTo>
                    <a:pt x="27" y="1390"/>
                  </a:lnTo>
                  <a:lnTo>
                    <a:pt x="13" y="1319"/>
                  </a:lnTo>
                  <a:lnTo>
                    <a:pt x="4" y="1246"/>
                  </a:lnTo>
                  <a:lnTo>
                    <a:pt x="0" y="1173"/>
                  </a:lnTo>
                  <a:lnTo>
                    <a:pt x="4" y="1099"/>
                  </a:lnTo>
                  <a:lnTo>
                    <a:pt x="13" y="1026"/>
                  </a:lnTo>
                  <a:lnTo>
                    <a:pt x="27" y="954"/>
                  </a:lnTo>
                  <a:lnTo>
                    <a:pt x="48" y="884"/>
                  </a:lnTo>
                  <a:lnTo>
                    <a:pt x="71" y="816"/>
                  </a:lnTo>
                  <a:lnTo>
                    <a:pt x="100" y="748"/>
                  </a:lnTo>
                  <a:lnTo>
                    <a:pt x="131" y="684"/>
                  </a:lnTo>
                  <a:lnTo>
                    <a:pt x="166" y="621"/>
                  </a:lnTo>
                  <a:lnTo>
                    <a:pt x="204" y="560"/>
                  </a:lnTo>
                  <a:lnTo>
                    <a:pt x="243" y="502"/>
                  </a:lnTo>
                  <a:lnTo>
                    <a:pt x="284" y="446"/>
                  </a:lnTo>
                  <a:lnTo>
                    <a:pt x="325" y="394"/>
                  </a:lnTo>
                  <a:lnTo>
                    <a:pt x="367" y="343"/>
                  </a:lnTo>
                  <a:lnTo>
                    <a:pt x="410" y="295"/>
                  </a:lnTo>
                  <a:lnTo>
                    <a:pt x="452" y="251"/>
                  </a:lnTo>
                  <a:lnTo>
                    <a:pt x="493" y="210"/>
                  </a:lnTo>
                  <a:lnTo>
                    <a:pt x="532" y="171"/>
                  </a:lnTo>
                  <a:lnTo>
                    <a:pt x="570" y="137"/>
                  </a:lnTo>
                  <a:lnTo>
                    <a:pt x="604" y="105"/>
                  </a:lnTo>
                  <a:lnTo>
                    <a:pt x="636" y="79"/>
                  </a:lnTo>
                  <a:lnTo>
                    <a:pt x="665" y="55"/>
                  </a:lnTo>
                  <a:lnTo>
                    <a:pt x="688" y="35"/>
                  </a:lnTo>
                  <a:lnTo>
                    <a:pt x="709" y="19"/>
                  </a:lnTo>
                  <a:lnTo>
                    <a:pt x="723" y="9"/>
                  </a:lnTo>
                  <a:lnTo>
                    <a:pt x="732" y="1"/>
                  </a:lnTo>
                  <a:lnTo>
                    <a:pt x="735" y="0"/>
                  </a:lnTo>
                  <a:lnTo>
                    <a:pt x="739" y="1"/>
                  </a:lnTo>
                  <a:lnTo>
                    <a:pt x="748" y="9"/>
                  </a:lnTo>
                  <a:lnTo>
                    <a:pt x="763" y="19"/>
                  </a:lnTo>
                  <a:lnTo>
                    <a:pt x="783" y="35"/>
                  </a:lnTo>
                  <a:lnTo>
                    <a:pt x="806" y="55"/>
                  </a:lnTo>
                  <a:lnTo>
                    <a:pt x="835" y="79"/>
                  </a:lnTo>
                  <a:lnTo>
                    <a:pt x="866" y="105"/>
                  </a:lnTo>
                  <a:lnTo>
                    <a:pt x="901" y="137"/>
                  </a:lnTo>
                  <a:lnTo>
                    <a:pt x="939" y="171"/>
                  </a:lnTo>
                  <a:lnTo>
                    <a:pt x="978" y="210"/>
                  </a:lnTo>
                  <a:lnTo>
                    <a:pt x="1019" y="251"/>
                  </a:lnTo>
                  <a:lnTo>
                    <a:pt x="1060" y="295"/>
                  </a:lnTo>
                  <a:lnTo>
                    <a:pt x="1102" y="343"/>
                  </a:lnTo>
                  <a:lnTo>
                    <a:pt x="1145" y="394"/>
                  </a:lnTo>
                  <a:lnTo>
                    <a:pt x="1187" y="446"/>
                  </a:lnTo>
                  <a:lnTo>
                    <a:pt x="1228" y="502"/>
                  </a:lnTo>
                  <a:lnTo>
                    <a:pt x="1267" y="560"/>
                  </a:lnTo>
                  <a:lnTo>
                    <a:pt x="1305" y="621"/>
                  </a:lnTo>
                  <a:lnTo>
                    <a:pt x="1339" y="684"/>
                  </a:lnTo>
                  <a:lnTo>
                    <a:pt x="1371" y="748"/>
                  </a:lnTo>
                  <a:lnTo>
                    <a:pt x="1400" y="816"/>
                  </a:lnTo>
                  <a:lnTo>
                    <a:pt x="1423" y="884"/>
                  </a:lnTo>
                  <a:lnTo>
                    <a:pt x="1444" y="954"/>
                  </a:lnTo>
                  <a:lnTo>
                    <a:pt x="1458" y="1026"/>
                  </a:lnTo>
                  <a:lnTo>
                    <a:pt x="1467" y="1099"/>
                  </a:lnTo>
                  <a:lnTo>
                    <a:pt x="1470" y="1173"/>
                  </a:lnTo>
                </a:path>
              </a:pathLst>
            </a:cu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fontAlgn="auto">
                <a:lnSpc>
                  <a:spcPct val="120000"/>
                </a:lnSpc>
                <a:spcBef>
                  <a:spcPts val="0"/>
                </a:spcBef>
                <a:spcAft>
                  <a:spcPts val="0"/>
                </a:spcAft>
                <a:defRPr/>
              </a:pPr>
              <a:endParaRPr lang="zh-CN" altLang="en-US" sz="1100" kern="0">
                <a:solidFill>
                  <a:srgbClr val="000000"/>
                </a:solidFill>
                <a:latin typeface="微软雅黑" pitchFamily="34" charset="-122"/>
                <a:ea typeface="微软雅黑" pitchFamily="34" charset="-122"/>
              </a:endParaRPr>
            </a:p>
          </p:txBody>
        </p:sp>
        <p:sp>
          <p:nvSpPr>
            <p:cNvPr id="11" name="TextBox 20"/>
            <p:cNvSpPr txBox="1"/>
            <p:nvPr/>
          </p:nvSpPr>
          <p:spPr bwMode="auto">
            <a:xfrm>
              <a:off x="3975142" y="4762050"/>
              <a:ext cx="1234790" cy="908127"/>
            </a:xfrm>
            <a:prstGeom prst="rect">
              <a:avLst/>
            </a:prstGeom>
            <a:noFill/>
          </p:spPr>
          <p:txBody>
            <a:bodyPr lIns="93296" tIns="46648" rIns="93296" bIns="46648">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auto">
                <a:lnSpc>
                  <a:spcPct val="150000"/>
                </a:lnSpc>
                <a:spcBef>
                  <a:spcPts val="0"/>
                </a:spcBef>
                <a:spcAft>
                  <a:spcPts val="0"/>
                </a:spcAft>
                <a:defRPr/>
              </a:pPr>
              <a:r>
                <a:rPr lang="zh-CN" altLang="en-US" sz="1050" dirty="0">
                  <a:solidFill>
                    <a:srgbClr val="000000"/>
                  </a:solidFill>
                  <a:latin typeface="微软雅黑" pitchFamily="34" charset="-122"/>
                  <a:ea typeface="微软雅黑" pitchFamily="34" charset="-122"/>
                </a:rPr>
                <a:t>单击此处添加段落文本单击此处添加段落文本</a:t>
              </a:r>
            </a:p>
          </p:txBody>
        </p:sp>
      </p:grpSp>
      <p:grpSp>
        <p:nvGrpSpPr>
          <p:cNvPr id="12" name="组合 11"/>
          <p:cNvGrpSpPr>
            <a:grpSpLocks/>
          </p:cNvGrpSpPr>
          <p:nvPr/>
        </p:nvGrpSpPr>
        <p:grpSpPr bwMode="auto">
          <a:xfrm>
            <a:off x="4564063" y="1574800"/>
            <a:ext cx="2595562" cy="1335088"/>
            <a:chOff x="4341983" y="2107288"/>
            <a:chExt cx="2799084" cy="1477207"/>
          </a:xfrm>
        </p:grpSpPr>
        <p:sp>
          <p:nvSpPr>
            <p:cNvPr id="13" name="Freeform 10"/>
            <p:cNvSpPr>
              <a:spLocks/>
            </p:cNvSpPr>
            <p:nvPr/>
          </p:nvSpPr>
          <p:spPr bwMode="gray">
            <a:xfrm rot="21131375">
              <a:off x="4341983" y="2107288"/>
              <a:ext cx="2799084" cy="1477207"/>
            </a:xfrm>
            <a:custGeom>
              <a:avLst/>
              <a:gdLst>
                <a:gd name="T0" fmla="*/ 716 w 2032"/>
                <a:gd name="T1" fmla="*/ 96 h 1536"/>
                <a:gd name="T2" fmla="*/ 859 w 2032"/>
                <a:gd name="T3" fmla="*/ 43 h 1536"/>
                <a:gd name="T4" fmla="*/ 1008 w 2032"/>
                <a:gd name="T5" fmla="*/ 11 h 1536"/>
                <a:gd name="T6" fmla="*/ 1157 w 2032"/>
                <a:gd name="T7" fmla="*/ 0 h 1536"/>
                <a:gd name="T8" fmla="*/ 1305 w 2032"/>
                <a:gd name="T9" fmla="*/ 3 h 1536"/>
                <a:gd name="T10" fmla="*/ 1448 w 2032"/>
                <a:gd name="T11" fmla="*/ 17 h 1536"/>
                <a:gd name="T12" fmla="*/ 1582 w 2032"/>
                <a:gd name="T13" fmla="*/ 42 h 1536"/>
                <a:gd name="T14" fmla="*/ 1706 w 2032"/>
                <a:gd name="T15" fmla="*/ 70 h 1536"/>
                <a:gd name="T16" fmla="*/ 1814 w 2032"/>
                <a:gd name="T17" fmla="*/ 102 h 1536"/>
                <a:gd name="T18" fmla="*/ 1905 w 2032"/>
                <a:gd name="T19" fmla="*/ 131 h 1536"/>
                <a:gd name="T20" fmla="*/ 1972 w 2032"/>
                <a:gd name="T21" fmla="*/ 157 h 1536"/>
                <a:gd name="T22" fmla="*/ 2016 w 2032"/>
                <a:gd name="T23" fmla="*/ 175 h 1536"/>
                <a:gd name="T24" fmla="*/ 2032 w 2032"/>
                <a:gd name="T25" fmla="*/ 182 h 1536"/>
                <a:gd name="T26" fmla="*/ 2029 w 2032"/>
                <a:gd name="T27" fmla="*/ 200 h 1536"/>
                <a:gd name="T28" fmla="*/ 2021 w 2032"/>
                <a:gd name="T29" fmla="*/ 249 h 1536"/>
                <a:gd name="T30" fmla="*/ 2008 w 2032"/>
                <a:gd name="T31" fmla="*/ 327 h 1536"/>
                <a:gd name="T32" fmla="*/ 1988 w 2032"/>
                <a:gd name="T33" fmla="*/ 427 h 1536"/>
                <a:gd name="T34" fmla="*/ 1957 w 2032"/>
                <a:gd name="T35" fmla="*/ 542 h 1536"/>
                <a:gd name="T36" fmla="*/ 1918 w 2032"/>
                <a:gd name="T37" fmla="*/ 672 h 1536"/>
                <a:gd name="T38" fmla="*/ 1865 w 2032"/>
                <a:gd name="T39" fmla="*/ 807 h 1536"/>
                <a:gd name="T40" fmla="*/ 1801 w 2032"/>
                <a:gd name="T41" fmla="*/ 944 h 1536"/>
                <a:gd name="T42" fmla="*/ 1721 w 2032"/>
                <a:gd name="T43" fmla="*/ 1076 h 1536"/>
                <a:gd name="T44" fmla="*/ 1626 w 2032"/>
                <a:gd name="T45" fmla="*/ 1202 h 1536"/>
                <a:gd name="T46" fmla="*/ 1514 w 2032"/>
                <a:gd name="T47" fmla="*/ 1313 h 1536"/>
                <a:gd name="T48" fmla="*/ 1383 w 2032"/>
                <a:gd name="T49" fmla="*/ 1405 h 1536"/>
                <a:gd name="T50" fmla="*/ 1244 w 2032"/>
                <a:gd name="T51" fmla="*/ 1469 h 1536"/>
                <a:gd name="T52" fmla="*/ 1098 w 2032"/>
                <a:gd name="T53" fmla="*/ 1511 h 1536"/>
                <a:gd name="T54" fmla="*/ 949 w 2032"/>
                <a:gd name="T55" fmla="*/ 1532 h 1536"/>
                <a:gd name="T56" fmla="*/ 801 w 2032"/>
                <a:gd name="T57" fmla="*/ 1536 h 1536"/>
                <a:gd name="T58" fmla="*/ 653 w 2032"/>
                <a:gd name="T59" fmla="*/ 1527 h 1536"/>
                <a:gd name="T60" fmla="*/ 515 w 2032"/>
                <a:gd name="T61" fmla="*/ 1507 h 1536"/>
                <a:gd name="T62" fmla="*/ 385 w 2032"/>
                <a:gd name="T63" fmla="*/ 1481 h 1536"/>
                <a:gd name="T64" fmla="*/ 270 w 2032"/>
                <a:gd name="T65" fmla="*/ 1450 h 1536"/>
                <a:gd name="T66" fmla="*/ 169 w 2032"/>
                <a:gd name="T67" fmla="*/ 1419 h 1536"/>
                <a:gd name="T68" fmla="*/ 90 w 2032"/>
                <a:gd name="T69" fmla="*/ 1390 h 1536"/>
                <a:gd name="T70" fmla="*/ 33 w 2032"/>
                <a:gd name="T71" fmla="*/ 1368 h 1536"/>
                <a:gd name="T72" fmla="*/ 4 w 2032"/>
                <a:gd name="T73" fmla="*/ 1357 h 1536"/>
                <a:gd name="T74" fmla="*/ 0 w 2032"/>
                <a:gd name="T75" fmla="*/ 1349 h 1536"/>
                <a:gd name="T76" fmla="*/ 4 w 2032"/>
                <a:gd name="T77" fmla="*/ 1316 h 1536"/>
                <a:gd name="T78" fmla="*/ 14 w 2032"/>
                <a:gd name="T79" fmla="*/ 1250 h 1536"/>
                <a:gd name="T80" fmla="*/ 32 w 2032"/>
                <a:gd name="T81" fmla="*/ 1161 h 1536"/>
                <a:gd name="T82" fmla="*/ 57 w 2032"/>
                <a:gd name="T83" fmla="*/ 1053 h 1536"/>
                <a:gd name="T84" fmla="*/ 92 w 2032"/>
                <a:gd name="T85" fmla="*/ 929 h 1536"/>
                <a:gd name="T86" fmla="*/ 138 w 2032"/>
                <a:gd name="T87" fmla="*/ 798 h 1536"/>
                <a:gd name="T88" fmla="*/ 197 w 2032"/>
                <a:gd name="T89" fmla="*/ 661 h 1536"/>
                <a:gd name="T90" fmla="*/ 268 w 2032"/>
                <a:gd name="T91" fmla="*/ 525 h 1536"/>
                <a:gd name="T92" fmla="*/ 356 w 2032"/>
                <a:gd name="T93" fmla="*/ 395 h 1536"/>
                <a:gd name="T94" fmla="*/ 459 w 2032"/>
                <a:gd name="T95" fmla="*/ 277 h 1536"/>
                <a:gd name="T96" fmla="*/ 580 w 2032"/>
                <a:gd name="T97" fmla="*/ 175 h 1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032" h="1536">
                  <a:moveTo>
                    <a:pt x="647" y="131"/>
                  </a:moveTo>
                  <a:lnTo>
                    <a:pt x="716" y="96"/>
                  </a:lnTo>
                  <a:lnTo>
                    <a:pt x="787" y="67"/>
                  </a:lnTo>
                  <a:lnTo>
                    <a:pt x="859" y="43"/>
                  </a:lnTo>
                  <a:lnTo>
                    <a:pt x="933" y="25"/>
                  </a:lnTo>
                  <a:lnTo>
                    <a:pt x="1008" y="11"/>
                  </a:lnTo>
                  <a:lnTo>
                    <a:pt x="1082" y="4"/>
                  </a:lnTo>
                  <a:lnTo>
                    <a:pt x="1157" y="0"/>
                  </a:lnTo>
                  <a:lnTo>
                    <a:pt x="1231" y="0"/>
                  </a:lnTo>
                  <a:lnTo>
                    <a:pt x="1305" y="3"/>
                  </a:lnTo>
                  <a:lnTo>
                    <a:pt x="1377" y="8"/>
                  </a:lnTo>
                  <a:lnTo>
                    <a:pt x="1448" y="17"/>
                  </a:lnTo>
                  <a:lnTo>
                    <a:pt x="1517" y="29"/>
                  </a:lnTo>
                  <a:lnTo>
                    <a:pt x="1582" y="42"/>
                  </a:lnTo>
                  <a:lnTo>
                    <a:pt x="1647" y="55"/>
                  </a:lnTo>
                  <a:lnTo>
                    <a:pt x="1706" y="70"/>
                  </a:lnTo>
                  <a:lnTo>
                    <a:pt x="1762" y="86"/>
                  </a:lnTo>
                  <a:lnTo>
                    <a:pt x="1814" y="102"/>
                  </a:lnTo>
                  <a:lnTo>
                    <a:pt x="1861" y="116"/>
                  </a:lnTo>
                  <a:lnTo>
                    <a:pt x="1905" y="131"/>
                  </a:lnTo>
                  <a:lnTo>
                    <a:pt x="1941" y="146"/>
                  </a:lnTo>
                  <a:lnTo>
                    <a:pt x="1972" y="157"/>
                  </a:lnTo>
                  <a:lnTo>
                    <a:pt x="1998" y="167"/>
                  </a:lnTo>
                  <a:lnTo>
                    <a:pt x="2016" y="175"/>
                  </a:lnTo>
                  <a:lnTo>
                    <a:pt x="2027" y="179"/>
                  </a:lnTo>
                  <a:lnTo>
                    <a:pt x="2032" y="182"/>
                  </a:lnTo>
                  <a:lnTo>
                    <a:pt x="2030" y="186"/>
                  </a:lnTo>
                  <a:lnTo>
                    <a:pt x="2029" y="200"/>
                  </a:lnTo>
                  <a:lnTo>
                    <a:pt x="2026" y="220"/>
                  </a:lnTo>
                  <a:lnTo>
                    <a:pt x="2021" y="249"/>
                  </a:lnTo>
                  <a:lnTo>
                    <a:pt x="2017" y="286"/>
                  </a:lnTo>
                  <a:lnTo>
                    <a:pt x="2008" y="327"/>
                  </a:lnTo>
                  <a:lnTo>
                    <a:pt x="2000" y="375"/>
                  </a:lnTo>
                  <a:lnTo>
                    <a:pt x="1988" y="427"/>
                  </a:lnTo>
                  <a:lnTo>
                    <a:pt x="1975" y="483"/>
                  </a:lnTo>
                  <a:lnTo>
                    <a:pt x="1957" y="542"/>
                  </a:lnTo>
                  <a:lnTo>
                    <a:pt x="1940" y="607"/>
                  </a:lnTo>
                  <a:lnTo>
                    <a:pt x="1918" y="672"/>
                  </a:lnTo>
                  <a:lnTo>
                    <a:pt x="1893" y="738"/>
                  </a:lnTo>
                  <a:lnTo>
                    <a:pt x="1865" y="807"/>
                  </a:lnTo>
                  <a:lnTo>
                    <a:pt x="1835" y="875"/>
                  </a:lnTo>
                  <a:lnTo>
                    <a:pt x="1801" y="944"/>
                  </a:lnTo>
                  <a:lnTo>
                    <a:pt x="1763" y="1011"/>
                  </a:lnTo>
                  <a:lnTo>
                    <a:pt x="1721" y="1076"/>
                  </a:lnTo>
                  <a:lnTo>
                    <a:pt x="1676" y="1141"/>
                  </a:lnTo>
                  <a:lnTo>
                    <a:pt x="1626" y="1202"/>
                  </a:lnTo>
                  <a:lnTo>
                    <a:pt x="1572" y="1259"/>
                  </a:lnTo>
                  <a:lnTo>
                    <a:pt x="1514" y="1313"/>
                  </a:lnTo>
                  <a:lnTo>
                    <a:pt x="1451" y="1361"/>
                  </a:lnTo>
                  <a:lnTo>
                    <a:pt x="1383" y="1405"/>
                  </a:lnTo>
                  <a:lnTo>
                    <a:pt x="1314" y="1440"/>
                  </a:lnTo>
                  <a:lnTo>
                    <a:pt x="1244" y="1469"/>
                  </a:lnTo>
                  <a:lnTo>
                    <a:pt x="1173" y="1494"/>
                  </a:lnTo>
                  <a:lnTo>
                    <a:pt x="1098" y="1511"/>
                  </a:lnTo>
                  <a:lnTo>
                    <a:pt x="1024" y="1524"/>
                  </a:lnTo>
                  <a:lnTo>
                    <a:pt x="949" y="1532"/>
                  </a:lnTo>
                  <a:lnTo>
                    <a:pt x="875" y="1536"/>
                  </a:lnTo>
                  <a:lnTo>
                    <a:pt x="801" y="1536"/>
                  </a:lnTo>
                  <a:lnTo>
                    <a:pt x="726" y="1533"/>
                  </a:lnTo>
                  <a:lnTo>
                    <a:pt x="653" y="1527"/>
                  </a:lnTo>
                  <a:lnTo>
                    <a:pt x="583" y="1519"/>
                  </a:lnTo>
                  <a:lnTo>
                    <a:pt x="515" y="1507"/>
                  </a:lnTo>
                  <a:lnTo>
                    <a:pt x="449" y="1495"/>
                  </a:lnTo>
                  <a:lnTo>
                    <a:pt x="385" y="1481"/>
                  </a:lnTo>
                  <a:lnTo>
                    <a:pt x="325" y="1466"/>
                  </a:lnTo>
                  <a:lnTo>
                    <a:pt x="270" y="1450"/>
                  </a:lnTo>
                  <a:lnTo>
                    <a:pt x="217" y="1434"/>
                  </a:lnTo>
                  <a:lnTo>
                    <a:pt x="169" y="1419"/>
                  </a:lnTo>
                  <a:lnTo>
                    <a:pt x="127" y="1405"/>
                  </a:lnTo>
                  <a:lnTo>
                    <a:pt x="90" y="1390"/>
                  </a:lnTo>
                  <a:lnTo>
                    <a:pt x="58" y="1379"/>
                  </a:lnTo>
                  <a:lnTo>
                    <a:pt x="33" y="1368"/>
                  </a:lnTo>
                  <a:lnTo>
                    <a:pt x="16" y="1361"/>
                  </a:lnTo>
                  <a:lnTo>
                    <a:pt x="4" y="1357"/>
                  </a:lnTo>
                  <a:lnTo>
                    <a:pt x="0" y="1355"/>
                  </a:lnTo>
                  <a:lnTo>
                    <a:pt x="0" y="1349"/>
                  </a:lnTo>
                  <a:lnTo>
                    <a:pt x="3" y="1336"/>
                  </a:lnTo>
                  <a:lnTo>
                    <a:pt x="4" y="1316"/>
                  </a:lnTo>
                  <a:lnTo>
                    <a:pt x="9" y="1287"/>
                  </a:lnTo>
                  <a:lnTo>
                    <a:pt x="14" y="1250"/>
                  </a:lnTo>
                  <a:lnTo>
                    <a:pt x="22" y="1209"/>
                  </a:lnTo>
                  <a:lnTo>
                    <a:pt x="32" y="1161"/>
                  </a:lnTo>
                  <a:lnTo>
                    <a:pt x="44" y="1109"/>
                  </a:lnTo>
                  <a:lnTo>
                    <a:pt x="57" y="1053"/>
                  </a:lnTo>
                  <a:lnTo>
                    <a:pt x="73" y="993"/>
                  </a:lnTo>
                  <a:lnTo>
                    <a:pt x="92" y="929"/>
                  </a:lnTo>
                  <a:lnTo>
                    <a:pt x="114" y="865"/>
                  </a:lnTo>
                  <a:lnTo>
                    <a:pt x="138" y="798"/>
                  </a:lnTo>
                  <a:lnTo>
                    <a:pt x="166" y="729"/>
                  </a:lnTo>
                  <a:lnTo>
                    <a:pt x="197" y="661"/>
                  </a:lnTo>
                  <a:lnTo>
                    <a:pt x="230" y="592"/>
                  </a:lnTo>
                  <a:lnTo>
                    <a:pt x="268" y="525"/>
                  </a:lnTo>
                  <a:lnTo>
                    <a:pt x="311" y="459"/>
                  </a:lnTo>
                  <a:lnTo>
                    <a:pt x="356" y="395"/>
                  </a:lnTo>
                  <a:lnTo>
                    <a:pt x="405" y="334"/>
                  </a:lnTo>
                  <a:lnTo>
                    <a:pt x="459" y="277"/>
                  </a:lnTo>
                  <a:lnTo>
                    <a:pt x="518" y="223"/>
                  </a:lnTo>
                  <a:lnTo>
                    <a:pt x="580" y="175"/>
                  </a:lnTo>
                  <a:lnTo>
                    <a:pt x="647" y="131"/>
                  </a:lnTo>
                </a:path>
              </a:pathLst>
            </a:custGeom>
            <a:gradFill>
              <a:gsLst>
                <a:gs pos="33000">
                  <a:schemeClr val="accent3"/>
                </a:gs>
                <a:gs pos="100000">
                  <a:schemeClr val="accent1"/>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fontAlgn="auto">
                <a:lnSpc>
                  <a:spcPct val="120000"/>
                </a:lnSpc>
                <a:spcBef>
                  <a:spcPts val="0"/>
                </a:spcBef>
                <a:spcAft>
                  <a:spcPts val="0"/>
                </a:spcAft>
                <a:defRPr/>
              </a:pPr>
              <a:endParaRPr lang="zh-CN" altLang="en-US" sz="1100" kern="0">
                <a:solidFill>
                  <a:srgbClr val="000000"/>
                </a:solidFill>
                <a:latin typeface="微软雅黑" pitchFamily="34" charset="-122"/>
                <a:ea typeface="微软雅黑" pitchFamily="34" charset="-122"/>
              </a:endParaRPr>
            </a:p>
          </p:txBody>
        </p:sp>
        <p:sp>
          <p:nvSpPr>
            <p:cNvPr id="14" name="TextBox 20"/>
            <p:cNvSpPr txBox="1"/>
            <p:nvPr/>
          </p:nvSpPr>
          <p:spPr bwMode="auto">
            <a:xfrm>
              <a:off x="5275011" y="2418187"/>
              <a:ext cx="1234337" cy="908104"/>
            </a:xfrm>
            <a:prstGeom prst="rect">
              <a:avLst/>
            </a:prstGeom>
            <a:noFill/>
          </p:spPr>
          <p:txBody>
            <a:bodyPr lIns="93296" tIns="46648" rIns="93296" bIns="46648">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auto">
                <a:lnSpc>
                  <a:spcPct val="150000"/>
                </a:lnSpc>
                <a:spcBef>
                  <a:spcPts val="0"/>
                </a:spcBef>
                <a:spcAft>
                  <a:spcPts val="0"/>
                </a:spcAft>
                <a:defRPr/>
              </a:pPr>
              <a:r>
                <a:rPr lang="zh-CN" altLang="en-US" sz="1050" dirty="0">
                  <a:solidFill>
                    <a:srgbClr val="000000"/>
                  </a:solidFill>
                  <a:latin typeface="微软雅黑" pitchFamily="34" charset="-122"/>
                  <a:ea typeface="微软雅黑" pitchFamily="34" charset="-122"/>
                </a:rPr>
                <a:t>单击此处添加段落文本单击此处添加段落文本</a:t>
              </a:r>
            </a:p>
          </p:txBody>
        </p:sp>
      </p:grpSp>
      <p:grpSp>
        <p:nvGrpSpPr>
          <p:cNvPr id="15" name="组合 14"/>
          <p:cNvGrpSpPr>
            <a:grpSpLocks/>
          </p:cNvGrpSpPr>
          <p:nvPr/>
        </p:nvGrpSpPr>
        <p:grpSpPr bwMode="auto">
          <a:xfrm>
            <a:off x="4476750" y="2676525"/>
            <a:ext cx="2524125" cy="1265238"/>
            <a:chOff x="4257751" y="3573158"/>
            <a:chExt cx="2721332" cy="1399460"/>
          </a:xfrm>
        </p:grpSpPr>
        <p:sp>
          <p:nvSpPr>
            <p:cNvPr id="16" name="Freeform 9"/>
            <p:cNvSpPr>
              <a:spLocks/>
            </p:cNvSpPr>
            <p:nvPr/>
          </p:nvSpPr>
          <p:spPr bwMode="gray">
            <a:xfrm rot="521906">
              <a:off x="4257751" y="3573158"/>
              <a:ext cx="2721332" cy="1399460"/>
            </a:xfrm>
            <a:custGeom>
              <a:avLst/>
              <a:gdLst>
                <a:gd name="T0" fmla="*/ 1451 w 2032"/>
                <a:gd name="T1" fmla="*/ 175 h 1536"/>
                <a:gd name="T2" fmla="*/ 1572 w 2032"/>
                <a:gd name="T3" fmla="*/ 277 h 1536"/>
                <a:gd name="T4" fmla="*/ 1676 w 2032"/>
                <a:gd name="T5" fmla="*/ 395 h 1536"/>
                <a:gd name="T6" fmla="*/ 1763 w 2032"/>
                <a:gd name="T7" fmla="*/ 525 h 1536"/>
                <a:gd name="T8" fmla="*/ 1835 w 2032"/>
                <a:gd name="T9" fmla="*/ 661 h 1536"/>
                <a:gd name="T10" fmla="*/ 1893 w 2032"/>
                <a:gd name="T11" fmla="*/ 798 h 1536"/>
                <a:gd name="T12" fmla="*/ 1940 w 2032"/>
                <a:gd name="T13" fmla="*/ 929 h 1536"/>
                <a:gd name="T14" fmla="*/ 1975 w 2032"/>
                <a:gd name="T15" fmla="*/ 1053 h 1536"/>
                <a:gd name="T16" fmla="*/ 2000 w 2032"/>
                <a:gd name="T17" fmla="*/ 1161 h 1536"/>
                <a:gd name="T18" fmla="*/ 2017 w 2032"/>
                <a:gd name="T19" fmla="*/ 1250 h 1536"/>
                <a:gd name="T20" fmla="*/ 2026 w 2032"/>
                <a:gd name="T21" fmla="*/ 1316 h 1536"/>
                <a:gd name="T22" fmla="*/ 2030 w 2032"/>
                <a:gd name="T23" fmla="*/ 1349 h 1536"/>
                <a:gd name="T24" fmla="*/ 2027 w 2032"/>
                <a:gd name="T25" fmla="*/ 1357 h 1536"/>
                <a:gd name="T26" fmla="*/ 1998 w 2032"/>
                <a:gd name="T27" fmla="*/ 1368 h 1536"/>
                <a:gd name="T28" fmla="*/ 1941 w 2032"/>
                <a:gd name="T29" fmla="*/ 1390 h 1536"/>
                <a:gd name="T30" fmla="*/ 1861 w 2032"/>
                <a:gd name="T31" fmla="*/ 1419 h 1536"/>
                <a:gd name="T32" fmla="*/ 1762 w 2032"/>
                <a:gd name="T33" fmla="*/ 1450 h 1536"/>
                <a:gd name="T34" fmla="*/ 1647 w 2032"/>
                <a:gd name="T35" fmla="*/ 1481 h 1536"/>
                <a:gd name="T36" fmla="*/ 1517 w 2032"/>
                <a:gd name="T37" fmla="*/ 1507 h 1536"/>
                <a:gd name="T38" fmla="*/ 1377 w 2032"/>
                <a:gd name="T39" fmla="*/ 1527 h 1536"/>
                <a:gd name="T40" fmla="*/ 1231 w 2032"/>
                <a:gd name="T41" fmla="*/ 1536 h 1536"/>
                <a:gd name="T42" fmla="*/ 1082 w 2032"/>
                <a:gd name="T43" fmla="*/ 1532 h 1536"/>
                <a:gd name="T44" fmla="*/ 933 w 2032"/>
                <a:gd name="T45" fmla="*/ 1511 h 1536"/>
                <a:gd name="T46" fmla="*/ 787 w 2032"/>
                <a:gd name="T47" fmla="*/ 1469 h 1536"/>
                <a:gd name="T48" fmla="*/ 647 w 2032"/>
                <a:gd name="T49" fmla="*/ 1405 h 1536"/>
                <a:gd name="T50" fmla="*/ 518 w 2032"/>
                <a:gd name="T51" fmla="*/ 1313 h 1536"/>
                <a:gd name="T52" fmla="*/ 405 w 2032"/>
                <a:gd name="T53" fmla="*/ 1202 h 1536"/>
                <a:gd name="T54" fmla="*/ 311 w 2032"/>
                <a:gd name="T55" fmla="*/ 1076 h 1536"/>
                <a:gd name="T56" fmla="*/ 230 w 2032"/>
                <a:gd name="T57" fmla="*/ 944 h 1536"/>
                <a:gd name="T58" fmla="*/ 166 w 2032"/>
                <a:gd name="T59" fmla="*/ 806 h 1536"/>
                <a:gd name="T60" fmla="*/ 114 w 2032"/>
                <a:gd name="T61" fmla="*/ 672 h 1536"/>
                <a:gd name="T62" fmla="*/ 73 w 2032"/>
                <a:gd name="T63" fmla="*/ 542 h 1536"/>
                <a:gd name="T64" fmla="*/ 44 w 2032"/>
                <a:gd name="T65" fmla="*/ 427 h 1536"/>
                <a:gd name="T66" fmla="*/ 22 w 2032"/>
                <a:gd name="T67" fmla="*/ 326 h 1536"/>
                <a:gd name="T68" fmla="*/ 9 w 2032"/>
                <a:gd name="T69" fmla="*/ 249 h 1536"/>
                <a:gd name="T70" fmla="*/ 3 w 2032"/>
                <a:gd name="T71" fmla="*/ 200 h 1536"/>
                <a:gd name="T72" fmla="*/ 0 w 2032"/>
                <a:gd name="T73" fmla="*/ 182 h 1536"/>
                <a:gd name="T74" fmla="*/ 16 w 2032"/>
                <a:gd name="T75" fmla="*/ 175 h 1536"/>
                <a:gd name="T76" fmla="*/ 58 w 2032"/>
                <a:gd name="T77" fmla="*/ 157 h 1536"/>
                <a:gd name="T78" fmla="*/ 127 w 2032"/>
                <a:gd name="T79" fmla="*/ 131 h 1536"/>
                <a:gd name="T80" fmla="*/ 217 w 2032"/>
                <a:gd name="T81" fmla="*/ 102 h 1536"/>
                <a:gd name="T82" fmla="*/ 325 w 2032"/>
                <a:gd name="T83" fmla="*/ 70 h 1536"/>
                <a:gd name="T84" fmla="*/ 449 w 2032"/>
                <a:gd name="T85" fmla="*/ 42 h 1536"/>
                <a:gd name="T86" fmla="*/ 583 w 2032"/>
                <a:gd name="T87" fmla="*/ 17 h 1536"/>
                <a:gd name="T88" fmla="*/ 726 w 2032"/>
                <a:gd name="T89" fmla="*/ 3 h 1536"/>
                <a:gd name="T90" fmla="*/ 875 w 2032"/>
                <a:gd name="T91" fmla="*/ 0 h 1536"/>
                <a:gd name="T92" fmla="*/ 1024 w 2032"/>
                <a:gd name="T93" fmla="*/ 11 h 1536"/>
                <a:gd name="T94" fmla="*/ 1173 w 2032"/>
                <a:gd name="T95" fmla="*/ 43 h 1536"/>
                <a:gd name="T96" fmla="*/ 1314 w 2032"/>
                <a:gd name="T97" fmla="*/ 96 h 1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032" h="1536">
                  <a:moveTo>
                    <a:pt x="1383" y="131"/>
                  </a:moveTo>
                  <a:lnTo>
                    <a:pt x="1451" y="175"/>
                  </a:lnTo>
                  <a:lnTo>
                    <a:pt x="1514" y="223"/>
                  </a:lnTo>
                  <a:lnTo>
                    <a:pt x="1572" y="277"/>
                  </a:lnTo>
                  <a:lnTo>
                    <a:pt x="1626" y="334"/>
                  </a:lnTo>
                  <a:lnTo>
                    <a:pt x="1676" y="395"/>
                  </a:lnTo>
                  <a:lnTo>
                    <a:pt x="1721" y="459"/>
                  </a:lnTo>
                  <a:lnTo>
                    <a:pt x="1763" y="525"/>
                  </a:lnTo>
                  <a:lnTo>
                    <a:pt x="1801" y="592"/>
                  </a:lnTo>
                  <a:lnTo>
                    <a:pt x="1835" y="661"/>
                  </a:lnTo>
                  <a:lnTo>
                    <a:pt x="1865" y="729"/>
                  </a:lnTo>
                  <a:lnTo>
                    <a:pt x="1893" y="798"/>
                  </a:lnTo>
                  <a:lnTo>
                    <a:pt x="1918" y="865"/>
                  </a:lnTo>
                  <a:lnTo>
                    <a:pt x="1940" y="929"/>
                  </a:lnTo>
                  <a:lnTo>
                    <a:pt x="1957" y="993"/>
                  </a:lnTo>
                  <a:lnTo>
                    <a:pt x="1975" y="1053"/>
                  </a:lnTo>
                  <a:lnTo>
                    <a:pt x="1988" y="1109"/>
                  </a:lnTo>
                  <a:lnTo>
                    <a:pt x="2000" y="1161"/>
                  </a:lnTo>
                  <a:lnTo>
                    <a:pt x="2008" y="1209"/>
                  </a:lnTo>
                  <a:lnTo>
                    <a:pt x="2017" y="1250"/>
                  </a:lnTo>
                  <a:lnTo>
                    <a:pt x="2021" y="1287"/>
                  </a:lnTo>
                  <a:lnTo>
                    <a:pt x="2026" y="1316"/>
                  </a:lnTo>
                  <a:lnTo>
                    <a:pt x="2029" y="1336"/>
                  </a:lnTo>
                  <a:lnTo>
                    <a:pt x="2030" y="1349"/>
                  </a:lnTo>
                  <a:lnTo>
                    <a:pt x="2032" y="1355"/>
                  </a:lnTo>
                  <a:lnTo>
                    <a:pt x="2027" y="1357"/>
                  </a:lnTo>
                  <a:lnTo>
                    <a:pt x="2016" y="1361"/>
                  </a:lnTo>
                  <a:lnTo>
                    <a:pt x="1998" y="1368"/>
                  </a:lnTo>
                  <a:lnTo>
                    <a:pt x="1972" y="1378"/>
                  </a:lnTo>
                  <a:lnTo>
                    <a:pt x="1941" y="1390"/>
                  </a:lnTo>
                  <a:lnTo>
                    <a:pt x="1905" y="1405"/>
                  </a:lnTo>
                  <a:lnTo>
                    <a:pt x="1861" y="1419"/>
                  </a:lnTo>
                  <a:lnTo>
                    <a:pt x="1814" y="1434"/>
                  </a:lnTo>
                  <a:lnTo>
                    <a:pt x="1762" y="1450"/>
                  </a:lnTo>
                  <a:lnTo>
                    <a:pt x="1706" y="1466"/>
                  </a:lnTo>
                  <a:lnTo>
                    <a:pt x="1647" y="1481"/>
                  </a:lnTo>
                  <a:lnTo>
                    <a:pt x="1582" y="1495"/>
                  </a:lnTo>
                  <a:lnTo>
                    <a:pt x="1517" y="1507"/>
                  </a:lnTo>
                  <a:lnTo>
                    <a:pt x="1448" y="1518"/>
                  </a:lnTo>
                  <a:lnTo>
                    <a:pt x="1377" y="1527"/>
                  </a:lnTo>
                  <a:lnTo>
                    <a:pt x="1305" y="1533"/>
                  </a:lnTo>
                  <a:lnTo>
                    <a:pt x="1231" y="1536"/>
                  </a:lnTo>
                  <a:lnTo>
                    <a:pt x="1157" y="1536"/>
                  </a:lnTo>
                  <a:lnTo>
                    <a:pt x="1082" y="1532"/>
                  </a:lnTo>
                  <a:lnTo>
                    <a:pt x="1008" y="1524"/>
                  </a:lnTo>
                  <a:lnTo>
                    <a:pt x="933" y="1511"/>
                  </a:lnTo>
                  <a:lnTo>
                    <a:pt x="859" y="1494"/>
                  </a:lnTo>
                  <a:lnTo>
                    <a:pt x="787" y="1469"/>
                  </a:lnTo>
                  <a:lnTo>
                    <a:pt x="716" y="1440"/>
                  </a:lnTo>
                  <a:lnTo>
                    <a:pt x="647" y="1405"/>
                  </a:lnTo>
                  <a:lnTo>
                    <a:pt x="580" y="1361"/>
                  </a:lnTo>
                  <a:lnTo>
                    <a:pt x="518" y="1313"/>
                  </a:lnTo>
                  <a:lnTo>
                    <a:pt x="459" y="1259"/>
                  </a:lnTo>
                  <a:lnTo>
                    <a:pt x="405" y="1202"/>
                  </a:lnTo>
                  <a:lnTo>
                    <a:pt x="356" y="1141"/>
                  </a:lnTo>
                  <a:lnTo>
                    <a:pt x="311" y="1076"/>
                  </a:lnTo>
                  <a:lnTo>
                    <a:pt x="268" y="1011"/>
                  </a:lnTo>
                  <a:lnTo>
                    <a:pt x="230" y="944"/>
                  </a:lnTo>
                  <a:lnTo>
                    <a:pt x="197" y="875"/>
                  </a:lnTo>
                  <a:lnTo>
                    <a:pt x="166" y="806"/>
                  </a:lnTo>
                  <a:lnTo>
                    <a:pt x="138" y="738"/>
                  </a:lnTo>
                  <a:lnTo>
                    <a:pt x="114" y="672"/>
                  </a:lnTo>
                  <a:lnTo>
                    <a:pt x="92" y="607"/>
                  </a:lnTo>
                  <a:lnTo>
                    <a:pt x="73" y="542"/>
                  </a:lnTo>
                  <a:lnTo>
                    <a:pt x="57" y="483"/>
                  </a:lnTo>
                  <a:lnTo>
                    <a:pt x="44" y="427"/>
                  </a:lnTo>
                  <a:lnTo>
                    <a:pt x="32" y="375"/>
                  </a:lnTo>
                  <a:lnTo>
                    <a:pt x="22" y="326"/>
                  </a:lnTo>
                  <a:lnTo>
                    <a:pt x="14" y="286"/>
                  </a:lnTo>
                  <a:lnTo>
                    <a:pt x="9" y="249"/>
                  </a:lnTo>
                  <a:lnTo>
                    <a:pt x="4" y="220"/>
                  </a:lnTo>
                  <a:lnTo>
                    <a:pt x="3" y="200"/>
                  </a:lnTo>
                  <a:lnTo>
                    <a:pt x="0" y="186"/>
                  </a:lnTo>
                  <a:lnTo>
                    <a:pt x="0" y="182"/>
                  </a:lnTo>
                  <a:lnTo>
                    <a:pt x="4" y="179"/>
                  </a:lnTo>
                  <a:lnTo>
                    <a:pt x="16" y="175"/>
                  </a:lnTo>
                  <a:lnTo>
                    <a:pt x="33" y="167"/>
                  </a:lnTo>
                  <a:lnTo>
                    <a:pt x="58" y="157"/>
                  </a:lnTo>
                  <a:lnTo>
                    <a:pt x="90" y="146"/>
                  </a:lnTo>
                  <a:lnTo>
                    <a:pt x="127" y="131"/>
                  </a:lnTo>
                  <a:lnTo>
                    <a:pt x="169" y="116"/>
                  </a:lnTo>
                  <a:lnTo>
                    <a:pt x="217" y="102"/>
                  </a:lnTo>
                  <a:lnTo>
                    <a:pt x="270" y="86"/>
                  </a:lnTo>
                  <a:lnTo>
                    <a:pt x="325" y="70"/>
                  </a:lnTo>
                  <a:lnTo>
                    <a:pt x="385" y="55"/>
                  </a:lnTo>
                  <a:lnTo>
                    <a:pt x="449" y="42"/>
                  </a:lnTo>
                  <a:lnTo>
                    <a:pt x="515" y="29"/>
                  </a:lnTo>
                  <a:lnTo>
                    <a:pt x="583" y="17"/>
                  </a:lnTo>
                  <a:lnTo>
                    <a:pt x="653" y="8"/>
                  </a:lnTo>
                  <a:lnTo>
                    <a:pt x="726" y="3"/>
                  </a:lnTo>
                  <a:lnTo>
                    <a:pt x="801" y="0"/>
                  </a:lnTo>
                  <a:lnTo>
                    <a:pt x="875" y="0"/>
                  </a:lnTo>
                  <a:lnTo>
                    <a:pt x="949" y="4"/>
                  </a:lnTo>
                  <a:lnTo>
                    <a:pt x="1024" y="11"/>
                  </a:lnTo>
                  <a:lnTo>
                    <a:pt x="1098" y="24"/>
                  </a:lnTo>
                  <a:lnTo>
                    <a:pt x="1173" y="43"/>
                  </a:lnTo>
                  <a:lnTo>
                    <a:pt x="1244" y="67"/>
                  </a:lnTo>
                  <a:lnTo>
                    <a:pt x="1314" y="96"/>
                  </a:lnTo>
                  <a:lnTo>
                    <a:pt x="1383" y="131"/>
                  </a:lnTo>
                </a:path>
              </a:pathLst>
            </a:custGeom>
            <a:gradFill>
              <a:gsLst>
                <a:gs pos="33000">
                  <a:schemeClr val="accent3"/>
                </a:gs>
                <a:gs pos="100000">
                  <a:schemeClr val="accent1"/>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fontAlgn="auto">
                <a:lnSpc>
                  <a:spcPct val="120000"/>
                </a:lnSpc>
                <a:spcBef>
                  <a:spcPts val="0"/>
                </a:spcBef>
                <a:spcAft>
                  <a:spcPts val="0"/>
                </a:spcAft>
                <a:defRPr/>
              </a:pPr>
              <a:endParaRPr lang="zh-CN" altLang="en-US" sz="1100" kern="0">
                <a:solidFill>
                  <a:srgbClr val="000000"/>
                </a:solidFill>
                <a:latin typeface="微软雅黑" pitchFamily="34" charset="-122"/>
                <a:ea typeface="微软雅黑" pitchFamily="34" charset="-122"/>
              </a:endParaRPr>
            </a:p>
          </p:txBody>
        </p:sp>
        <p:sp>
          <p:nvSpPr>
            <p:cNvPr id="17" name="TextBox 20"/>
            <p:cNvSpPr txBox="1"/>
            <p:nvPr/>
          </p:nvSpPr>
          <p:spPr bwMode="auto">
            <a:xfrm>
              <a:off x="5274400" y="3984041"/>
              <a:ext cx="1235724" cy="907805"/>
            </a:xfrm>
            <a:prstGeom prst="rect">
              <a:avLst/>
            </a:prstGeom>
            <a:noFill/>
          </p:spPr>
          <p:txBody>
            <a:bodyPr lIns="93296" tIns="46648" rIns="93296" bIns="46648">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auto">
                <a:lnSpc>
                  <a:spcPct val="150000"/>
                </a:lnSpc>
                <a:spcBef>
                  <a:spcPts val="0"/>
                </a:spcBef>
                <a:spcAft>
                  <a:spcPts val="0"/>
                </a:spcAft>
                <a:defRPr/>
              </a:pPr>
              <a:r>
                <a:rPr lang="zh-CN" altLang="en-US" sz="1050" dirty="0">
                  <a:solidFill>
                    <a:srgbClr val="000000"/>
                  </a:solidFill>
                  <a:latin typeface="微软雅黑" pitchFamily="34" charset="-122"/>
                  <a:ea typeface="微软雅黑" pitchFamily="34" charset="-122"/>
                </a:rPr>
                <a:t>单击此处添加段落文本单击此处添加段落文本</a:t>
              </a:r>
            </a:p>
          </p:txBody>
        </p:sp>
      </p:grpSp>
      <p:grpSp>
        <p:nvGrpSpPr>
          <p:cNvPr id="18" name="组合 17"/>
          <p:cNvGrpSpPr>
            <a:grpSpLocks/>
          </p:cNvGrpSpPr>
          <p:nvPr/>
        </p:nvGrpSpPr>
        <p:grpSpPr bwMode="auto">
          <a:xfrm>
            <a:off x="2233613" y="1519238"/>
            <a:ext cx="2627312" cy="1354137"/>
            <a:chOff x="2009412" y="2029541"/>
            <a:chExt cx="2833102" cy="1496644"/>
          </a:xfrm>
        </p:grpSpPr>
        <p:sp>
          <p:nvSpPr>
            <p:cNvPr id="19" name="Freeform 6"/>
            <p:cNvSpPr>
              <a:spLocks/>
            </p:cNvSpPr>
            <p:nvPr/>
          </p:nvSpPr>
          <p:spPr bwMode="gray">
            <a:xfrm rot="575181">
              <a:off x="2009412" y="2029541"/>
              <a:ext cx="2833102" cy="1496644"/>
            </a:xfrm>
            <a:custGeom>
              <a:avLst/>
              <a:gdLst>
                <a:gd name="T0" fmla="*/ 1451 w 2032"/>
                <a:gd name="T1" fmla="*/ 175 h 1536"/>
                <a:gd name="T2" fmla="*/ 1572 w 2032"/>
                <a:gd name="T3" fmla="*/ 277 h 1536"/>
                <a:gd name="T4" fmla="*/ 1676 w 2032"/>
                <a:gd name="T5" fmla="*/ 395 h 1536"/>
                <a:gd name="T6" fmla="*/ 1763 w 2032"/>
                <a:gd name="T7" fmla="*/ 525 h 1536"/>
                <a:gd name="T8" fmla="*/ 1835 w 2032"/>
                <a:gd name="T9" fmla="*/ 660 h 1536"/>
                <a:gd name="T10" fmla="*/ 1893 w 2032"/>
                <a:gd name="T11" fmla="*/ 798 h 1536"/>
                <a:gd name="T12" fmla="*/ 1940 w 2032"/>
                <a:gd name="T13" fmla="*/ 929 h 1536"/>
                <a:gd name="T14" fmla="*/ 1975 w 2032"/>
                <a:gd name="T15" fmla="*/ 1053 h 1536"/>
                <a:gd name="T16" fmla="*/ 2000 w 2032"/>
                <a:gd name="T17" fmla="*/ 1161 h 1536"/>
                <a:gd name="T18" fmla="*/ 2017 w 2032"/>
                <a:gd name="T19" fmla="*/ 1250 h 1536"/>
                <a:gd name="T20" fmla="*/ 2026 w 2032"/>
                <a:gd name="T21" fmla="*/ 1316 h 1536"/>
                <a:gd name="T22" fmla="*/ 2030 w 2032"/>
                <a:gd name="T23" fmla="*/ 1349 h 1536"/>
                <a:gd name="T24" fmla="*/ 2027 w 2032"/>
                <a:gd name="T25" fmla="*/ 1356 h 1536"/>
                <a:gd name="T26" fmla="*/ 1998 w 2032"/>
                <a:gd name="T27" fmla="*/ 1368 h 1536"/>
                <a:gd name="T28" fmla="*/ 1941 w 2032"/>
                <a:gd name="T29" fmla="*/ 1390 h 1536"/>
                <a:gd name="T30" fmla="*/ 1861 w 2032"/>
                <a:gd name="T31" fmla="*/ 1419 h 1536"/>
                <a:gd name="T32" fmla="*/ 1762 w 2032"/>
                <a:gd name="T33" fmla="*/ 1450 h 1536"/>
                <a:gd name="T34" fmla="*/ 1647 w 2032"/>
                <a:gd name="T35" fmla="*/ 1480 h 1536"/>
                <a:gd name="T36" fmla="*/ 1517 w 2032"/>
                <a:gd name="T37" fmla="*/ 1507 h 1536"/>
                <a:gd name="T38" fmla="*/ 1377 w 2032"/>
                <a:gd name="T39" fmla="*/ 1527 h 1536"/>
                <a:gd name="T40" fmla="*/ 1231 w 2032"/>
                <a:gd name="T41" fmla="*/ 1536 h 1536"/>
                <a:gd name="T42" fmla="*/ 1082 w 2032"/>
                <a:gd name="T43" fmla="*/ 1532 h 1536"/>
                <a:gd name="T44" fmla="*/ 933 w 2032"/>
                <a:gd name="T45" fmla="*/ 1511 h 1536"/>
                <a:gd name="T46" fmla="*/ 788 w 2032"/>
                <a:gd name="T47" fmla="*/ 1469 h 1536"/>
                <a:gd name="T48" fmla="*/ 648 w 2032"/>
                <a:gd name="T49" fmla="*/ 1405 h 1536"/>
                <a:gd name="T50" fmla="*/ 518 w 2032"/>
                <a:gd name="T51" fmla="*/ 1313 h 1536"/>
                <a:gd name="T52" fmla="*/ 405 w 2032"/>
                <a:gd name="T53" fmla="*/ 1202 h 1536"/>
                <a:gd name="T54" fmla="*/ 311 w 2032"/>
                <a:gd name="T55" fmla="*/ 1076 h 1536"/>
                <a:gd name="T56" fmla="*/ 230 w 2032"/>
                <a:gd name="T57" fmla="*/ 944 h 1536"/>
                <a:gd name="T58" fmla="*/ 166 w 2032"/>
                <a:gd name="T59" fmla="*/ 806 h 1536"/>
                <a:gd name="T60" fmla="*/ 114 w 2032"/>
                <a:gd name="T61" fmla="*/ 672 h 1536"/>
                <a:gd name="T62" fmla="*/ 73 w 2032"/>
                <a:gd name="T63" fmla="*/ 542 h 1536"/>
                <a:gd name="T64" fmla="*/ 44 w 2032"/>
                <a:gd name="T65" fmla="*/ 427 h 1536"/>
                <a:gd name="T66" fmla="*/ 22 w 2032"/>
                <a:gd name="T67" fmla="*/ 326 h 1536"/>
                <a:gd name="T68" fmla="*/ 9 w 2032"/>
                <a:gd name="T69" fmla="*/ 249 h 1536"/>
                <a:gd name="T70" fmla="*/ 3 w 2032"/>
                <a:gd name="T71" fmla="*/ 199 h 1536"/>
                <a:gd name="T72" fmla="*/ 0 w 2032"/>
                <a:gd name="T73" fmla="*/ 182 h 1536"/>
                <a:gd name="T74" fmla="*/ 16 w 2032"/>
                <a:gd name="T75" fmla="*/ 175 h 1536"/>
                <a:gd name="T76" fmla="*/ 58 w 2032"/>
                <a:gd name="T77" fmla="*/ 157 h 1536"/>
                <a:gd name="T78" fmla="*/ 127 w 2032"/>
                <a:gd name="T79" fmla="*/ 131 h 1536"/>
                <a:gd name="T80" fmla="*/ 217 w 2032"/>
                <a:gd name="T81" fmla="*/ 102 h 1536"/>
                <a:gd name="T82" fmla="*/ 325 w 2032"/>
                <a:gd name="T83" fmla="*/ 70 h 1536"/>
                <a:gd name="T84" fmla="*/ 449 w 2032"/>
                <a:gd name="T85" fmla="*/ 42 h 1536"/>
                <a:gd name="T86" fmla="*/ 583 w 2032"/>
                <a:gd name="T87" fmla="*/ 17 h 1536"/>
                <a:gd name="T88" fmla="*/ 726 w 2032"/>
                <a:gd name="T89" fmla="*/ 2 h 1536"/>
                <a:gd name="T90" fmla="*/ 875 w 2032"/>
                <a:gd name="T91" fmla="*/ 0 h 1536"/>
                <a:gd name="T92" fmla="*/ 1024 w 2032"/>
                <a:gd name="T93" fmla="*/ 11 h 1536"/>
                <a:gd name="T94" fmla="*/ 1173 w 2032"/>
                <a:gd name="T95" fmla="*/ 43 h 1536"/>
                <a:gd name="T96" fmla="*/ 1314 w 2032"/>
                <a:gd name="T97" fmla="*/ 96 h 1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032" h="1536">
                  <a:moveTo>
                    <a:pt x="1383" y="131"/>
                  </a:moveTo>
                  <a:lnTo>
                    <a:pt x="1451" y="175"/>
                  </a:lnTo>
                  <a:lnTo>
                    <a:pt x="1514" y="223"/>
                  </a:lnTo>
                  <a:lnTo>
                    <a:pt x="1572" y="277"/>
                  </a:lnTo>
                  <a:lnTo>
                    <a:pt x="1626" y="334"/>
                  </a:lnTo>
                  <a:lnTo>
                    <a:pt x="1676" y="395"/>
                  </a:lnTo>
                  <a:lnTo>
                    <a:pt x="1721" y="459"/>
                  </a:lnTo>
                  <a:lnTo>
                    <a:pt x="1763" y="525"/>
                  </a:lnTo>
                  <a:lnTo>
                    <a:pt x="1801" y="592"/>
                  </a:lnTo>
                  <a:lnTo>
                    <a:pt x="1835" y="660"/>
                  </a:lnTo>
                  <a:lnTo>
                    <a:pt x="1866" y="729"/>
                  </a:lnTo>
                  <a:lnTo>
                    <a:pt x="1893" y="798"/>
                  </a:lnTo>
                  <a:lnTo>
                    <a:pt x="1918" y="865"/>
                  </a:lnTo>
                  <a:lnTo>
                    <a:pt x="1940" y="929"/>
                  </a:lnTo>
                  <a:lnTo>
                    <a:pt x="1957" y="993"/>
                  </a:lnTo>
                  <a:lnTo>
                    <a:pt x="1975" y="1053"/>
                  </a:lnTo>
                  <a:lnTo>
                    <a:pt x="1988" y="1108"/>
                  </a:lnTo>
                  <a:lnTo>
                    <a:pt x="2000" y="1161"/>
                  </a:lnTo>
                  <a:lnTo>
                    <a:pt x="2008" y="1209"/>
                  </a:lnTo>
                  <a:lnTo>
                    <a:pt x="2017" y="1250"/>
                  </a:lnTo>
                  <a:lnTo>
                    <a:pt x="2022" y="1286"/>
                  </a:lnTo>
                  <a:lnTo>
                    <a:pt x="2026" y="1316"/>
                  </a:lnTo>
                  <a:lnTo>
                    <a:pt x="2029" y="1336"/>
                  </a:lnTo>
                  <a:lnTo>
                    <a:pt x="2030" y="1349"/>
                  </a:lnTo>
                  <a:lnTo>
                    <a:pt x="2032" y="1355"/>
                  </a:lnTo>
                  <a:lnTo>
                    <a:pt x="2027" y="1356"/>
                  </a:lnTo>
                  <a:lnTo>
                    <a:pt x="2016" y="1361"/>
                  </a:lnTo>
                  <a:lnTo>
                    <a:pt x="1998" y="1368"/>
                  </a:lnTo>
                  <a:lnTo>
                    <a:pt x="1972" y="1378"/>
                  </a:lnTo>
                  <a:lnTo>
                    <a:pt x="1941" y="1390"/>
                  </a:lnTo>
                  <a:lnTo>
                    <a:pt x="1905" y="1405"/>
                  </a:lnTo>
                  <a:lnTo>
                    <a:pt x="1861" y="1419"/>
                  </a:lnTo>
                  <a:lnTo>
                    <a:pt x="1814" y="1434"/>
                  </a:lnTo>
                  <a:lnTo>
                    <a:pt x="1762" y="1450"/>
                  </a:lnTo>
                  <a:lnTo>
                    <a:pt x="1707" y="1466"/>
                  </a:lnTo>
                  <a:lnTo>
                    <a:pt x="1647" y="1480"/>
                  </a:lnTo>
                  <a:lnTo>
                    <a:pt x="1583" y="1495"/>
                  </a:lnTo>
                  <a:lnTo>
                    <a:pt x="1517" y="1507"/>
                  </a:lnTo>
                  <a:lnTo>
                    <a:pt x="1448" y="1518"/>
                  </a:lnTo>
                  <a:lnTo>
                    <a:pt x="1377" y="1527"/>
                  </a:lnTo>
                  <a:lnTo>
                    <a:pt x="1305" y="1533"/>
                  </a:lnTo>
                  <a:lnTo>
                    <a:pt x="1231" y="1536"/>
                  </a:lnTo>
                  <a:lnTo>
                    <a:pt x="1157" y="1536"/>
                  </a:lnTo>
                  <a:lnTo>
                    <a:pt x="1082" y="1532"/>
                  </a:lnTo>
                  <a:lnTo>
                    <a:pt x="1008" y="1524"/>
                  </a:lnTo>
                  <a:lnTo>
                    <a:pt x="933" y="1511"/>
                  </a:lnTo>
                  <a:lnTo>
                    <a:pt x="859" y="1494"/>
                  </a:lnTo>
                  <a:lnTo>
                    <a:pt x="788" y="1469"/>
                  </a:lnTo>
                  <a:lnTo>
                    <a:pt x="716" y="1440"/>
                  </a:lnTo>
                  <a:lnTo>
                    <a:pt x="648" y="1405"/>
                  </a:lnTo>
                  <a:lnTo>
                    <a:pt x="580" y="1361"/>
                  </a:lnTo>
                  <a:lnTo>
                    <a:pt x="518" y="1313"/>
                  </a:lnTo>
                  <a:lnTo>
                    <a:pt x="459" y="1259"/>
                  </a:lnTo>
                  <a:lnTo>
                    <a:pt x="405" y="1202"/>
                  </a:lnTo>
                  <a:lnTo>
                    <a:pt x="356" y="1141"/>
                  </a:lnTo>
                  <a:lnTo>
                    <a:pt x="311" y="1076"/>
                  </a:lnTo>
                  <a:lnTo>
                    <a:pt x="268" y="1011"/>
                  </a:lnTo>
                  <a:lnTo>
                    <a:pt x="230" y="944"/>
                  </a:lnTo>
                  <a:lnTo>
                    <a:pt x="197" y="875"/>
                  </a:lnTo>
                  <a:lnTo>
                    <a:pt x="166" y="806"/>
                  </a:lnTo>
                  <a:lnTo>
                    <a:pt x="138" y="738"/>
                  </a:lnTo>
                  <a:lnTo>
                    <a:pt x="114" y="672"/>
                  </a:lnTo>
                  <a:lnTo>
                    <a:pt x="92" y="607"/>
                  </a:lnTo>
                  <a:lnTo>
                    <a:pt x="73" y="542"/>
                  </a:lnTo>
                  <a:lnTo>
                    <a:pt x="57" y="482"/>
                  </a:lnTo>
                  <a:lnTo>
                    <a:pt x="44" y="427"/>
                  </a:lnTo>
                  <a:lnTo>
                    <a:pt x="32" y="375"/>
                  </a:lnTo>
                  <a:lnTo>
                    <a:pt x="22" y="326"/>
                  </a:lnTo>
                  <a:lnTo>
                    <a:pt x="15" y="286"/>
                  </a:lnTo>
                  <a:lnTo>
                    <a:pt x="9" y="249"/>
                  </a:lnTo>
                  <a:lnTo>
                    <a:pt x="4" y="220"/>
                  </a:lnTo>
                  <a:lnTo>
                    <a:pt x="3" y="199"/>
                  </a:lnTo>
                  <a:lnTo>
                    <a:pt x="0" y="186"/>
                  </a:lnTo>
                  <a:lnTo>
                    <a:pt x="0" y="182"/>
                  </a:lnTo>
                  <a:lnTo>
                    <a:pt x="4" y="179"/>
                  </a:lnTo>
                  <a:lnTo>
                    <a:pt x="16" y="175"/>
                  </a:lnTo>
                  <a:lnTo>
                    <a:pt x="33" y="167"/>
                  </a:lnTo>
                  <a:lnTo>
                    <a:pt x="58" y="157"/>
                  </a:lnTo>
                  <a:lnTo>
                    <a:pt x="90" y="145"/>
                  </a:lnTo>
                  <a:lnTo>
                    <a:pt x="127" y="131"/>
                  </a:lnTo>
                  <a:lnTo>
                    <a:pt x="169" y="116"/>
                  </a:lnTo>
                  <a:lnTo>
                    <a:pt x="217" y="102"/>
                  </a:lnTo>
                  <a:lnTo>
                    <a:pt x="270" y="86"/>
                  </a:lnTo>
                  <a:lnTo>
                    <a:pt x="325" y="70"/>
                  </a:lnTo>
                  <a:lnTo>
                    <a:pt x="385" y="55"/>
                  </a:lnTo>
                  <a:lnTo>
                    <a:pt x="449" y="42"/>
                  </a:lnTo>
                  <a:lnTo>
                    <a:pt x="515" y="29"/>
                  </a:lnTo>
                  <a:lnTo>
                    <a:pt x="583" y="17"/>
                  </a:lnTo>
                  <a:lnTo>
                    <a:pt x="653" y="8"/>
                  </a:lnTo>
                  <a:lnTo>
                    <a:pt x="726" y="2"/>
                  </a:lnTo>
                  <a:lnTo>
                    <a:pt x="801" y="0"/>
                  </a:lnTo>
                  <a:lnTo>
                    <a:pt x="875" y="0"/>
                  </a:lnTo>
                  <a:lnTo>
                    <a:pt x="949" y="4"/>
                  </a:lnTo>
                  <a:lnTo>
                    <a:pt x="1024" y="11"/>
                  </a:lnTo>
                  <a:lnTo>
                    <a:pt x="1098" y="24"/>
                  </a:lnTo>
                  <a:lnTo>
                    <a:pt x="1173" y="43"/>
                  </a:lnTo>
                  <a:lnTo>
                    <a:pt x="1244" y="67"/>
                  </a:lnTo>
                  <a:lnTo>
                    <a:pt x="1314" y="96"/>
                  </a:lnTo>
                  <a:lnTo>
                    <a:pt x="1383" y="131"/>
                  </a:lnTo>
                </a:path>
              </a:pathLst>
            </a:cu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fontAlgn="auto">
                <a:lnSpc>
                  <a:spcPct val="120000"/>
                </a:lnSpc>
                <a:spcBef>
                  <a:spcPts val="0"/>
                </a:spcBef>
                <a:spcAft>
                  <a:spcPts val="0"/>
                </a:spcAft>
                <a:defRPr/>
              </a:pPr>
              <a:endParaRPr lang="zh-CN" altLang="en-US" sz="1100" kern="0">
                <a:solidFill>
                  <a:srgbClr val="000000"/>
                </a:solidFill>
                <a:latin typeface="微软雅黑" pitchFamily="34" charset="-122"/>
                <a:ea typeface="微软雅黑" pitchFamily="34" charset="-122"/>
              </a:endParaRPr>
            </a:p>
          </p:txBody>
        </p:sp>
        <p:sp>
          <p:nvSpPr>
            <p:cNvPr id="20" name="TextBox 20"/>
            <p:cNvSpPr txBox="1"/>
            <p:nvPr/>
          </p:nvSpPr>
          <p:spPr bwMode="auto">
            <a:xfrm>
              <a:off x="2932096" y="2450637"/>
              <a:ext cx="1235952" cy="908865"/>
            </a:xfrm>
            <a:prstGeom prst="rect">
              <a:avLst/>
            </a:prstGeom>
            <a:noFill/>
          </p:spPr>
          <p:txBody>
            <a:bodyPr lIns="93296" tIns="46648" rIns="93296" bIns="46648">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auto">
                <a:lnSpc>
                  <a:spcPct val="150000"/>
                </a:lnSpc>
                <a:spcBef>
                  <a:spcPts val="0"/>
                </a:spcBef>
                <a:spcAft>
                  <a:spcPts val="0"/>
                </a:spcAft>
                <a:defRPr/>
              </a:pPr>
              <a:r>
                <a:rPr lang="zh-CN" altLang="en-US" sz="1050" dirty="0">
                  <a:solidFill>
                    <a:srgbClr val="000000"/>
                  </a:solidFill>
                  <a:latin typeface="微软雅黑" pitchFamily="34" charset="-122"/>
                  <a:ea typeface="微软雅黑" pitchFamily="34" charset="-122"/>
                </a:rPr>
                <a:t>单击此处添加段落文本单击此处添加段落文本</a:t>
              </a:r>
            </a:p>
          </p:txBody>
        </p:sp>
      </p:grpSp>
      <p:grpSp>
        <p:nvGrpSpPr>
          <p:cNvPr id="21" name="组合 20"/>
          <p:cNvGrpSpPr>
            <a:grpSpLocks/>
          </p:cNvGrpSpPr>
          <p:nvPr/>
        </p:nvGrpSpPr>
        <p:grpSpPr bwMode="auto">
          <a:xfrm>
            <a:off x="2227263" y="2609850"/>
            <a:ext cx="2643187" cy="1355725"/>
            <a:chOff x="2002933" y="3484072"/>
            <a:chExt cx="2850919" cy="1499884"/>
          </a:xfrm>
        </p:grpSpPr>
        <p:sp>
          <p:nvSpPr>
            <p:cNvPr id="22" name="Freeform 7"/>
            <p:cNvSpPr>
              <a:spLocks/>
            </p:cNvSpPr>
            <p:nvPr/>
          </p:nvSpPr>
          <p:spPr bwMode="gray">
            <a:xfrm rot="21119171">
              <a:off x="2002933" y="3484072"/>
              <a:ext cx="2850919" cy="1499884"/>
            </a:xfrm>
            <a:custGeom>
              <a:avLst/>
              <a:gdLst>
                <a:gd name="T0" fmla="*/ 717 w 2032"/>
                <a:gd name="T1" fmla="*/ 96 h 1536"/>
                <a:gd name="T2" fmla="*/ 860 w 2032"/>
                <a:gd name="T3" fmla="*/ 43 h 1536"/>
                <a:gd name="T4" fmla="*/ 1008 w 2032"/>
                <a:gd name="T5" fmla="*/ 11 h 1536"/>
                <a:gd name="T6" fmla="*/ 1157 w 2032"/>
                <a:gd name="T7" fmla="*/ 0 h 1536"/>
                <a:gd name="T8" fmla="*/ 1306 w 2032"/>
                <a:gd name="T9" fmla="*/ 3 h 1536"/>
                <a:gd name="T10" fmla="*/ 1449 w 2032"/>
                <a:gd name="T11" fmla="*/ 17 h 1536"/>
                <a:gd name="T12" fmla="*/ 1583 w 2032"/>
                <a:gd name="T13" fmla="*/ 42 h 1536"/>
                <a:gd name="T14" fmla="*/ 1707 w 2032"/>
                <a:gd name="T15" fmla="*/ 70 h 1536"/>
                <a:gd name="T16" fmla="*/ 1815 w 2032"/>
                <a:gd name="T17" fmla="*/ 102 h 1536"/>
                <a:gd name="T18" fmla="*/ 1905 w 2032"/>
                <a:gd name="T19" fmla="*/ 131 h 1536"/>
                <a:gd name="T20" fmla="*/ 1972 w 2032"/>
                <a:gd name="T21" fmla="*/ 157 h 1536"/>
                <a:gd name="T22" fmla="*/ 2016 w 2032"/>
                <a:gd name="T23" fmla="*/ 175 h 1536"/>
                <a:gd name="T24" fmla="*/ 2032 w 2032"/>
                <a:gd name="T25" fmla="*/ 182 h 1536"/>
                <a:gd name="T26" fmla="*/ 2029 w 2032"/>
                <a:gd name="T27" fmla="*/ 200 h 1536"/>
                <a:gd name="T28" fmla="*/ 2022 w 2032"/>
                <a:gd name="T29" fmla="*/ 249 h 1536"/>
                <a:gd name="T30" fmla="*/ 2009 w 2032"/>
                <a:gd name="T31" fmla="*/ 326 h 1536"/>
                <a:gd name="T32" fmla="*/ 1989 w 2032"/>
                <a:gd name="T33" fmla="*/ 427 h 1536"/>
                <a:gd name="T34" fmla="*/ 1958 w 2032"/>
                <a:gd name="T35" fmla="*/ 542 h 1536"/>
                <a:gd name="T36" fmla="*/ 1919 w 2032"/>
                <a:gd name="T37" fmla="*/ 672 h 1536"/>
                <a:gd name="T38" fmla="*/ 1866 w 2032"/>
                <a:gd name="T39" fmla="*/ 806 h 1536"/>
                <a:gd name="T40" fmla="*/ 1802 w 2032"/>
                <a:gd name="T41" fmla="*/ 944 h 1536"/>
                <a:gd name="T42" fmla="*/ 1722 w 2032"/>
                <a:gd name="T43" fmla="*/ 1076 h 1536"/>
                <a:gd name="T44" fmla="*/ 1627 w 2032"/>
                <a:gd name="T45" fmla="*/ 1202 h 1536"/>
                <a:gd name="T46" fmla="*/ 1514 w 2032"/>
                <a:gd name="T47" fmla="*/ 1313 h 1536"/>
                <a:gd name="T48" fmla="*/ 1383 w 2032"/>
                <a:gd name="T49" fmla="*/ 1405 h 1536"/>
                <a:gd name="T50" fmla="*/ 1245 w 2032"/>
                <a:gd name="T51" fmla="*/ 1469 h 1536"/>
                <a:gd name="T52" fmla="*/ 1099 w 2032"/>
                <a:gd name="T53" fmla="*/ 1511 h 1536"/>
                <a:gd name="T54" fmla="*/ 950 w 2032"/>
                <a:gd name="T55" fmla="*/ 1532 h 1536"/>
                <a:gd name="T56" fmla="*/ 801 w 2032"/>
                <a:gd name="T57" fmla="*/ 1536 h 1536"/>
                <a:gd name="T58" fmla="*/ 654 w 2032"/>
                <a:gd name="T59" fmla="*/ 1527 h 1536"/>
                <a:gd name="T60" fmla="*/ 515 w 2032"/>
                <a:gd name="T61" fmla="*/ 1507 h 1536"/>
                <a:gd name="T62" fmla="*/ 385 w 2032"/>
                <a:gd name="T63" fmla="*/ 1481 h 1536"/>
                <a:gd name="T64" fmla="*/ 270 w 2032"/>
                <a:gd name="T65" fmla="*/ 1450 h 1536"/>
                <a:gd name="T66" fmla="*/ 170 w 2032"/>
                <a:gd name="T67" fmla="*/ 1419 h 1536"/>
                <a:gd name="T68" fmla="*/ 91 w 2032"/>
                <a:gd name="T69" fmla="*/ 1390 h 1536"/>
                <a:gd name="T70" fmla="*/ 34 w 2032"/>
                <a:gd name="T71" fmla="*/ 1368 h 1536"/>
                <a:gd name="T72" fmla="*/ 5 w 2032"/>
                <a:gd name="T73" fmla="*/ 1357 h 1536"/>
                <a:gd name="T74" fmla="*/ 0 w 2032"/>
                <a:gd name="T75" fmla="*/ 1349 h 1536"/>
                <a:gd name="T76" fmla="*/ 5 w 2032"/>
                <a:gd name="T77" fmla="*/ 1316 h 1536"/>
                <a:gd name="T78" fmla="*/ 15 w 2032"/>
                <a:gd name="T79" fmla="*/ 1250 h 1536"/>
                <a:gd name="T80" fmla="*/ 33 w 2032"/>
                <a:gd name="T81" fmla="*/ 1161 h 1536"/>
                <a:gd name="T82" fmla="*/ 57 w 2032"/>
                <a:gd name="T83" fmla="*/ 1053 h 1536"/>
                <a:gd name="T84" fmla="*/ 92 w 2032"/>
                <a:gd name="T85" fmla="*/ 929 h 1536"/>
                <a:gd name="T86" fmla="*/ 139 w 2032"/>
                <a:gd name="T87" fmla="*/ 798 h 1536"/>
                <a:gd name="T88" fmla="*/ 197 w 2032"/>
                <a:gd name="T89" fmla="*/ 661 h 1536"/>
                <a:gd name="T90" fmla="*/ 269 w 2032"/>
                <a:gd name="T91" fmla="*/ 525 h 1536"/>
                <a:gd name="T92" fmla="*/ 356 w 2032"/>
                <a:gd name="T93" fmla="*/ 395 h 1536"/>
                <a:gd name="T94" fmla="*/ 460 w 2032"/>
                <a:gd name="T95" fmla="*/ 277 h 1536"/>
                <a:gd name="T96" fmla="*/ 581 w 2032"/>
                <a:gd name="T97" fmla="*/ 175 h 1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032" h="1536">
                  <a:moveTo>
                    <a:pt x="648" y="131"/>
                  </a:moveTo>
                  <a:lnTo>
                    <a:pt x="717" y="96"/>
                  </a:lnTo>
                  <a:lnTo>
                    <a:pt x="788" y="67"/>
                  </a:lnTo>
                  <a:lnTo>
                    <a:pt x="860" y="43"/>
                  </a:lnTo>
                  <a:lnTo>
                    <a:pt x="934" y="24"/>
                  </a:lnTo>
                  <a:lnTo>
                    <a:pt x="1008" y="11"/>
                  </a:lnTo>
                  <a:lnTo>
                    <a:pt x="1083" y="4"/>
                  </a:lnTo>
                  <a:lnTo>
                    <a:pt x="1157" y="0"/>
                  </a:lnTo>
                  <a:lnTo>
                    <a:pt x="1232" y="0"/>
                  </a:lnTo>
                  <a:lnTo>
                    <a:pt x="1306" y="3"/>
                  </a:lnTo>
                  <a:lnTo>
                    <a:pt x="1377" y="8"/>
                  </a:lnTo>
                  <a:lnTo>
                    <a:pt x="1449" y="17"/>
                  </a:lnTo>
                  <a:lnTo>
                    <a:pt x="1517" y="29"/>
                  </a:lnTo>
                  <a:lnTo>
                    <a:pt x="1583" y="42"/>
                  </a:lnTo>
                  <a:lnTo>
                    <a:pt x="1647" y="55"/>
                  </a:lnTo>
                  <a:lnTo>
                    <a:pt x="1707" y="70"/>
                  </a:lnTo>
                  <a:lnTo>
                    <a:pt x="1762" y="86"/>
                  </a:lnTo>
                  <a:lnTo>
                    <a:pt x="1815" y="102"/>
                  </a:lnTo>
                  <a:lnTo>
                    <a:pt x="1862" y="116"/>
                  </a:lnTo>
                  <a:lnTo>
                    <a:pt x="1905" y="131"/>
                  </a:lnTo>
                  <a:lnTo>
                    <a:pt x="1942" y="146"/>
                  </a:lnTo>
                  <a:lnTo>
                    <a:pt x="1972" y="157"/>
                  </a:lnTo>
                  <a:lnTo>
                    <a:pt x="1999" y="167"/>
                  </a:lnTo>
                  <a:lnTo>
                    <a:pt x="2016" y="175"/>
                  </a:lnTo>
                  <a:lnTo>
                    <a:pt x="2028" y="179"/>
                  </a:lnTo>
                  <a:lnTo>
                    <a:pt x="2032" y="182"/>
                  </a:lnTo>
                  <a:lnTo>
                    <a:pt x="2031" y="186"/>
                  </a:lnTo>
                  <a:lnTo>
                    <a:pt x="2029" y="200"/>
                  </a:lnTo>
                  <a:lnTo>
                    <a:pt x="2026" y="220"/>
                  </a:lnTo>
                  <a:lnTo>
                    <a:pt x="2022" y="249"/>
                  </a:lnTo>
                  <a:lnTo>
                    <a:pt x="2018" y="286"/>
                  </a:lnTo>
                  <a:lnTo>
                    <a:pt x="2009" y="326"/>
                  </a:lnTo>
                  <a:lnTo>
                    <a:pt x="2000" y="375"/>
                  </a:lnTo>
                  <a:lnTo>
                    <a:pt x="1989" y="427"/>
                  </a:lnTo>
                  <a:lnTo>
                    <a:pt x="1975" y="483"/>
                  </a:lnTo>
                  <a:lnTo>
                    <a:pt x="1958" y="542"/>
                  </a:lnTo>
                  <a:lnTo>
                    <a:pt x="1940" y="607"/>
                  </a:lnTo>
                  <a:lnTo>
                    <a:pt x="1919" y="672"/>
                  </a:lnTo>
                  <a:lnTo>
                    <a:pt x="1894" y="738"/>
                  </a:lnTo>
                  <a:lnTo>
                    <a:pt x="1866" y="806"/>
                  </a:lnTo>
                  <a:lnTo>
                    <a:pt x="1835" y="875"/>
                  </a:lnTo>
                  <a:lnTo>
                    <a:pt x="1802" y="944"/>
                  </a:lnTo>
                  <a:lnTo>
                    <a:pt x="1764" y="1011"/>
                  </a:lnTo>
                  <a:lnTo>
                    <a:pt x="1722" y="1076"/>
                  </a:lnTo>
                  <a:lnTo>
                    <a:pt x="1676" y="1141"/>
                  </a:lnTo>
                  <a:lnTo>
                    <a:pt x="1627" y="1202"/>
                  </a:lnTo>
                  <a:lnTo>
                    <a:pt x="1573" y="1259"/>
                  </a:lnTo>
                  <a:lnTo>
                    <a:pt x="1514" y="1313"/>
                  </a:lnTo>
                  <a:lnTo>
                    <a:pt x="1452" y="1361"/>
                  </a:lnTo>
                  <a:lnTo>
                    <a:pt x="1383" y="1405"/>
                  </a:lnTo>
                  <a:lnTo>
                    <a:pt x="1315" y="1440"/>
                  </a:lnTo>
                  <a:lnTo>
                    <a:pt x="1245" y="1469"/>
                  </a:lnTo>
                  <a:lnTo>
                    <a:pt x="1173" y="1494"/>
                  </a:lnTo>
                  <a:lnTo>
                    <a:pt x="1099" y="1511"/>
                  </a:lnTo>
                  <a:lnTo>
                    <a:pt x="1024" y="1524"/>
                  </a:lnTo>
                  <a:lnTo>
                    <a:pt x="950" y="1532"/>
                  </a:lnTo>
                  <a:lnTo>
                    <a:pt x="876" y="1536"/>
                  </a:lnTo>
                  <a:lnTo>
                    <a:pt x="801" y="1536"/>
                  </a:lnTo>
                  <a:lnTo>
                    <a:pt x="727" y="1533"/>
                  </a:lnTo>
                  <a:lnTo>
                    <a:pt x="654" y="1527"/>
                  </a:lnTo>
                  <a:lnTo>
                    <a:pt x="584" y="1518"/>
                  </a:lnTo>
                  <a:lnTo>
                    <a:pt x="515" y="1507"/>
                  </a:lnTo>
                  <a:lnTo>
                    <a:pt x="450" y="1495"/>
                  </a:lnTo>
                  <a:lnTo>
                    <a:pt x="385" y="1481"/>
                  </a:lnTo>
                  <a:lnTo>
                    <a:pt x="326" y="1466"/>
                  </a:lnTo>
                  <a:lnTo>
                    <a:pt x="270" y="1450"/>
                  </a:lnTo>
                  <a:lnTo>
                    <a:pt x="218" y="1434"/>
                  </a:lnTo>
                  <a:lnTo>
                    <a:pt x="170" y="1419"/>
                  </a:lnTo>
                  <a:lnTo>
                    <a:pt x="127" y="1405"/>
                  </a:lnTo>
                  <a:lnTo>
                    <a:pt x="91" y="1390"/>
                  </a:lnTo>
                  <a:lnTo>
                    <a:pt x="59" y="1378"/>
                  </a:lnTo>
                  <a:lnTo>
                    <a:pt x="34" y="1368"/>
                  </a:lnTo>
                  <a:lnTo>
                    <a:pt x="16" y="1361"/>
                  </a:lnTo>
                  <a:lnTo>
                    <a:pt x="5" y="1357"/>
                  </a:lnTo>
                  <a:lnTo>
                    <a:pt x="0" y="1355"/>
                  </a:lnTo>
                  <a:lnTo>
                    <a:pt x="0" y="1349"/>
                  </a:lnTo>
                  <a:lnTo>
                    <a:pt x="3" y="1336"/>
                  </a:lnTo>
                  <a:lnTo>
                    <a:pt x="5" y="1316"/>
                  </a:lnTo>
                  <a:lnTo>
                    <a:pt x="9" y="1287"/>
                  </a:lnTo>
                  <a:lnTo>
                    <a:pt x="15" y="1250"/>
                  </a:lnTo>
                  <a:lnTo>
                    <a:pt x="22" y="1209"/>
                  </a:lnTo>
                  <a:lnTo>
                    <a:pt x="33" y="1161"/>
                  </a:lnTo>
                  <a:lnTo>
                    <a:pt x="44" y="1109"/>
                  </a:lnTo>
                  <a:lnTo>
                    <a:pt x="57" y="1053"/>
                  </a:lnTo>
                  <a:lnTo>
                    <a:pt x="73" y="993"/>
                  </a:lnTo>
                  <a:lnTo>
                    <a:pt x="92" y="929"/>
                  </a:lnTo>
                  <a:lnTo>
                    <a:pt x="114" y="865"/>
                  </a:lnTo>
                  <a:lnTo>
                    <a:pt x="139" y="798"/>
                  </a:lnTo>
                  <a:lnTo>
                    <a:pt x="167" y="729"/>
                  </a:lnTo>
                  <a:lnTo>
                    <a:pt x="197" y="661"/>
                  </a:lnTo>
                  <a:lnTo>
                    <a:pt x="231" y="592"/>
                  </a:lnTo>
                  <a:lnTo>
                    <a:pt x="269" y="525"/>
                  </a:lnTo>
                  <a:lnTo>
                    <a:pt x="311" y="459"/>
                  </a:lnTo>
                  <a:lnTo>
                    <a:pt x="356" y="395"/>
                  </a:lnTo>
                  <a:lnTo>
                    <a:pt x="406" y="334"/>
                  </a:lnTo>
                  <a:lnTo>
                    <a:pt x="460" y="277"/>
                  </a:lnTo>
                  <a:lnTo>
                    <a:pt x="518" y="223"/>
                  </a:lnTo>
                  <a:lnTo>
                    <a:pt x="581" y="175"/>
                  </a:lnTo>
                  <a:lnTo>
                    <a:pt x="648" y="131"/>
                  </a:lnTo>
                </a:path>
              </a:pathLst>
            </a:cu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fontAlgn="auto">
                <a:lnSpc>
                  <a:spcPct val="120000"/>
                </a:lnSpc>
                <a:spcBef>
                  <a:spcPts val="0"/>
                </a:spcBef>
                <a:spcAft>
                  <a:spcPts val="0"/>
                </a:spcAft>
                <a:defRPr/>
              </a:pPr>
              <a:endParaRPr lang="zh-CN" altLang="en-US" sz="1100" kern="0">
                <a:solidFill>
                  <a:srgbClr val="C00000"/>
                </a:solidFill>
                <a:latin typeface="微软雅黑" pitchFamily="34" charset="-122"/>
                <a:ea typeface="微软雅黑" pitchFamily="34" charset="-122"/>
              </a:endParaRPr>
            </a:p>
          </p:txBody>
        </p:sp>
        <p:sp>
          <p:nvSpPr>
            <p:cNvPr id="23" name="TextBox 20"/>
            <p:cNvSpPr txBox="1"/>
            <p:nvPr/>
          </p:nvSpPr>
          <p:spPr bwMode="auto">
            <a:xfrm>
              <a:off x="2932692" y="3877484"/>
              <a:ext cx="1234543" cy="876396"/>
            </a:xfrm>
            <a:prstGeom prst="rect">
              <a:avLst/>
            </a:prstGeom>
            <a:noFill/>
          </p:spPr>
          <p:txBody>
            <a:bodyPr lIns="93296" tIns="46648" rIns="93296" bIns="46648">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auto">
                <a:lnSpc>
                  <a:spcPct val="150000"/>
                </a:lnSpc>
                <a:spcBef>
                  <a:spcPts val="0"/>
                </a:spcBef>
                <a:spcAft>
                  <a:spcPts val="0"/>
                </a:spcAft>
                <a:defRPr/>
              </a:pPr>
              <a:r>
                <a:rPr lang="zh-CN" altLang="en-US" sz="1050" dirty="0">
                  <a:solidFill>
                    <a:srgbClr val="000000"/>
                  </a:solidFill>
                  <a:latin typeface="微软雅黑" pitchFamily="34" charset="-122"/>
                  <a:ea typeface="微软雅黑" pitchFamily="34" charset="-122"/>
                </a:rPr>
                <a:t>单击此处添加段落文本单击此处添加段落文本</a:t>
              </a:r>
            </a:p>
          </p:txBody>
        </p:sp>
      </p:grpSp>
      <p:grpSp>
        <p:nvGrpSpPr>
          <p:cNvPr id="24" name="组合 23"/>
          <p:cNvGrpSpPr>
            <a:grpSpLocks/>
          </p:cNvGrpSpPr>
          <p:nvPr/>
        </p:nvGrpSpPr>
        <p:grpSpPr bwMode="auto">
          <a:xfrm>
            <a:off x="3973513" y="2149475"/>
            <a:ext cx="1162050" cy="1125538"/>
            <a:chOff x="3819526" y="3200400"/>
            <a:chExt cx="1227138" cy="1219200"/>
          </a:xfrm>
        </p:grpSpPr>
        <p:sp>
          <p:nvSpPr>
            <p:cNvPr id="25" name="Oval 12"/>
            <p:cNvSpPr>
              <a:spLocks noChangeArrowheads="1"/>
            </p:cNvSpPr>
            <p:nvPr/>
          </p:nvSpPr>
          <p:spPr bwMode="gray">
            <a:xfrm>
              <a:off x="3819526" y="3200400"/>
              <a:ext cx="1227138" cy="1219200"/>
            </a:xfrm>
            <a:prstGeom prst="ellipse">
              <a:avLst/>
            </a:prstGeom>
            <a:solidFill>
              <a:srgbClr val="0070C0"/>
            </a:soli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algn="ctr" fontAlgn="auto">
                <a:lnSpc>
                  <a:spcPct val="120000"/>
                </a:lnSpc>
                <a:spcBef>
                  <a:spcPts val="0"/>
                </a:spcBef>
                <a:spcAft>
                  <a:spcPts val="0"/>
                </a:spcAft>
                <a:defRPr/>
              </a:pPr>
              <a:r>
                <a:rPr lang="zh-CN" altLang="en-US" sz="1100" b="1" kern="0" dirty="0">
                  <a:solidFill>
                    <a:schemeClr val="bg1"/>
                  </a:solidFill>
                  <a:latin typeface="微软雅黑" pitchFamily="34" charset="-122"/>
                  <a:ea typeface="微软雅黑" pitchFamily="34" charset="-122"/>
                </a:rPr>
                <a:t>单击此处添加文本</a:t>
              </a:r>
              <a:endParaRPr lang="zh-CN" altLang="en-US" sz="1100" b="1" kern="0" dirty="0">
                <a:solidFill>
                  <a:schemeClr val="bg1"/>
                </a:solidFill>
                <a:latin typeface="微软雅黑" pitchFamily="34" charset="-122"/>
                <a:ea typeface="微软雅黑" pitchFamily="34" charset="-122"/>
              </a:endParaRPr>
            </a:p>
          </p:txBody>
        </p:sp>
        <p:sp>
          <p:nvSpPr>
            <p:cNvPr id="26" name="Freeform 13"/>
            <p:cNvSpPr>
              <a:spLocks/>
            </p:cNvSpPr>
            <p:nvPr/>
          </p:nvSpPr>
          <p:spPr bwMode="gray">
            <a:xfrm>
              <a:off x="3960345" y="3221035"/>
              <a:ext cx="945500" cy="459135"/>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667 w 1321"/>
                <a:gd name="T85" fmla="*/ 0 h 712"/>
                <a:gd name="T86" fmla="*/ 759 w 1321"/>
                <a:gd name="T87" fmla="*/ 6 h 712"/>
                <a:gd name="T88" fmla="*/ 847 w 1321"/>
                <a:gd name="T89" fmla="*/ 23 h 712"/>
                <a:gd name="T90" fmla="*/ 932 w 1321"/>
                <a:gd name="T91" fmla="*/ 53 h 712"/>
                <a:gd name="T92" fmla="*/ 1010 w 1321"/>
                <a:gd name="T93" fmla="*/ 90 h 712"/>
                <a:gd name="T94" fmla="*/ 1082 w 1321"/>
                <a:gd name="T95" fmla="*/ 137 h 712"/>
                <a:gd name="T96" fmla="*/ 1149 w 1321"/>
                <a:gd name="T97" fmla="*/ 194 h 712"/>
                <a:gd name="T98" fmla="*/ 1208 w 1321"/>
                <a:gd name="T99" fmla="*/ 256 h 712"/>
                <a:gd name="T100" fmla="*/ 1258 w 1321"/>
                <a:gd name="T101" fmla="*/ 325 h 712"/>
                <a:gd name="T102" fmla="*/ 1301 w 1321"/>
                <a:gd name="T103" fmla="*/ 401 h 712"/>
                <a:gd name="T104" fmla="*/ 1301 w 1321"/>
                <a:gd name="T105" fmla="*/ 401 h 7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adFill rotWithShape="1">
              <a:gsLst>
                <a:gs pos="0">
                  <a:sysClr val="window" lastClr="CCE8CF">
                    <a:lumMod val="95000"/>
                  </a:sysClr>
                </a:gs>
                <a:gs pos="100000">
                  <a:srgbClr val="2676FF">
                    <a:alpha val="0"/>
                  </a:srgbClr>
                </a:gs>
              </a:gsLst>
              <a:lin ang="5400000" scaled="1"/>
            </a:gradFill>
            <a:ln>
              <a:noFill/>
            </a:ln>
            <a:extLst/>
          </p:spPr>
          <p:txBody>
            <a:bodyPr/>
            <a:lstStyle/>
            <a:p>
              <a:pPr fontAlgn="auto">
                <a:spcBef>
                  <a:spcPts val="0"/>
                </a:spcBef>
                <a:spcAft>
                  <a:spcPts val="0"/>
                </a:spcAft>
                <a:defRPr/>
              </a:pPr>
              <a:endParaRPr lang="zh-CN" altLang="en-US" sz="1600" kern="0">
                <a:solidFill>
                  <a:srgbClr val="000000"/>
                </a:solidFill>
                <a:latin typeface="+mn-lt"/>
                <a:ea typeface="+mn-ea"/>
              </a:endParaRPr>
            </a:p>
          </p:txBody>
        </p:sp>
      </p:gr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300" fill="hold"/>
                                        <p:tgtEl>
                                          <p:spTgt spid="2"/>
                                        </p:tgtEl>
                                        <p:attrNameLst>
                                          <p:attrName>ppt_w</p:attrName>
                                        </p:attrNameLst>
                                      </p:cBhvr>
                                      <p:tavLst>
                                        <p:tav tm="0">
                                          <p:val>
                                            <p:fltVal val="0"/>
                                          </p:val>
                                        </p:tav>
                                        <p:tav tm="100000">
                                          <p:val>
                                            <p:strVal val="#ppt_w"/>
                                          </p:val>
                                        </p:tav>
                                      </p:tavLst>
                                    </p:anim>
                                    <p:anim calcmode="lin" valueType="num">
                                      <p:cBhvr>
                                        <p:cTn id="8" dur="300" fill="hold"/>
                                        <p:tgtEl>
                                          <p:spTgt spid="2"/>
                                        </p:tgtEl>
                                        <p:attrNameLst>
                                          <p:attrName>ppt_h</p:attrName>
                                        </p:attrNameLst>
                                      </p:cBhvr>
                                      <p:tavLst>
                                        <p:tav tm="0">
                                          <p:val>
                                            <p:fltVal val="0"/>
                                          </p:val>
                                        </p:tav>
                                        <p:tav tm="100000">
                                          <p:val>
                                            <p:strVal val="#ppt_h"/>
                                          </p:val>
                                        </p:tav>
                                      </p:tavLst>
                                    </p:anim>
                                    <p:anim calcmode="lin" valueType="num">
                                      <p:cBhvr>
                                        <p:cTn id="9" dur="300" fill="hold"/>
                                        <p:tgtEl>
                                          <p:spTgt spid="2"/>
                                        </p:tgtEl>
                                        <p:attrNameLst>
                                          <p:attrName>style.rotation</p:attrName>
                                        </p:attrNameLst>
                                      </p:cBhvr>
                                      <p:tavLst>
                                        <p:tav tm="0">
                                          <p:val>
                                            <p:fltVal val="90"/>
                                          </p:val>
                                        </p:tav>
                                        <p:tav tm="100000">
                                          <p:val>
                                            <p:fltVal val="0"/>
                                          </p:val>
                                        </p:tav>
                                      </p:tavLst>
                                    </p:anim>
                                    <p:animEffect transition="in" filter="fade">
                                      <p:cBhvr>
                                        <p:cTn id="10" dur="300"/>
                                        <p:tgtEl>
                                          <p:spTgt spid="2"/>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300" fill="hold"/>
                                        <p:tgtEl>
                                          <p:spTgt spid="3"/>
                                        </p:tgtEl>
                                        <p:attrNameLst>
                                          <p:attrName>ppt_w</p:attrName>
                                        </p:attrNameLst>
                                      </p:cBhvr>
                                      <p:tavLst>
                                        <p:tav tm="0">
                                          <p:val>
                                            <p:fltVal val="0"/>
                                          </p:val>
                                        </p:tav>
                                        <p:tav tm="100000">
                                          <p:val>
                                            <p:strVal val="#ppt_w"/>
                                          </p:val>
                                        </p:tav>
                                      </p:tavLst>
                                    </p:anim>
                                    <p:anim calcmode="lin" valueType="num">
                                      <p:cBhvr>
                                        <p:cTn id="14" dur="300" fill="hold"/>
                                        <p:tgtEl>
                                          <p:spTgt spid="3"/>
                                        </p:tgtEl>
                                        <p:attrNameLst>
                                          <p:attrName>ppt_h</p:attrName>
                                        </p:attrNameLst>
                                      </p:cBhvr>
                                      <p:tavLst>
                                        <p:tav tm="0">
                                          <p:val>
                                            <p:fltVal val="0"/>
                                          </p:val>
                                        </p:tav>
                                        <p:tav tm="100000">
                                          <p:val>
                                            <p:strVal val="#ppt_h"/>
                                          </p:val>
                                        </p:tav>
                                      </p:tavLst>
                                    </p:anim>
                                    <p:anim calcmode="lin" valueType="num">
                                      <p:cBhvr>
                                        <p:cTn id="15" dur="300" fill="hold"/>
                                        <p:tgtEl>
                                          <p:spTgt spid="3"/>
                                        </p:tgtEl>
                                        <p:attrNameLst>
                                          <p:attrName>style.rotation</p:attrName>
                                        </p:attrNameLst>
                                      </p:cBhvr>
                                      <p:tavLst>
                                        <p:tav tm="0">
                                          <p:val>
                                            <p:fltVal val="90"/>
                                          </p:val>
                                        </p:tav>
                                        <p:tav tm="100000">
                                          <p:val>
                                            <p:fltVal val="0"/>
                                          </p:val>
                                        </p:tav>
                                      </p:tavLst>
                                    </p:anim>
                                    <p:animEffect transition="in" filter="fade">
                                      <p:cBhvr>
                                        <p:cTn id="16" dur="300"/>
                                        <p:tgtEl>
                                          <p:spTgt spid="3"/>
                                        </p:tgtEl>
                                      </p:cBhvr>
                                    </p:animEffect>
                                  </p:childTnLst>
                                </p:cTn>
                              </p:par>
                            </p:childTnLst>
                          </p:cTn>
                        </p:par>
                        <p:par>
                          <p:cTn id="17" fill="hold">
                            <p:stCondLst>
                              <p:cond delay="300"/>
                            </p:stCondLst>
                            <p:childTnLst>
                              <p:par>
                                <p:cTn id="18" presetID="22" presetClass="entr" presetSubtype="8"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left)">
                                      <p:cBhvr>
                                        <p:cTn id="20" dur="300"/>
                                        <p:tgtEl>
                                          <p:spTgt spid="4"/>
                                        </p:tgtEl>
                                      </p:cBhvr>
                                    </p:animEffect>
                                  </p:childTnLst>
                                </p:cTn>
                              </p:par>
                              <p:par>
                                <p:cTn id="21" presetID="41" presetClass="entr" presetSubtype="0" fill="hold" grpId="0" nodeType="withEffect">
                                  <p:stCondLst>
                                    <p:cond delay="0"/>
                                  </p:stCondLst>
                                  <p:iterate type="lt">
                                    <p:tmPct val="10000"/>
                                  </p:iterate>
                                  <p:childTnLst>
                                    <p:set>
                                      <p:cBhvr>
                                        <p:cTn id="22" dur="1" fill="hold">
                                          <p:stCondLst>
                                            <p:cond delay="0"/>
                                          </p:stCondLst>
                                        </p:cTn>
                                        <p:tgtEl>
                                          <p:spTgt spid="5"/>
                                        </p:tgtEl>
                                        <p:attrNameLst>
                                          <p:attrName>style.visibility</p:attrName>
                                        </p:attrNameLst>
                                      </p:cBhvr>
                                      <p:to>
                                        <p:strVal val="visible"/>
                                      </p:to>
                                    </p:set>
                                    <p:anim calcmode="lin" valueType="num">
                                      <p:cBhvr>
                                        <p:cTn id="23" dur="3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4" dur="300" fill="hold"/>
                                        <p:tgtEl>
                                          <p:spTgt spid="5"/>
                                        </p:tgtEl>
                                        <p:attrNameLst>
                                          <p:attrName>ppt_y</p:attrName>
                                        </p:attrNameLst>
                                      </p:cBhvr>
                                      <p:tavLst>
                                        <p:tav tm="0">
                                          <p:val>
                                            <p:strVal val="#ppt_y"/>
                                          </p:val>
                                        </p:tav>
                                        <p:tav tm="100000">
                                          <p:val>
                                            <p:strVal val="#ppt_y"/>
                                          </p:val>
                                        </p:tav>
                                      </p:tavLst>
                                    </p:anim>
                                    <p:anim calcmode="lin" valueType="num">
                                      <p:cBhvr>
                                        <p:cTn id="25" dur="3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6" dur="3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7" dur="300" tmFilter="0,0; .5, 1; 1, 1"/>
                                        <p:tgtEl>
                                          <p:spTgt spid="5"/>
                                        </p:tgtEl>
                                      </p:cBhvr>
                                    </p:animEffect>
                                  </p:childTnLst>
                                </p:cTn>
                              </p:par>
                            </p:childTnLst>
                          </p:cTn>
                        </p:par>
                        <p:par>
                          <p:cTn id="28" fill="hold">
                            <p:stCondLst>
                              <p:cond delay="810"/>
                            </p:stCondLst>
                            <p:childTnLst>
                              <p:par>
                                <p:cTn id="29" presetID="53" presetClass="entr" presetSubtype="16" fill="hold" nodeType="afterEffect">
                                  <p:stCondLst>
                                    <p:cond delay="0"/>
                                  </p:stCondLst>
                                  <p:childTnLst>
                                    <p:set>
                                      <p:cBhvr>
                                        <p:cTn id="30" dur="1" fill="hold">
                                          <p:stCondLst>
                                            <p:cond delay="0"/>
                                          </p:stCondLst>
                                        </p:cTn>
                                        <p:tgtEl>
                                          <p:spTgt spid="24"/>
                                        </p:tgtEl>
                                        <p:attrNameLst>
                                          <p:attrName>style.visibility</p:attrName>
                                        </p:attrNameLst>
                                      </p:cBhvr>
                                      <p:to>
                                        <p:strVal val="visible"/>
                                      </p:to>
                                    </p:set>
                                    <p:anim calcmode="lin" valueType="num">
                                      <p:cBhvr>
                                        <p:cTn id="31" dur="500" fill="hold"/>
                                        <p:tgtEl>
                                          <p:spTgt spid="24"/>
                                        </p:tgtEl>
                                        <p:attrNameLst>
                                          <p:attrName>ppt_w</p:attrName>
                                        </p:attrNameLst>
                                      </p:cBhvr>
                                      <p:tavLst>
                                        <p:tav tm="0">
                                          <p:val>
                                            <p:fltVal val="0"/>
                                          </p:val>
                                        </p:tav>
                                        <p:tav tm="100000">
                                          <p:val>
                                            <p:strVal val="#ppt_w"/>
                                          </p:val>
                                        </p:tav>
                                      </p:tavLst>
                                    </p:anim>
                                    <p:anim calcmode="lin" valueType="num">
                                      <p:cBhvr>
                                        <p:cTn id="32" dur="500" fill="hold"/>
                                        <p:tgtEl>
                                          <p:spTgt spid="24"/>
                                        </p:tgtEl>
                                        <p:attrNameLst>
                                          <p:attrName>ppt_h</p:attrName>
                                        </p:attrNameLst>
                                      </p:cBhvr>
                                      <p:tavLst>
                                        <p:tav tm="0">
                                          <p:val>
                                            <p:fltVal val="0"/>
                                          </p:val>
                                        </p:tav>
                                        <p:tav tm="100000">
                                          <p:val>
                                            <p:strVal val="#ppt_h"/>
                                          </p:val>
                                        </p:tav>
                                      </p:tavLst>
                                    </p:anim>
                                    <p:animEffect transition="in" filter="fade">
                                      <p:cBhvr>
                                        <p:cTn id="33" dur="500"/>
                                        <p:tgtEl>
                                          <p:spTgt spid="24"/>
                                        </p:tgtEl>
                                      </p:cBhvr>
                                    </p:animEffect>
                                  </p:childTnLst>
                                </p:cTn>
                              </p:par>
                            </p:childTnLst>
                          </p:cTn>
                        </p:par>
                        <p:par>
                          <p:cTn id="34" fill="hold">
                            <p:stCondLst>
                              <p:cond delay="1310"/>
                            </p:stCondLst>
                            <p:childTnLst>
                              <p:par>
                                <p:cTn id="35" presetID="0" presetClass="path" presetSubtype="0" fill="hold" nodeType="afterEffect">
                                  <p:stCondLst>
                                    <p:cond delay="500"/>
                                  </p:stCondLst>
                                  <p:childTnLst>
                                    <p:animMotion origin="layout" path="M -0.00834 -0.26852 C 0.00573 -0.26482 0.05017 -0.27099 0.07569 -0.24691 C 0.10121 -0.22284 0.13038 -0.17932 0.14444 -0.12469 C 0.1585 -0.07006 0.16788 0.01574 0.15972 0.08148 C 0.15156 0.14722 0.12257 0.22932 0.09514 0.27037 C 0.06771 0.31142 0.03246 0.3321 -0.00486 0.32839 C -0.04219 0.32469 -0.09948 0.28765 -0.12917 0.24815 C -0.15886 0.20864 -0.17379 0.13889 -0.18334 0.09074 C -0.19288 0.04259 -0.19045 -0.00216 -0.18681 -0.04074 C -0.18316 -0.07932 -0.17587 -0.11019 -0.16146 -0.14074 C -0.14705 -0.1713 -0.12222 -0.21019 -0.1 -0.22346 C -0.07778 -0.23673 -0.04653 -0.23704 -0.02847 -0.22099 C -0.01042 -0.20494 0.00295 -0.16543 0.00868 -0.12716 C 0.01441 -0.08889 0.00625 -0.02006 0.00555 0.00802 " pathEditMode="relative" rAng="0" ptsTypes="aaaaaaaaaaaaaa">
                                      <p:cBhvr>
                                        <p:cTn id="36" dur="2000" fill="hold"/>
                                        <p:tgtEl>
                                          <p:spTgt spid="24"/>
                                        </p:tgtEl>
                                        <p:attrNameLst>
                                          <p:attrName>ppt_x</p:attrName>
                                          <p:attrName>ppt_y</p:attrName>
                                        </p:attrNameLst>
                                      </p:cBhvr>
                                      <p:rCtr x="-417" y="29907"/>
                                    </p:animMotion>
                                  </p:childTnLst>
                                </p:cTn>
                              </p:par>
                              <p:par>
                                <p:cTn id="37" presetID="10" presetClass="entr" presetSubtype="0" fill="hold" nodeType="withEffect">
                                  <p:stCondLst>
                                    <p:cond delay="500"/>
                                  </p:stCondLst>
                                  <p:childTnLst>
                                    <p:set>
                                      <p:cBhvr>
                                        <p:cTn id="38" dur="1" fill="hold">
                                          <p:stCondLst>
                                            <p:cond delay="0"/>
                                          </p:stCondLst>
                                        </p:cTn>
                                        <p:tgtEl>
                                          <p:spTgt spid="6"/>
                                        </p:tgtEl>
                                        <p:attrNameLst>
                                          <p:attrName>style.visibility</p:attrName>
                                        </p:attrNameLst>
                                      </p:cBhvr>
                                      <p:to>
                                        <p:strVal val="visible"/>
                                      </p:to>
                                    </p:set>
                                    <p:animEffect transition="in" filter="fade">
                                      <p:cBhvr>
                                        <p:cTn id="39" dur="750"/>
                                        <p:tgtEl>
                                          <p:spTgt spid="6"/>
                                        </p:tgtEl>
                                      </p:cBhvr>
                                    </p:animEffect>
                                  </p:childTnLst>
                                </p:cTn>
                              </p:par>
                              <p:par>
                                <p:cTn id="40" presetID="10" presetClass="entr" presetSubtype="0" fill="hold" nodeType="withEffect">
                                  <p:stCondLst>
                                    <p:cond delay="750"/>
                                  </p:stCondLst>
                                  <p:childTnLst>
                                    <p:set>
                                      <p:cBhvr>
                                        <p:cTn id="41" dur="1" fill="hold">
                                          <p:stCondLst>
                                            <p:cond delay="0"/>
                                          </p:stCondLst>
                                        </p:cTn>
                                        <p:tgtEl>
                                          <p:spTgt spid="12"/>
                                        </p:tgtEl>
                                        <p:attrNameLst>
                                          <p:attrName>style.visibility</p:attrName>
                                        </p:attrNameLst>
                                      </p:cBhvr>
                                      <p:to>
                                        <p:strVal val="visible"/>
                                      </p:to>
                                    </p:set>
                                    <p:animEffect transition="in" filter="fade">
                                      <p:cBhvr>
                                        <p:cTn id="42" dur="750"/>
                                        <p:tgtEl>
                                          <p:spTgt spid="12"/>
                                        </p:tgtEl>
                                      </p:cBhvr>
                                    </p:animEffect>
                                  </p:childTnLst>
                                </p:cTn>
                              </p:par>
                              <p:par>
                                <p:cTn id="43" presetID="10" presetClass="entr" presetSubtype="0" fill="hold" nodeType="withEffect">
                                  <p:stCondLst>
                                    <p:cond delay="1000"/>
                                  </p:stCondLst>
                                  <p:childTnLst>
                                    <p:set>
                                      <p:cBhvr>
                                        <p:cTn id="44" dur="1" fill="hold">
                                          <p:stCondLst>
                                            <p:cond delay="0"/>
                                          </p:stCondLst>
                                        </p:cTn>
                                        <p:tgtEl>
                                          <p:spTgt spid="15"/>
                                        </p:tgtEl>
                                        <p:attrNameLst>
                                          <p:attrName>style.visibility</p:attrName>
                                        </p:attrNameLst>
                                      </p:cBhvr>
                                      <p:to>
                                        <p:strVal val="visible"/>
                                      </p:to>
                                    </p:set>
                                    <p:animEffect transition="in" filter="fade">
                                      <p:cBhvr>
                                        <p:cTn id="45" dur="750"/>
                                        <p:tgtEl>
                                          <p:spTgt spid="15"/>
                                        </p:tgtEl>
                                      </p:cBhvr>
                                    </p:animEffect>
                                  </p:childTnLst>
                                </p:cTn>
                              </p:par>
                              <p:par>
                                <p:cTn id="46" presetID="10" presetClass="entr" presetSubtype="0" fill="hold" nodeType="withEffect">
                                  <p:stCondLst>
                                    <p:cond delay="1250"/>
                                  </p:stCondLst>
                                  <p:childTnLst>
                                    <p:set>
                                      <p:cBhvr>
                                        <p:cTn id="47" dur="1" fill="hold">
                                          <p:stCondLst>
                                            <p:cond delay="0"/>
                                          </p:stCondLst>
                                        </p:cTn>
                                        <p:tgtEl>
                                          <p:spTgt spid="9"/>
                                        </p:tgtEl>
                                        <p:attrNameLst>
                                          <p:attrName>style.visibility</p:attrName>
                                        </p:attrNameLst>
                                      </p:cBhvr>
                                      <p:to>
                                        <p:strVal val="visible"/>
                                      </p:to>
                                    </p:set>
                                    <p:animEffect transition="in" filter="fade">
                                      <p:cBhvr>
                                        <p:cTn id="48" dur="750"/>
                                        <p:tgtEl>
                                          <p:spTgt spid="9"/>
                                        </p:tgtEl>
                                      </p:cBhvr>
                                    </p:animEffect>
                                  </p:childTnLst>
                                </p:cTn>
                              </p:par>
                              <p:par>
                                <p:cTn id="49" presetID="10" presetClass="entr" presetSubtype="0" fill="hold" nodeType="withEffect">
                                  <p:stCondLst>
                                    <p:cond delay="1500"/>
                                  </p:stCondLst>
                                  <p:childTnLst>
                                    <p:set>
                                      <p:cBhvr>
                                        <p:cTn id="50" dur="1" fill="hold">
                                          <p:stCondLst>
                                            <p:cond delay="0"/>
                                          </p:stCondLst>
                                        </p:cTn>
                                        <p:tgtEl>
                                          <p:spTgt spid="21"/>
                                        </p:tgtEl>
                                        <p:attrNameLst>
                                          <p:attrName>style.visibility</p:attrName>
                                        </p:attrNameLst>
                                      </p:cBhvr>
                                      <p:to>
                                        <p:strVal val="visible"/>
                                      </p:to>
                                    </p:set>
                                    <p:animEffect transition="in" filter="fade">
                                      <p:cBhvr>
                                        <p:cTn id="51" dur="750"/>
                                        <p:tgtEl>
                                          <p:spTgt spid="21"/>
                                        </p:tgtEl>
                                      </p:cBhvr>
                                    </p:animEffect>
                                  </p:childTnLst>
                                </p:cTn>
                              </p:par>
                              <p:par>
                                <p:cTn id="52" presetID="10" presetClass="entr" presetSubtype="0" fill="hold" nodeType="withEffect">
                                  <p:stCondLst>
                                    <p:cond delay="1750"/>
                                  </p:stCondLst>
                                  <p:childTnLst>
                                    <p:set>
                                      <p:cBhvr>
                                        <p:cTn id="53" dur="1" fill="hold">
                                          <p:stCondLst>
                                            <p:cond delay="0"/>
                                          </p:stCondLst>
                                        </p:cTn>
                                        <p:tgtEl>
                                          <p:spTgt spid="18"/>
                                        </p:tgtEl>
                                        <p:attrNameLst>
                                          <p:attrName>style.visibility</p:attrName>
                                        </p:attrNameLst>
                                      </p:cBhvr>
                                      <p:to>
                                        <p:strVal val="visible"/>
                                      </p:to>
                                    </p:set>
                                    <p:animEffect transition="in" filter="fade">
                                      <p:cBhvr>
                                        <p:cTn id="54" dur="75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5" grpId="0"/>
    </p:bldLst>
  </p:timing>
</p:sld>
</file>

<file path=ppt/slides/slide31.xml><?xml version="1.0" encoding="utf-8"?>
<p:sld xmlns:a="http://schemas.openxmlformats.org/drawingml/2006/main" xmlns:r="http://schemas.openxmlformats.org/officeDocument/2006/relationships" xmlns:p="http://schemas.openxmlformats.org/presentationml/2006/main">
  <p:cSld>
    <p:bg>
      <p:bgPr>
        <a:pattFill prst="trellis">
          <a:fgClr>
            <a:schemeClr val="tx2">
              <a:lumMod val="20000"/>
              <a:lumOff val="80000"/>
            </a:schemeClr>
          </a:fgClr>
          <a:bgClr>
            <a:schemeClr val="bg1"/>
          </a:bgClr>
        </a:pattFill>
        <a:effectLst/>
      </p:bgPr>
    </p:bg>
    <p:spTree>
      <p:nvGrpSpPr>
        <p:cNvPr id="1" name=""/>
        <p:cNvGrpSpPr/>
        <p:nvPr/>
      </p:nvGrpSpPr>
      <p:grpSpPr>
        <a:xfrm>
          <a:off x="0" y="0"/>
          <a:ext cx="0" cy="0"/>
          <a:chOff x="0" y="0"/>
          <a:chExt cx="0" cy="0"/>
        </a:xfrm>
      </p:grpSpPr>
      <p:sp>
        <p:nvSpPr>
          <p:cNvPr id="2" name="矩形 1"/>
          <p:cNvSpPr/>
          <p:nvPr/>
        </p:nvSpPr>
        <p:spPr>
          <a:xfrm>
            <a:off x="360363" y="195263"/>
            <a:ext cx="360362" cy="360362"/>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 name="矩形 2"/>
          <p:cNvSpPr/>
          <p:nvPr/>
        </p:nvSpPr>
        <p:spPr>
          <a:xfrm>
            <a:off x="534988" y="342900"/>
            <a:ext cx="290512" cy="290513"/>
          </a:xfrm>
          <a:prstGeom prst="rect">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4" name="直接连接符 3"/>
          <p:cNvCxnSpPr/>
          <p:nvPr/>
        </p:nvCxnSpPr>
        <p:spPr>
          <a:xfrm>
            <a:off x="896938" y="608013"/>
            <a:ext cx="8212137"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标题 1"/>
          <p:cNvSpPr txBox="1">
            <a:spLocks/>
          </p:cNvSpPr>
          <p:nvPr/>
        </p:nvSpPr>
        <p:spPr bwMode="auto">
          <a:xfrm>
            <a:off x="1116013" y="95250"/>
            <a:ext cx="8229600" cy="565150"/>
          </a:xfrm>
          <a:prstGeom prst="rect">
            <a:avLst/>
          </a:prstGeom>
          <a:noFill/>
          <a:ln w="9525">
            <a:noFill/>
            <a:miter lim="800000"/>
            <a:headEnd/>
            <a:tailEnd/>
          </a:ln>
        </p:spPr>
        <p:txBody>
          <a:bodyPr/>
          <a:lstStyle/>
          <a:p>
            <a:r>
              <a:rPr lang="zh-CN" altLang="en-US" sz="2800" b="1">
                <a:solidFill>
                  <a:srgbClr val="0070C0"/>
                </a:solidFill>
                <a:latin typeface="微软雅黑" pitchFamily="34" charset="-122"/>
                <a:ea typeface="微软雅黑" pitchFamily="34" charset="-122"/>
              </a:rPr>
              <a:t>点击此处添加标题</a:t>
            </a:r>
          </a:p>
        </p:txBody>
      </p:sp>
      <p:grpSp>
        <p:nvGrpSpPr>
          <p:cNvPr id="6" name="组合 5"/>
          <p:cNvGrpSpPr>
            <a:grpSpLocks/>
          </p:cNvGrpSpPr>
          <p:nvPr/>
        </p:nvGrpSpPr>
        <p:grpSpPr bwMode="auto">
          <a:xfrm>
            <a:off x="3657600" y="1963738"/>
            <a:ext cx="879475" cy="877887"/>
            <a:chOff x="4584975" y="1646087"/>
            <a:chExt cx="846284" cy="844810"/>
          </a:xfrm>
        </p:grpSpPr>
        <p:grpSp>
          <p:nvGrpSpPr>
            <p:cNvPr id="66620" name="组合 6"/>
            <p:cNvGrpSpPr>
              <a:grpSpLocks/>
            </p:cNvGrpSpPr>
            <p:nvPr/>
          </p:nvGrpSpPr>
          <p:grpSpPr bwMode="auto">
            <a:xfrm>
              <a:off x="4584975" y="1646087"/>
              <a:ext cx="846284" cy="844810"/>
              <a:chOff x="4516292" y="1706892"/>
              <a:chExt cx="846284" cy="844810"/>
            </a:xfrm>
          </p:grpSpPr>
          <p:sp>
            <p:nvSpPr>
              <p:cNvPr id="9" name="上箭头 1"/>
              <p:cNvSpPr/>
              <p:nvPr/>
            </p:nvSpPr>
            <p:spPr>
              <a:xfrm rot="18659292">
                <a:off x="4494879" y="1728305"/>
                <a:ext cx="824951" cy="782125"/>
              </a:xfrm>
              <a:custGeom>
                <a:avLst/>
                <a:gdLst>
                  <a:gd name="connsiteX0" fmla="*/ 0 w 670624"/>
                  <a:gd name="connsiteY0" fmla="*/ 519566 h 735489"/>
                  <a:gd name="connsiteX1" fmla="*/ 335312 w 670624"/>
                  <a:gd name="connsiteY1" fmla="*/ 0 h 735489"/>
                  <a:gd name="connsiteX2" fmla="*/ 670624 w 670624"/>
                  <a:gd name="connsiteY2" fmla="*/ 519566 h 735489"/>
                  <a:gd name="connsiteX3" fmla="*/ 502968 w 670624"/>
                  <a:gd name="connsiteY3" fmla="*/ 519566 h 735489"/>
                  <a:gd name="connsiteX4" fmla="*/ 502968 w 670624"/>
                  <a:gd name="connsiteY4" fmla="*/ 735489 h 735489"/>
                  <a:gd name="connsiteX5" fmla="*/ 167656 w 670624"/>
                  <a:gd name="connsiteY5" fmla="*/ 735489 h 735489"/>
                  <a:gd name="connsiteX6" fmla="*/ 167656 w 670624"/>
                  <a:gd name="connsiteY6" fmla="*/ 519566 h 735489"/>
                  <a:gd name="connsiteX7" fmla="*/ 0 w 670624"/>
                  <a:gd name="connsiteY7" fmla="*/ 519566 h 735489"/>
                  <a:gd name="connsiteX0" fmla="*/ 0 w 670624"/>
                  <a:gd name="connsiteY0" fmla="*/ 519566 h 735489"/>
                  <a:gd name="connsiteX1" fmla="*/ 335312 w 670624"/>
                  <a:gd name="connsiteY1" fmla="*/ 0 h 735489"/>
                  <a:gd name="connsiteX2" fmla="*/ 670624 w 670624"/>
                  <a:gd name="connsiteY2" fmla="*/ 519566 h 735489"/>
                  <a:gd name="connsiteX3" fmla="*/ 502968 w 670624"/>
                  <a:gd name="connsiteY3" fmla="*/ 519566 h 735489"/>
                  <a:gd name="connsiteX4" fmla="*/ 502968 w 670624"/>
                  <a:gd name="connsiteY4" fmla="*/ 735489 h 735489"/>
                  <a:gd name="connsiteX5" fmla="*/ 167656 w 670624"/>
                  <a:gd name="connsiteY5" fmla="*/ 735489 h 735489"/>
                  <a:gd name="connsiteX6" fmla="*/ 167656 w 670624"/>
                  <a:gd name="connsiteY6" fmla="*/ 519566 h 735489"/>
                  <a:gd name="connsiteX7" fmla="*/ 0 w 670624"/>
                  <a:gd name="connsiteY7" fmla="*/ 519566 h 735489"/>
                  <a:gd name="connsiteX0" fmla="*/ 3128 w 673752"/>
                  <a:gd name="connsiteY0" fmla="*/ 519566 h 735489"/>
                  <a:gd name="connsiteX1" fmla="*/ 338440 w 673752"/>
                  <a:gd name="connsiteY1" fmla="*/ 0 h 735489"/>
                  <a:gd name="connsiteX2" fmla="*/ 673752 w 673752"/>
                  <a:gd name="connsiteY2" fmla="*/ 519566 h 735489"/>
                  <a:gd name="connsiteX3" fmla="*/ 506096 w 673752"/>
                  <a:gd name="connsiteY3" fmla="*/ 519566 h 735489"/>
                  <a:gd name="connsiteX4" fmla="*/ 506096 w 673752"/>
                  <a:gd name="connsiteY4" fmla="*/ 735489 h 735489"/>
                  <a:gd name="connsiteX5" fmla="*/ 170784 w 673752"/>
                  <a:gd name="connsiteY5" fmla="*/ 735489 h 735489"/>
                  <a:gd name="connsiteX6" fmla="*/ 170784 w 673752"/>
                  <a:gd name="connsiteY6" fmla="*/ 519566 h 735489"/>
                  <a:gd name="connsiteX7" fmla="*/ 3128 w 673752"/>
                  <a:gd name="connsiteY7" fmla="*/ 519566 h 735489"/>
                  <a:gd name="connsiteX0" fmla="*/ 3128 w 681059"/>
                  <a:gd name="connsiteY0" fmla="*/ 519566 h 735489"/>
                  <a:gd name="connsiteX1" fmla="*/ 338440 w 681059"/>
                  <a:gd name="connsiteY1" fmla="*/ 0 h 735489"/>
                  <a:gd name="connsiteX2" fmla="*/ 673752 w 681059"/>
                  <a:gd name="connsiteY2" fmla="*/ 519566 h 735489"/>
                  <a:gd name="connsiteX3" fmla="*/ 506096 w 681059"/>
                  <a:gd name="connsiteY3" fmla="*/ 519566 h 735489"/>
                  <a:gd name="connsiteX4" fmla="*/ 506096 w 681059"/>
                  <a:gd name="connsiteY4" fmla="*/ 735489 h 735489"/>
                  <a:gd name="connsiteX5" fmla="*/ 170784 w 681059"/>
                  <a:gd name="connsiteY5" fmla="*/ 735489 h 735489"/>
                  <a:gd name="connsiteX6" fmla="*/ 170784 w 681059"/>
                  <a:gd name="connsiteY6" fmla="*/ 519566 h 735489"/>
                  <a:gd name="connsiteX7" fmla="*/ 3128 w 681059"/>
                  <a:gd name="connsiteY7" fmla="*/ 519566 h 735489"/>
                  <a:gd name="connsiteX0" fmla="*/ 2778 w 704531"/>
                  <a:gd name="connsiteY0" fmla="*/ 473003 h 735602"/>
                  <a:gd name="connsiteX1" fmla="*/ 361824 w 704531"/>
                  <a:gd name="connsiteY1" fmla="*/ 113 h 735602"/>
                  <a:gd name="connsiteX2" fmla="*/ 697136 w 704531"/>
                  <a:gd name="connsiteY2" fmla="*/ 519679 h 735602"/>
                  <a:gd name="connsiteX3" fmla="*/ 529480 w 704531"/>
                  <a:gd name="connsiteY3" fmla="*/ 519679 h 735602"/>
                  <a:gd name="connsiteX4" fmla="*/ 529480 w 704531"/>
                  <a:gd name="connsiteY4" fmla="*/ 735602 h 735602"/>
                  <a:gd name="connsiteX5" fmla="*/ 194168 w 704531"/>
                  <a:gd name="connsiteY5" fmla="*/ 735602 h 735602"/>
                  <a:gd name="connsiteX6" fmla="*/ 194168 w 704531"/>
                  <a:gd name="connsiteY6" fmla="*/ 519679 h 735602"/>
                  <a:gd name="connsiteX7" fmla="*/ 2778 w 704531"/>
                  <a:gd name="connsiteY7" fmla="*/ 473003 h 735602"/>
                  <a:gd name="connsiteX0" fmla="*/ 2204 w 759173"/>
                  <a:gd name="connsiteY0" fmla="*/ 487091 h 735543"/>
                  <a:gd name="connsiteX1" fmla="*/ 416256 w 759173"/>
                  <a:gd name="connsiteY1" fmla="*/ 54 h 735543"/>
                  <a:gd name="connsiteX2" fmla="*/ 751568 w 759173"/>
                  <a:gd name="connsiteY2" fmla="*/ 519620 h 735543"/>
                  <a:gd name="connsiteX3" fmla="*/ 583912 w 759173"/>
                  <a:gd name="connsiteY3" fmla="*/ 519620 h 735543"/>
                  <a:gd name="connsiteX4" fmla="*/ 583912 w 759173"/>
                  <a:gd name="connsiteY4" fmla="*/ 735543 h 735543"/>
                  <a:gd name="connsiteX5" fmla="*/ 248600 w 759173"/>
                  <a:gd name="connsiteY5" fmla="*/ 735543 h 735543"/>
                  <a:gd name="connsiteX6" fmla="*/ 248600 w 759173"/>
                  <a:gd name="connsiteY6" fmla="*/ 519620 h 735543"/>
                  <a:gd name="connsiteX7" fmla="*/ 2204 w 759173"/>
                  <a:gd name="connsiteY7" fmla="*/ 487091 h 735543"/>
                  <a:gd name="connsiteX0" fmla="*/ 2204 w 810726"/>
                  <a:gd name="connsiteY0" fmla="*/ 487184 h 735636"/>
                  <a:gd name="connsiteX1" fmla="*/ 416256 w 810726"/>
                  <a:gd name="connsiteY1" fmla="*/ 147 h 735636"/>
                  <a:gd name="connsiteX2" fmla="*/ 804061 w 810726"/>
                  <a:gd name="connsiteY2" fmla="*/ 541399 h 735636"/>
                  <a:gd name="connsiteX3" fmla="*/ 583912 w 810726"/>
                  <a:gd name="connsiteY3" fmla="*/ 519713 h 735636"/>
                  <a:gd name="connsiteX4" fmla="*/ 583912 w 810726"/>
                  <a:gd name="connsiteY4" fmla="*/ 735636 h 735636"/>
                  <a:gd name="connsiteX5" fmla="*/ 248600 w 810726"/>
                  <a:gd name="connsiteY5" fmla="*/ 735636 h 735636"/>
                  <a:gd name="connsiteX6" fmla="*/ 248600 w 810726"/>
                  <a:gd name="connsiteY6" fmla="*/ 519713 h 735636"/>
                  <a:gd name="connsiteX7" fmla="*/ 2204 w 810726"/>
                  <a:gd name="connsiteY7" fmla="*/ 487184 h 735636"/>
                  <a:gd name="connsiteX0" fmla="*/ 1845 w 810367"/>
                  <a:gd name="connsiteY0" fmla="*/ 487185 h 735637"/>
                  <a:gd name="connsiteX1" fmla="*/ 415897 w 810367"/>
                  <a:gd name="connsiteY1" fmla="*/ 148 h 735637"/>
                  <a:gd name="connsiteX2" fmla="*/ 803702 w 810367"/>
                  <a:gd name="connsiteY2" fmla="*/ 541400 h 735637"/>
                  <a:gd name="connsiteX3" fmla="*/ 583553 w 810367"/>
                  <a:gd name="connsiteY3" fmla="*/ 519714 h 735637"/>
                  <a:gd name="connsiteX4" fmla="*/ 583553 w 810367"/>
                  <a:gd name="connsiteY4" fmla="*/ 735637 h 735637"/>
                  <a:gd name="connsiteX5" fmla="*/ 248241 w 810367"/>
                  <a:gd name="connsiteY5" fmla="*/ 735637 h 735637"/>
                  <a:gd name="connsiteX6" fmla="*/ 260108 w 810367"/>
                  <a:gd name="connsiteY6" fmla="*/ 543052 h 735637"/>
                  <a:gd name="connsiteX7" fmla="*/ 1845 w 810367"/>
                  <a:gd name="connsiteY7" fmla="*/ 487185 h 735637"/>
                  <a:gd name="connsiteX0" fmla="*/ 1845 w 806795"/>
                  <a:gd name="connsiteY0" fmla="*/ 487185 h 735637"/>
                  <a:gd name="connsiteX1" fmla="*/ 415897 w 806795"/>
                  <a:gd name="connsiteY1" fmla="*/ 148 h 735637"/>
                  <a:gd name="connsiteX2" fmla="*/ 803702 w 806795"/>
                  <a:gd name="connsiteY2" fmla="*/ 541400 h 735637"/>
                  <a:gd name="connsiteX3" fmla="*/ 585833 w 806795"/>
                  <a:gd name="connsiteY3" fmla="*/ 551382 h 735637"/>
                  <a:gd name="connsiteX4" fmla="*/ 583553 w 806795"/>
                  <a:gd name="connsiteY4" fmla="*/ 735637 h 735637"/>
                  <a:gd name="connsiteX5" fmla="*/ 248241 w 806795"/>
                  <a:gd name="connsiteY5" fmla="*/ 735637 h 735637"/>
                  <a:gd name="connsiteX6" fmla="*/ 260108 w 806795"/>
                  <a:gd name="connsiteY6" fmla="*/ 543052 h 735637"/>
                  <a:gd name="connsiteX7" fmla="*/ 1845 w 806795"/>
                  <a:gd name="connsiteY7" fmla="*/ 487185 h 735637"/>
                  <a:gd name="connsiteX0" fmla="*/ 1845 w 825693"/>
                  <a:gd name="connsiteY0" fmla="*/ 487110 h 735562"/>
                  <a:gd name="connsiteX1" fmla="*/ 415897 w 825693"/>
                  <a:gd name="connsiteY1" fmla="*/ 73 h 735562"/>
                  <a:gd name="connsiteX2" fmla="*/ 822875 w 825693"/>
                  <a:gd name="connsiteY2" fmla="*/ 524666 h 735562"/>
                  <a:gd name="connsiteX3" fmla="*/ 585833 w 825693"/>
                  <a:gd name="connsiteY3" fmla="*/ 551307 h 735562"/>
                  <a:gd name="connsiteX4" fmla="*/ 583553 w 825693"/>
                  <a:gd name="connsiteY4" fmla="*/ 735562 h 735562"/>
                  <a:gd name="connsiteX5" fmla="*/ 248241 w 825693"/>
                  <a:gd name="connsiteY5" fmla="*/ 735562 h 735562"/>
                  <a:gd name="connsiteX6" fmla="*/ 260108 w 825693"/>
                  <a:gd name="connsiteY6" fmla="*/ 542977 h 735562"/>
                  <a:gd name="connsiteX7" fmla="*/ 1845 w 825693"/>
                  <a:gd name="connsiteY7" fmla="*/ 487110 h 735562"/>
                  <a:gd name="connsiteX0" fmla="*/ 1845 w 825693"/>
                  <a:gd name="connsiteY0" fmla="*/ 487110 h 759117"/>
                  <a:gd name="connsiteX1" fmla="*/ 415897 w 825693"/>
                  <a:gd name="connsiteY1" fmla="*/ 73 h 759117"/>
                  <a:gd name="connsiteX2" fmla="*/ 822875 w 825693"/>
                  <a:gd name="connsiteY2" fmla="*/ 524666 h 759117"/>
                  <a:gd name="connsiteX3" fmla="*/ 585833 w 825693"/>
                  <a:gd name="connsiteY3" fmla="*/ 551307 h 759117"/>
                  <a:gd name="connsiteX4" fmla="*/ 583553 w 825693"/>
                  <a:gd name="connsiteY4" fmla="*/ 735562 h 759117"/>
                  <a:gd name="connsiteX5" fmla="*/ 248241 w 825693"/>
                  <a:gd name="connsiteY5" fmla="*/ 735562 h 759117"/>
                  <a:gd name="connsiteX6" fmla="*/ 260108 w 825693"/>
                  <a:gd name="connsiteY6" fmla="*/ 542977 h 759117"/>
                  <a:gd name="connsiteX7" fmla="*/ 1845 w 825693"/>
                  <a:gd name="connsiteY7" fmla="*/ 487110 h 759117"/>
                  <a:gd name="connsiteX0" fmla="*/ 1845 w 825693"/>
                  <a:gd name="connsiteY0" fmla="*/ 487110 h 766982"/>
                  <a:gd name="connsiteX1" fmla="*/ 415897 w 825693"/>
                  <a:gd name="connsiteY1" fmla="*/ 73 h 766982"/>
                  <a:gd name="connsiteX2" fmla="*/ 822875 w 825693"/>
                  <a:gd name="connsiteY2" fmla="*/ 524666 h 766982"/>
                  <a:gd name="connsiteX3" fmla="*/ 585833 w 825693"/>
                  <a:gd name="connsiteY3" fmla="*/ 551307 h 766982"/>
                  <a:gd name="connsiteX4" fmla="*/ 587090 w 825693"/>
                  <a:gd name="connsiteY4" fmla="*/ 749313 h 766982"/>
                  <a:gd name="connsiteX5" fmla="*/ 248241 w 825693"/>
                  <a:gd name="connsiteY5" fmla="*/ 735562 h 766982"/>
                  <a:gd name="connsiteX6" fmla="*/ 260108 w 825693"/>
                  <a:gd name="connsiteY6" fmla="*/ 542977 h 766982"/>
                  <a:gd name="connsiteX7" fmla="*/ 1845 w 825693"/>
                  <a:gd name="connsiteY7" fmla="*/ 487110 h 766982"/>
                  <a:gd name="connsiteX0" fmla="*/ 2266 w 825590"/>
                  <a:gd name="connsiteY0" fmla="*/ 494810 h 774682"/>
                  <a:gd name="connsiteX1" fmla="*/ 434863 w 825590"/>
                  <a:gd name="connsiteY1" fmla="*/ 71 h 774682"/>
                  <a:gd name="connsiteX2" fmla="*/ 823296 w 825590"/>
                  <a:gd name="connsiteY2" fmla="*/ 532366 h 774682"/>
                  <a:gd name="connsiteX3" fmla="*/ 586254 w 825590"/>
                  <a:gd name="connsiteY3" fmla="*/ 559007 h 774682"/>
                  <a:gd name="connsiteX4" fmla="*/ 587511 w 825590"/>
                  <a:gd name="connsiteY4" fmla="*/ 757013 h 774682"/>
                  <a:gd name="connsiteX5" fmla="*/ 248662 w 825590"/>
                  <a:gd name="connsiteY5" fmla="*/ 743262 h 774682"/>
                  <a:gd name="connsiteX6" fmla="*/ 260529 w 825590"/>
                  <a:gd name="connsiteY6" fmla="*/ 550677 h 774682"/>
                  <a:gd name="connsiteX7" fmla="*/ 2266 w 825590"/>
                  <a:gd name="connsiteY7" fmla="*/ 494810 h 774682"/>
                  <a:gd name="connsiteX0" fmla="*/ 2266 w 825590"/>
                  <a:gd name="connsiteY0" fmla="*/ 494916 h 774788"/>
                  <a:gd name="connsiteX1" fmla="*/ 434863 w 825590"/>
                  <a:gd name="connsiteY1" fmla="*/ 177 h 774788"/>
                  <a:gd name="connsiteX2" fmla="*/ 823296 w 825590"/>
                  <a:gd name="connsiteY2" fmla="*/ 532472 h 774788"/>
                  <a:gd name="connsiteX3" fmla="*/ 586254 w 825590"/>
                  <a:gd name="connsiteY3" fmla="*/ 559113 h 774788"/>
                  <a:gd name="connsiteX4" fmla="*/ 587511 w 825590"/>
                  <a:gd name="connsiteY4" fmla="*/ 757119 h 774788"/>
                  <a:gd name="connsiteX5" fmla="*/ 248662 w 825590"/>
                  <a:gd name="connsiteY5" fmla="*/ 743368 h 774788"/>
                  <a:gd name="connsiteX6" fmla="*/ 260529 w 825590"/>
                  <a:gd name="connsiteY6" fmla="*/ 550783 h 774788"/>
                  <a:gd name="connsiteX7" fmla="*/ 2266 w 825590"/>
                  <a:gd name="connsiteY7" fmla="*/ 494916 h 774788"/>
                  <a:gd name="connsiteX0" fmla="*/ 2266 w 825245"/>
                  <a:gd name="connsiteY0" fmla="*/ 494917 h 774789"/>
                  <a:gd name="connsiteX1" fmla="*/ 434863 w 825245"/>
                  <a:gd name="connsiteY1" fmla="*/ 178 h 774789"/>
                  <a:gd name="connsiteX2" fmla="*/ 823296 w 825245"/>
                  <a:gd name="connsiteY2" fmla="*/ 532473 h 774789"/>
                  <a:gd name="connsiteX3" fmla="*/ 576667 w 825245"/>
                  <a:gd name="connsiteY3" fmla="*/ 567444 h 774789"/>
                  <a:gd name="connsiteX4" fmla="*/ 587511 w 825245"/>
                  <a:gd name="connsiteY4" fmla="*/ 757120 h 774789"/>
                  <a:gd name="connsiteX5" fmla="*/ 248662 w 825245"/>
                  <a:gd name="connsiteY5" fmla="*/ 743369 h 774789"/>
                  <a:gd name="connsiteX6" fmla="*/ 260529 w 825245"/>
                  <a:gd name="connsiteY6" fmla="*/ 550784 h 774789"/>
                  <a:gd name="connsiteX7" fmla="*/ 2266 w 825245"/>
                  <a:gd name="connsiteY7" fmla="*/ 494917 h 774789"/>
                  <a:gd name="connsiteX0" fmla="*/ 2266 w 825245"/>
                  <a:gd name="connsiteY0" fmla="*/ 494917 h 769075"/>
                  <a:gd name="connsiteX1" fmla="*/ 434863 w 825245"/>
                  <a:gd name="connsiteY1" fmla="*/ 178 h 769075"/>
                  <a:gd name="connsiteX2" fmla="*/ 823296 w 825245"/>
                  <a:gd name="connsiteY2" fmla="*/ 532473 h 769075"/>
                  <a:gd name="connsiteX3" fmla="*/ 576667 w 825245"/>
                  <a:gd name="connsiteY3" fmla="*/ 567444 h 769075"/>
                  <a:gd name="connsiteX4" fmla="*/ 579181 w 825245"/>
                  <a:gd name="connsiteY4" fmla="*/ 747533 h 769075"/>
                  <a:gd name="connsiteX5" fmla="*/ 248662 w 825245"/>
                  <a:gd name="connsiteY5" fmla="*/ 743369 h 769075"/>
                  <a:gd name="connsiteX6" fmla="*/ 260529 w 825245"/>
                  <a:gd name="connsiteY6" fmla="*/ 550784 h 769075"/>
                  <a:gd name="connsiteX7" fmla="*/ 2266 w 825245"/>
                  <a:gd name="connsiteY7" fmla="*/ 494917 h 769075"/>
                  <a:gd name="connsiteX0" fmla="*/ 2266 w 825245"/>
                  <a:gd name="connsiteY0" fmla="*/ 494917 h 777907"/>
                  <a:gd name="connsiteX1" fmla="*/ 434863 w 825245"/>
                  <a:gd name="connsiteY1" fmla="*/ 178 h 777907"/>
                  <a:gd name="connsiteX2" fmla="*/ 823296 w 825245"/>
                  <a:gd name="connsiteY2" fmla="*/ 532473 h 777907"/>
                  <a:gd name="connsiteX3" fmla="*/ 576667 w 825245"/>
                  <a:gd name="connsiteY3" fmla="*/ 567444 h 777907"/>
                  <a:gd name="connsiteX4" fmla="*/ 579181 w 825245"/>
                  <a:gd name="connsiteY4" fmla="*/ 747533 h 777907"/>
                  <a:gd name="connsiteX5" fmla="*/ 248662 w 825245"/>
                  <a:gd name="connsiteY5" fmla="*/ 743369 h 777907"/>
                  <a:gd name="connsiteX6" fmla="*/ 260529 w 825245"/>
                  <a:gd name="connsiteY6" fmla="*/ 550784 h 777907"/>
                  <a:gd name="connsiteX7" fmla="*/ 2266 w 825245"/>
                  <a:gd name="connsiteY7" fmla="*/ 494917 h 777907"/>
                  <a:gd name="connsiteX0" fmla="*/ 2266 w 825245"/>
                  <a:gd name="connsiteY0" fmla="*/ 494917 h 782325"/>
                  <a:gd name="connsiteX1" fmla="*/ 434863 w 825245"/>
                  <a:gd name="connsiteY1" fmla="*/ 178 h 782325"/>
                  <a:gd name="connsiteX2" fmla="*/ 823296 w 825245"/>
                  <a:gd name="connsiteY2" fmla="*/ 532473 h 782325"/>
                  <a:gd name="connsiteX3" fmla="*/ 576667 w 825245"/>
                  <a:gd name="connsiteY3" fmla="*/ 567444 h 782325"/>
                  <a:gd name="connsiteX4" fmla="*/ 580949 w 825245"/>
                  <a:gd name="connsiteY4" fmla="*/ 754409 h 782325"/>
                  <a:gd name="connsiteX5" fmla="*/ 248662 w 825245"/>
                  <a:gd name="connsiteY5" fmla="*/ 743369 h 782325"/>
                  <a:gd name="connsiteX6" fmla="*/ 260529 w 825245"/>
                  <a:gd name="connsiteY6" fmla="*/ 550784 h 782325"/>
                  <a:gd name="connsiteX7" fmla="*/ 2266 w 825245"/>
                  <a:gd name="connsiteY7" fmla="*/ 494917 h 782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25245" h="782325">
                    <a:moveTo>
                      <a:pt x="2266" y="494917"/>
                    </a:moveTo>
                    <a:cubicBezTo>
                      <a:pt x="31322" y="403149"/>
                      <a:pt x="278852" y="10579"/>
                      <a:pt x="434863" y="178"/>
                    </a:cubicBezTo>
                    <a:cubicBezTo>
                      <a:pt x="590874" y="-10223"/>
                      <a:pt x="799662" y="437929"/>
                      <a:pt x="823296" y="532473"/>
                    </a:cubicBezTo>
                    <a:cubicBezTo>
                      <a:pt x="846930" y="627017"/>
                      <a:pt x="649290" y="564117"/>
                      <a:pt x="576667" y="567444"/>
                    </a:cubicBezTo>
                    <a:cubicBezTo>
                      <a:pt x="578094" y="629766"/>
                      <a:pt x="579522" y="692087"/>
                      <a:pt x="580949" y="754409"/>
                    </a:cubicBezTo>
                    <a:cubicBezTo>
                      <a:pt x="509676" y="806571"/>
                      <a:pt x="302569" y="775466"/>
                      <a:pt x="248662" y="743369"/>
                    </a:cubicBezTo>
                    <a:lnTo>
                      <a:pt x="260529" y="550784"/>
                    </a:lnTo>
                    <a:cubicBezTo>
                      <a:pt x="232586" y="514797"/>
                      <a:pt x="-26790" y="586685"/>
                      <a:pt x="2266" y="494917"/>
                    </a:cubicBezTo>
                    <a:close/>
                  </a:path>
                </a:pathLst>
              </a:custGeom>
              <a:solidFill>
                <a:srgbClr val="0070C0"/>
              </a:solidFill>
              <a:ln w="38100">
                <a:solidFill>
                  <a:schemeClr val="bg1"/>
                </a:solidFill>
              </a:ln>
              <a:effectLst>
                <a:outerShdw blurRad="50800" dist="38100" dir="13500000" algn="br" rotWithShape="0">
                  <a:prstClr val="black">
                    <a:alpha val="40000"/>
                  </a:prstClr>
                </a:outerShdw>
              </a:effectLst>
            </p:spPr>
            <p:txBody>
              <a:bodyPr lIns="48403" tIns="48403" rIns="48403" bIns="48403" spcCol="1270" anchor="ctr"/>
              <a:lstStyle/>
              <a:p>
                <a:pPr algn="ctr" defTabSz="800100" fontAlgn="auto">
                  <a:lnSpc>
                    <a:spcPct val="90000"/>
                  </a:lnSpc>
                  <a:spcBef>
                    <a:spcPts val="0"/>
                  </a:spcBef>
                  <a:spcAft>
                    <a:spcPct val="35000"/>
                  </a:spcAft>
                  <a:defRPr/>
                </a:pPr>
                <a:endParaRPr lang="zh-CN" altLang="en-US" b="1" ker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10" name="椭圆 6"/>
              <p:cNvSpPr/>
              <p:nvPr/>
            </p:nvSpPr>
            <p:spPr>
              <a:xfrm>
                <a:off x="4762318" y="1935384"/>
                <a:ext cx="600258" cy="616318"/>
              </a:xfrm>
              <a:custGeom>
                <a:avLst/>
                <a:gdLst>
                  <a:gd name="connsiteX0" fmla="*/ 1820 w 648719"/>
                  <a:gd name="connsiteY0" fmla="*/ 553500 h 638223"/>
                  <a:gd name="connsiteX1" fmla="*/ 0 w 648719"/>
                  <a:gd name="connsiteY1" fmla="*/ 548496 h 638223"/>
                  <a:gd name="connsiteX2" fmla="*/ 1820 w 648719"/>
                  <a:gd name="connsiteY2" fmla="*/ 553500 h 638223"/>
                  <a:gd name="connsiteX3" fmla="*/ 612225 w 648719"/>
                  <a:gd name="connsiteY3" fmla="*/ 69800 h 638223"/>
                  <a:gd name="connsiteX4" fmla="*/ 648719 w 648719"/>
                  <a:gd name="connsiteY4" fmla="*/ 234550 h 638223"/>
                  <a:gd name="connsiteX5" fmla="*/ 245046 w 648719"/>
                  <a:gd name="connsiteY5" fmla="*/ 638223 h 638223"/>
                  <a:gd name="connsiteX6" fmla="*/ 95108 w 648719"/>
                  <a:gd name="connsiteY6" fmla="*/ 606321 h 638223"/>
                  <a:gd name="connsiteX7" fmla="*/ 240050 w 648719"/>
                  <a:gd name="connsiteY7" fmla="*/ 454053 h 638223"/>
                  <a:gd name="connsiteX8" fmla="*/ 377638 w 648719"/>
                  <a:gd name="connsiteY8" fmla="*/ 589328 h 638223"/>
                  <a:gd name="connsiteX9" fmla="*/ 603919 w 648719"/>
                  <a:gd name="connsiteY9" fmla="*/ 345744 h 638223"/>
                  <a:gd name="connsiteX10" fmla="*/ 459981 w 648719"/>
                  <a:gd name="connsiteY10" fmla="*/ 226345 h 638223"/>
                  <a:gd name="connsiteX11" fmla="*/ 612225 w 648719"/>
                  <a:gd name="connsiteY11" fmla="*/ 69800 h 638223"/>
                  <a:gd name="connsiteX12" fmla="*/ 572474 w 648719"/>
                  <a:gd name="connsiteY12" fmla="*/ 0 h 638223"/>
                  <a:gd name="connsiteX13" fmla="*/ 578468 w 648719"/>
                  <a:gd name="connsiteY13" fmla="*/ 9658 h 638223"/>
                  <a:gd name="connsiteX14" fmla="*/ 567429 w 648719"/>
                  <a:gd name="connsiteY14" fmla="*/ 5192 h 638223"/>
                  <a:gd name="connsiteX15" fmla="*/ 572474 w 648719"/>
                  <a:gd name="connsiteY15" fmla="*/ 0 h 638223"/>
                  <a:gd name="connsiteX0" fmla="*/ 517117 w 568806"/>
                  <a:gd name="connsiteY0" fmla="*/ 69800 h 638223"/>
                  <a:gd name="connsiteX1" fmla="*/ 553611 w 568806"/>
                  <a:gd name="connsiteY1" fmla="*/ 234550 h 638223"/>
                  <a:gd name="connsiteX2" fmla="*/ 149938 w 568806"/>
                  <a:gd name="connsiteY2" fmla="*/ 638223 h 638223"/>
                  <a:gd name="connsiteX3" fmla="*/ 0 w 568806"/>
                  <a:gd name="connsiteY3" fmla="*/ 606321 h 638223"/>
                  <a:gd name="connsiteX4" fmla="*/ 144942 w 568806"/>
                  <a:gd name="connsiteY4" fmla="*/ 454053 h 638223"/>
                  <a:gd name="connsiteX5" fmla="*/ 282530 w 568806"/>
                  <a:gd name="connsiteY5" fmla="*/ 589328 h 638223"/>
                  <a:gd name="connsiteX6" fmla="*/ 508811 w 568806"/>
                  <a:gd name="connsiteY6" fmla="*/ 345744 h 638223"/>
                  <a:gd name="connsiteX7" fmla="*/ 364873 w 568806"/>
                  <a:gd name="connsiteY7" fmla="*/ 226345 h 638223"/>
                  <a:gd name="connsiteX8" fmla="*/ 517117 w 568806"/>
                  <a:gd name="connsiteY8" fmla="*/ 69800 h 638223"/>
                  <a:gd name="connsiteX9" fmla="*/ 477366 w 568806"/>
                  <a:gd name="connsiteY9" fmla="*/ 0 h 638223"/>
                  <a:gd name="connsiteX10" fmla="*/ 483360 w 568806"/>
                  <a:gd name="connsiteY10" fmla="*/ 9658 h 638223"/>
                  <a:gd name="connsiteX11" fmla="*/ 472321 w 568806"/>
                  <a:gd name="connsiteY11" fmla="*/ 5192 h 638223"/>
                  <a:gd name="connsiteX12" fmla="*/ 568806 w 568806"/>
                  <a:gd name="connsiteY12" fmla="*/ 91440 h 638223"/>
                  <a:gd name="connsiteX0" fmla="*/ 517117 w 568806"/>
                  <a:gd name="connsiteY0" fmla="*/ 69800 h 638223"/>
                  <a:gd name="connsiteX1" fmla="*/ 553611 w 568806"/>
                  <a:gd name="connsiteY1" fmla="*/ 234550 h 638223"/>
                  <a:gd name="connsiteX2" fmla="*/ 149938 w 568806"/>
                  <a:gd name="connsiteY2" fmla="*/ 638223 h 638223"/>
                  <a:gd name="connsiteX3" fmla="*/ 0 w 568806"/>
                  <a:gd name="connsiteY3" fmla="*/ 606321 h 638223"/>
                  <a:gd name="connsiteX4" fmla="*/ 144942 w 568806"/>
                  <a:gd name="connsiteY4" fmla="*/ 454053 h 638223"/>
                  <a:gd name="connsiteX5" fmla="*/ 282530 w 568806"/>
                  <a:gd name="connsiteY5" fmla="*/ 589328 h 638223"/>
                  <a:gd name="connsiteX6" fmla="*/ 508811 w 568806"/>
                  <a:gd name="connsiteY6" fmla="*/ 345744 h 638223"/>
                  <a:gd name="connsiteX7" fmla="*/ 364873 w 568806"/>
                  <a:gd name="connsiteY7" fmla="*/ 226345 h 638223"/>
                  <a:gd name="connsiteX8" fmla="*/ 517117 w 568806"/>
                  <a:gd name="connsiteY8" fmla="*/ 69800 h 638223"/>
                  <a:gd name="connsiteX9" fmla="*/ 477366 w 568806"/>
                  <a:gd name="connsiteY9" fmla="*/ 0 h 638223"/>
                  <a:gd name="connsiteX10" fmla="*/ 483360 w 568806"/>
                  <a:gd name="connsiteY10" fmla="*/ 9658 h 638223"/>
                  <a:gd name="connsiteX11" fmla="*/ 568806 w 568806"/>
                  <a:gd name="connsiteY11" fmla="*/ 91440 h 638223"/>
                  <a:gd name="connsiteX0" fmla="*/ 517117 w 568806"/>
                  <a:gd name="connsiteY0" fmla="*/ 69800 h 638223"/>
                  <a:gd name="connsiteX1" fmla="*/ 553611 w 568806"/>
                  <a:gd name="connsiteY1" fmla="*/ 234550 h 638223"/>
                  <a:gd name="connsiteX2" fmla="*/ 149938 w 568806"/>
                  <a:gd name="connsiteY2" fmla="*/ 638223 h 638223"/>
                  <a:gd name="connsiteX3" fmla="*/ 0 w 568806"/>
                  <a:gd name="connsiteY3" fmla="*/ 606321 h 638223"/>
                  <a:gd name="connsiteX4" fmla="*/ 144942 w 568806"/>
                  <a:gd name="connsiteY4" fmla="*/ 454053 h 638223"/>
                  <a:gd name="connsiteX5" fmla="*/ 282530 w 568806"/>
                  <a:gd name="connsiteY5" fmla="*/ 589328 h 638223"/>
                  <a:gd name="connsiteX6" fmla="*/ 508811 w 568806"/>
                  <a:gd name="connsiteY6" fmla="*/ 345744 h 638223"/>
                  <a:gd name="connsiteX7" fmla="*/ 364873 w 568806"/>
                  <a:gd name="connsiteY7" fmla="*/ 226345 h 638223"/>
                  <a:gd name="connsiteX8" fmla="*/ 517117 w 568806"/>
                  <a:gd name="connsiteY8" fmla="*/ 69800 h 638223"/>
                  <a:gd name="connsiteX9" fmla="*/ 477366 w 568806"/>
                  <a:gd name="connsiteY9" fmla="*/ 0 h 638223"/>
                  <a:gd name="connsiteX10" fmla="*/ 568806 w 568806"/>
                  <a:gd name="connsiteY10" fmla="*/ 91440 h 638223"/>
                  <a:gd name="connsiteX0" fmla="*/ 517117 w 553611"/>
                  <a:gd name="connsiteY0" fmla="*/ 0 h 568423"/>
                  <a:gd name="connsiteX1" fmla="*/ 553611 w 553611"/>
                  <a:gd name="connsiteY1" fmla="*/ 164750 h 568423"/>
                  <a:gd name="connsiteX2" fmla="*/ 149938 w 553611"/>
                  <a:gd name="connsiteY2" fmla="*/ 568423 h 568423"/>
                  <a:gd name="connsiteX3" fmla="*/ 0 w 553611"/>
                  <a:gd name="connsiteY3" fmla="*/ 536521 h 568423"/>
                  <a:gd name="connsiteX4" fmla="*/ 144942 w 553611"/>
                  <a:gd name="connsiteY4" fmla="*/ 384253 h 568423"/>
                  <a:gd name="connsiteX5" fmla="*/ 282530 w 553611"/>
                  <a:gd name="connsiteY5" fmla="*/ 519528 h 568423"/>
                  <a:gd name="connsiteX6" fmla="*/ 508811 w 553611"/>
                  <a:gd name="connsiteY6" fmla="*/ 275944 h 568423"/>
                  <a:gd name="connsiteX7" fmla="*/ 364873 w 553611"/>
                  <a:gd name="connsiteY7" fmla="*/ 156545 h 568423"/>
                  <a:gd name="connsiteX8" fmla="*/ 517117 w 553611"/>
                  <a:gd name="connsiteY8" fmla="*/ 0 h 568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3611" h="568423">
                    <a:close/>
                    <a:moveTo>
                      <a:pt x="517117" y="0"/>
                    </a:moveTo>
                    <a:cubicBezTo>
                      <a:pt x="540989" y="49864"/>
                      <a:pt x="553611" y="105833"/>
                      <a:pt x="553611" y="164750"/>
                    </a:cubicBezTo>
                    <a:cubicBezTo>
                      <a:pt x="553611" y="387692"/>
                      <a:pt x="372880" y="568423"/>
                      <a:pt x="149938" y="568423"/>
                    </a:cubicBezTo>
                    <a:cubicBezTo>
                      <a:pt x="96532" y="568423"/>
                      <a:pt x="45547" y="558052"/>
                      <a:pt x="0" y="536521"/>
                    </a:cubicBezTo>
                    <a:cubicBezTo>
                      <a:pt x="53188" y="489683"/>
                      <a:pt x="114657" y="382581"/>
                      <a:pt x="144942" y="384253"/>
                    </a:cubicBezTo>
                    <a:lnTo>
                      <a:pt x="282530" y="519528"/>
                    </a:lnTo>
                    <a:cubicBezTo>
                      <a:pt x="342116" y="499889"/>
                      <a:pt x="501437" y="363957"/>
                      <a:pt x="508811" y="275944"/>
                    </a:cubicBezTo>
                    <a:lnTo>
                      <a:pt x="364873" y="156545"/>
                    </a:lnTo>
                    <a:cubicBezTo>
                      <a:pt x="396622" y="116439"/>
                      <a:pt x="493714" y="51119"/>
                      <a:pt x="517117" y="0"/>
                    </a:cubicBezTo>
                    <a:close/>
                  </a:path>
                </a:pathLst>
              </a:custGeom>
              <a:solidFill>
                <a:schemeClr val="bg1"/>
              </a:solidFill>
              <a:ln>
                <a:noFill/>
              </a:ln>
              <a:effectLst>
                <a:innerShdw blurRad="63500" dist="508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latin typeface="微软雅黑" panose="020B0503020204020204" pitchFamily="34" charset="-122"/>
                  <a:ea typeface="微软雅黑" panose="020B0503020204020204" pitchFamily="34" charset="-122"/>
                </a:endParaRPr>
              </a:p>
            </p:txBody>
          </p:sp>
        </p:grpSp>
        <p:sp>
          <p:nvSpPr>
            <p:cNvPr id="8" name="TextBox 7"/>
            <p:cNvSpPr txBox="1"/>
            <p:nvPr/>
          </p:nvSpPr>
          <p:spPr>
            <a:xfrm rot="18367305">
              <a:off x="4741538" y="1767553"/>
              <a:ext cx="469000" cy="461332"/>
            </a:xfrm>
            <a:prstGeom prst="rect">
              <a:avLst/>
            </a:prstGeom>
            <a:noFill/>
          </p:spPr>
          <p:txBody>
            <a:bodyPr>
              <a:spAutoFit/>
            </a:bodyPr>
            <a:lstStyle/>
            <a:p>
              <a:pPr fontAlgn="auto">
                <a:spcBef>
                  <a:spcPts val="0"/>
                </a:spcBef>
                <a:spcAft>
                  <a:spcPts val="0"/>
                </a:spcAft>
                <a:defRPr/>
              </a:pPr>
              <a:r>
                <a:rPr lang="en-US" altLang="zh-CN" sz="24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a:t>
              </a:r>
              <a:endParaRPr lang="zh-CN" altLang="en-US" sz="24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grpSp>
        <p:nvGrpSpPr>
          <p:cNvPr id="11" name="组合 10"/>
          <p:cNvGrpSpPr>
            <a:grpSpLocks/>
          </p:cNvGrpSpPr>
          <p:nvPr/>
        </p:nvGrpSpPr>
        <p:grpSpPr bwMode="auto">
          <a:xfrm>
            <a:off x="3668713" y="2986088"/>
            <a:ext cx="885825" cy="874712"/>
            <a:chOff x="4595742" y="2629916"/>
            <a:chExt cx="851392" cy="840483"/>
          </a:xfrm>
        </p:grpSpPr>
        <p:grpSp>
          <p:nvGrpSpPr>
            <p:cNvPr id="66614" name="组合 11"/>
            <p:cNvGrpSpPr>
              <a:grpSpLocks/>
            </p:cNvGrpSpPr>
            <p:nvPr/>
          </p:nvGrpSpPr>
          <p:grpSpPr bwMode="auto">
            <a:xfrm>
              <a:off x="4595742" y="2629916"/>
              <a:ext cx="851392" cy="840483"/>
              <a:chOff x="4527059" y="2690721"/>
              <a:chExt cx="851392" cy="840483"/>
            </a:xfrm>
          </p:grpSpPr>
          <p:sp>
            <p:nvSpPr>
              <p:cNvPr id="14" name="上箭头 1"/>
              <p:cNvSpPr/>
              <p:nvPr/>
            </p:nvSpPr>
            <p:spPr>
              <a:xfrm rot="13485208">
                <a:off x="4527059" y="2748685"/>
                <a:ext cx="825453" cy="782519"/>
              </a:xfrm>
              <a:custGeom>
                <a:avLst/>
                <a:gdLst>
                  <a:gd name="connsiteX0" fmla="*/ 0 w 670624"/>
                  <a:gd name="connsiteY0" fmla="*/ 519566 h 735489"/>
                  <a:gd name="connsiteX1" fmla="*/ 335312 w 670624"/>
                  <a:gd name="connsiteY1" fmla="*/ 0 h 735489"/>
                  <a:gd name="connsiteX2" fmla="*/ 670624 w 670624"/>
                  <a:gd name="connsiteY2" fmla="*/ 519566 h 735489"/>
                  <a:gd name="connsiteX3" fmla="*/ 502968 w 670624"/>
                  <a:gd name="connsiteY3" fmla="*/ 519566 h 735489"/>
                  <a:gd name="connsiteX4" fmla="*/ 502968 w 670624"/>
                  <a:gd name="connsiteY4" fmla="*/ 735489 h 735489"/>
                  <a:gd name="connsiteX5" fmla="*/ 167656 w 670624"/>
                  <a:gd name="connsiteY5" fmla="*/ 735489 h 735489"/>
                  <a:gd name="connsiteX6" fmla="*/ 167656 w 670624"/>
                  <a:gd name="connsiteY6" fmla="*/ 519566 h 735489"/>
                  <a:gd name="connsiteX7" fmla="*/ 0 w 670624"/>
                  <a:gd name="connsiteY7" fmla="*/ 519566 h 735489"/>
                  <a:gd name="connsiteX0" fmla="*/ 0 w 670624"/>
                  <a:gd name="connsiteY0" fmla="*/ 519566 h 735489"/>
                  <a:gd name="connsiteX1" fmla="*/ 335312 w 670624"/>
                  <a:gd name="connsiteY1" fmla="*/ 0 h 735489"/>
                  <a:gd name="connsiteX2" fmla="*/ 670624 w 670624"/>
                  <a:gd name="connsiteY2" fmla="*/ 519566 h 735489"/>
                  <a:gd name="connsiteX3" fmla="*/ 502968 w 670624"/>
                  <a:gd name="connsiteY3" fmla="*/ 519566 h 735489"/>
                  <a:gd name="connsiteX4" fmla="*/ 502968 w 670624"/>
                  <a:gd name="connsiteY4" fmla="*/ 735489 h 735489"/>
                  <a:gd name="connsiteX5" fmla="*/ 167656 w 670624"/>
                  <a:gd name="connsiteY5" fmla="*/ 735489 h 735489"/>
                  <a:gd name="connsiteX6" fmla="*/ 167656 w 670624"/>
                  <a:gd name="connsiteY6" fmla="*/ 519566 h 735489"/>
                  <a:gd name="connsiteX7" fmla="*/ 0 w 670624"/>
                  <a:gd name="connsiteY7" fmla="*/ 519566 h 735489"/>
                  <a:gd name="connsiteX0" fmla="*/ 3128 w 673752"/>
                  <a:gd name="connsiteY0" fmla="*/ 519566 h 735489"/>
                  <a:gd name="connsiteX1" fmla="*/ 338440 w 673752"/>
                  <a:gd name="connsiteY1" fmla="*/ 0 h 735489"/>
                  <a:gd name="connsiteX2" fmla="*/ 673752 w 673752"/>
                  <a:gd name="connsiteY2" fmla="*/ 519566 h 735489"/>
                  <a:gd name="connsiteX3" fmla="*/ 506096 w 673752"/>
                  <a:gd name="connsiteY3" fmla="*/ 519566 h 735489"/>
                  <a:gd name="connsiteX4" fmla="*/ 506096 w 673752"/>
                  <a:gd name="connsiteY4" fmla="*/ 735489 h 735489"/>
                  <a:gd name="connsiteX5" fmla="*/ 170784 w 673752"/>
                  <a:gd name="connsiteY5" fmla="*/ 735489 h 735489"/>
                  <a:gd name="connsiteX6" fmla="*/ 170784 w 673752"/>
                  <a:gd name="connsiteY6" fmla="*/ 519566 h 735489"/>
                  <a:gd name="connsiteX7" fmla="*/ 3128 w 673752"/>
                  <a:gd name="connsiteY7" fmla="*/ 519566 h 735489"/>
                  <a:gd name="connsiteX0" fmla="*/ 3128 w 681059"/>
                  <a:gd name="connsiteY0" fmla="*/ 519566 h 735489"/>
                  <a:gd name="connsiteX1" fmla="*/ 338440 w 681059"/>
                  <a:gd name="connsiteY1" fmla="*/ 0 h 735489"/>
                  <a:gd name="connsiteX2" fmla="*/ 673752 w 681059"/>
                  <a:gd name="connsiteY2" fmla="*/ 519566 h 735489"/>
                  <a:gd name="connsiteX3" fmla="*/ 506096 w 681059"/>
                  <a:gd name="connsiteY3" fmla="*/ 519566 h 735489"/>
                  <a:gd name="connsiteX4" fmla="*/ 506096 w 681059"/>
                  <a:gd name="connsiteY4" fmla="*/ 735489 h 735489"/>
                  <a:gd name="connsiteX5" fmla="*/ 170784 w 681059"/>
                  <a:gd name="connsiteY5" fmla="*/ 735489 h 735489"/>
                  <a:gd name="connsiteX6" fmla="*/ 170784 w 681059"/>
                  <a:gd name="connsiteY6" fmla="*/ 519566 h 735489"/>
                  <a:gd name="connsiteX7" fmla="*/ 3128 w 681059"/>
                  <a:gd name="connsiteY7" fmla="*/ 519566 h 735489"/>
                  <a:gd name="connsiteX0" fmla="*/ 2778 w 704531"/>
                  <a:gd name="connsiteY0" fmla="*/ 473003 h 735602"/>
                  <a:gd name="connsiteX1" fmla="*/ 361824 w 704531"/>
                  <a:gd name="connsiteY1" fmla="*/ 113 h 735602"/>
                  <a:gd name="connsiteX2" fmla="*/ 697136 w 704531"/>
                  <a:gd name="connsiteY2" fmla="*/ 519679 h 735602"/>
                  <a:gd name="connsiteX3" fmla="*/ 529480 w 704531"/>
                  <a:gd name="connsiteY3" fmla="*/ 519679 h 735602"/>
                  <a:gd name="connsiteX4" fmla="*/ 529480 w 704531"/>
                  <a:gd name="connsiteY4" fmla="*/ 735602 h 735602"/>
                  <a:gd name="connsiteX5" fmla="*/ 194168 w 704531"/>
                  <a:gd name="connsiteY5" fmla="*/ 735602 h 735602"/>
                  <a:gd name="connsiteX6" fmla="*/ 194168 w 704531"/>
                  <a:gd name="connsiteY6" fmla="*/ 519679 h 735602"/>
                  <a:gd name="connsiteX7" fmla="*/ 2778 w 704531"/>
                  <a:gd name="connsiteY7" fmla="*/ 473003 h 735602"/>
                  <a:gd name="connsiteX0" fmla="*/ 2204 w 759173"/>
                  <a:gd name="connsiteY0" fmla="*/ 487091 h 735543"/>
                  <a:gd name="connsiteX1" fmla="*/ 416256 w 759173"/>
                  <a:gd name="connsiteY1" fmla="*/ 54 h 735543"/>
                  <a:gd name="connsiteX2" fmla="*/ 751568 w 759173"/>
                  <a:gd name="connsiteY2" fmla="*/ 519620 h 735543"/>
                  <a:gd name="connsiteX3" fmla="*/ 583912 w 759173"/>
                  <a:gd name="connsiteY3" fmla="*/ 519620 h 735543"/>
                  <a:gd name="connsiteX4" fmla="*/ 583912 w 759173"/>
                  <a:gd name="connsiteY4" fmla="*/ 735543 h 735543"/>
                  <a:gd name="connsiteX5" fmla="*/ 248600 w 759173"/>
                  <a:gd name="connsiteY5" fmla="*/ 735543 h 735543"/>
                  <a:gd name="connsiteX6" fmla="*/ 248600 w 759173"/>
                  <a:gd name="connsiteY6" fmla="*/ 519620 h 735543"/>
                  <a:gd name="connsiteX7" fmla="*/ 2204 w 759173"/>
                  <a:gd name="connsiteY7" fmla="*/ 487091 h 735543"/>
                  <a:gd name="connsiteX0" fmla="*/ 2204 w 810726"/>
                  <a:gd name="connsiteY0" fmla="*/ 487184 h 735636"/>
                  <a:gd name="connsiteX1" fmla="*/ 416256 w 810726"/>
                  <a:gd name="connsiteY1" fmla="*/ 147 h 735636"/>
                  <a:gd name="connsiteX2" fmla="*/ 804061 w 810726"/>
                  <a:gd name="connsiteY2" fmla="*/ 541399 h 735636"/>
                  <a:gd name="connsiteX3" fmla="*/ 583912 w 810726"/>
                  <a:gd name="connsiteY3" fmla="*/ 519713 h 735636"/>
                  <a:gd name="connsiteX4" fmla="*/ 583912 w 810726"/>
                  <a:gd name="connsiteY4" fmla="*/ 735636 h 735636"/>
                  <a:gd name="connsiteX5" fmla="*/ 248600 w 810726"/>
                  <a:gd name="connsiteY5" fmla="*/ 735636 h 735636"/>
                  <a:gd name="connsiteX6" fmla="*/ 248600 w 810726"/>
                  <a:gd name="connsiteY6" fmla="*/ 519713 h 735636"/>
                  <a:gd name="connsiteX7" fmla="*/ 2204 w 810726"/>
                  <a:gd name="connsiteY7" fmla="*/ 487184 h 735636"/>
                  <a:gd name="connsiteX0" fmla="*/ 1845 w 810367"/>
                  <a:gd name="connsiteY0" fmla="*/ 487185 h 735637"/>
                  <a:gd name="connsiteX1" fmla="*/ 415897 w 810367"/>
                  <a:gd name="connsiteY1" fmla="*/ 148 h 735637"/>
                  <a:gd name="connsiteX2" fmla="*/ 803702 w 810367"/>
                  <a:gd name="connsiteY2" fmla="*/ 541400 h 735637"/>
                  <a:gd name="connsiteX3" fmla="*/ 583553 w 810367"/>
                  <a:gd name="connsiteY3" fmla="*/ 519714 h 735637"/>
                  <a:gd name="connsiteX4" fmla="*/ 583553 w 810367"/>
                  <a:gd name="connsiteY4" fmla="*/ 735637 h 735637"/>
                  <a:gd name="connsiteX5" fmla="*/ 248241 w 810367"/>
                  <a:gd name="connsiteY5" fmla="*/ 735637 h 735637"/>
                  <a:gd name="connsiteX6" fmla="*/ 260108 w 810367"/>
                  <a:gd name="connsiteY6" fmla="*/ 543052 h 735637"/>
                  <a:gd name="connsiteX7" fmla="*/ 1845 w 810367"/>
                  <a:gd name="connsiteY7" fmla="*/ 487185 h 735637"/>
                  <a:gd name="connsiteX0" fmla="*/ 1845 w 806795"/>
                  <a:gd name="connsiteY0" fmla="*/ 487185 h 735637"/>
                  <a:gd name="connsiteX1" fmla="*/ 415897 w 806795"/>
                  <a:gd name="connsiteY1" fmla="*/ 148 h 735637"/>
                  <a:gd name="connsiteX2" fmla="*/ 803702 w 806795"/>
                  <a:gd name="connsiteY2" fmla="*/ 541400 h 735637"/>
                  <a:gd name="connsiteX3" fmla="*/ 585833 w 806795"/>
                  <a:gd name="connsiteY3" fmla="*/ 551382 h 735637"/>
                  <a:gd name="connsiteX4" fmla="*/ 583553 w 806795"/>
                  <a:gd name="connsiteY4" fmla="*/ 735637 h 735637"/>
                  <a:gd name="connsiteX5" fmla="*/ 248241 w 806795"/>
                  <a:gd name="connsiteY5" fmla="*/ 735637 h 735637"/>
                  <a:gd name="connsiteX6" fmla="*/ 260108 w 806795"/>
                  <a:gd name="connsiteY6" fmla="*/ 543052 h 735637"/>
                  <a:gd name="connsiteX7" fmla="*/ 1845 w 806795"/>
                  <a:gd name="connsiteY7" fmla="*/ 487185 h 735637"/>
                  <a:gd name="connsiteX0" fmla="*/ 1845 w 825693"/>
                  <a:gd name="connsiteY0" fmla="*/ 487110 h 735562"/>
                  <a:gd name="connsiteX1" fmla="*/ 415897 w 825693"/>
                  <a:gd name="connsiteY1" fmla="*/ 73 h 735562"/>
                  <a:gd name="connsiteX2" fmla="*/ 822875 w 825693"/>
                  <a:gd name="connsiteY2" fmla="*/ 524666 h 735562"/>
                  <a:gd name="connsiteX3" fmla="*/ 585833 w 825693"/>
                  <a:gd name="connsiteY3" fmla="*/ 551307 h 735562"/>
                  <a:gd name="connsiteX4" fmla="*/ 583553 w 825693"/>
                  <a:gd name="connsiteY4" fmla="*/ 735562 h 735562"/>
                  <a:gd name="connsiteX5" fmla="*/ 248241 w 825693"/>
                  <a:gd name="connsiteY5" fmla="*/ 735562 h 735562"/>
                  <a:gd name="connsiteX6" fmla="*/ 260108 w 825693"/>
                  <a:gd name="connsiteY6" fmla="*/ 542977 h 735562"/>
                  <a:gd name="connsiteX7" fmla="*/ 1845 w 825693"/>
                  <a:gd name="connsiteY7" fmla="*/ 487110 h 735562"/>
                  <a:gd name="connsiteX0" fmla="*/ 1845 w 825693"/>
                  <a:gd name="connsiteY0" fmla="*/ 487110 h 759117"/>
                  <a:gd name="connsiteX1" fmla="*/ 415897 w 825693"/>
                  <a:gd name="connsiteY1" fmla="*/ 73 h 759117"/>
                  <a:gd name="connsiteX2" fmla="*/ 822875 w 825693"/>
                  <a:gd name="connsiteY2" fmla="*/ 524666 h 759117"/>
                  <a:gd name="connsiteX3" fmla="*/ 585833 w 825693"/>
                  <a:gd name="connsiteY3" fmla="*/ 551307 h 759117"/>
                  <a:gd name="connsiteX4" fmla="*/ 583553 w 825693"/>
                  <a:gd name="connsiteY4" fmla="*/ 735562 h 759117"/>
                  <a:gd name="connsiteX5" fmla="*/ 248241 w 825693"/>
                  <a:gd name="connsiteY5" fmla="*/ 735562 h 759117"/>
                  <a:gd name="connsiteX6" fmla="*/ 260108 w 825693"/>
                  <a:gd name="connsiteY6" fmla="*/ 542977 h 759117"/>
                  <a:gd name="connsiteX7" fmla="*/ 1845 w 825693"/>
                  <a:gd name="connsiteY7" fmla="*/ 487110 h 759117"/>
                  <a:gd name="connsiteX0" fmla="*/ 1845 w 825693"/>
                  <a:gd name="connsiteY0" fmla="*/ 487110 h 766982"/>
                  <a:gd name="connsiteX1" fmla="*/ 415897 w 825693"/>
                  <a:gd name="connsiteY1" fmla="*/ 73 h 766982"/>
                  <a:gd name="connsiteX2" fmla="*/ 822875 w 825693"/>
                  <a:gd name="connsiteY2" fmla="*/ 524666 h 766982"/>
                  <a:gd name="connsiteX3" fmla="*/ 585833 w 825693"/>
                  <a:gd name="connsiteY3" fmla="*/ 551307 h 766982"/>
                  <a:gd name="connsiteX4" fmla="*/ 587090 w 825693"/>
                  <a:gd name="connsiteY4" fmla="*/ 749313 h 766982"/>
                  <a:gd name="connsiteX5" fmla="*/ 248241 w 825693"/>
                  <a:gd name="connsiteY5" fmla="*/ 735562 h 766982"/>
                  <a:gd name="connsiteX6" fmla="*/ 260108 w 825693"/>
                  <a:gd name="connsiteY6" fmla="*/ 542977 h 766982"/>
                  <a:gd name="connsiteX7" fmla="*/ 1845 w 825693"/>
                  <a:gd name="connsiteY7" fmla="*/ 487110 h 766982"/>
                  <a:gd name="connsiteX0" fmla="*/ 2266 w 825590"/>
                  <a:gd name="connsiteY0" fmla="*/ 494810 h 774682"/>
                  <a:gd name="connsiteX1" fmla="*/ 434863 w 825590"/>
                  <a:gd name="connsiteY1" fmla="*/ 71 h 774682"/>
                  <a:gd name="connsiteX2" fmla="*/ 823296 w 825590"/>
                  <a:gd name="connsiteY2" fmla="*/ 532366 h 774682"/>
                  <a:gd name="connsiteX3" fmla="*/ 586254 w 825590"/>
                  <a:gd name="connsiteY3" fmla="*/ 559007 h 774682"/>
                  <a:gd name="connsiteX4" fmla="*/ 587511 w 825590"/>
                  <a:gd name="connsiteY4" fmla="*/ 757013 h 774682"/>
                  <a:gd name="connsiteX5" fmla="*/ 248662 w 825590"/>
                  <a:gd name="connsiteY5" fmla="*/ 743262 h 774682"/>
                  <a:gd name="connsiteX6" fmla="*/ 260529 w 825590"/>
                  <a:gd name="connsiteY6" fmla="*/ 550677 h 774682"/>
                  <a:gd name="connsiteX7" fmla="*/ 2266 w 825590"/>
                  <a:gd name="connsiteY7" fmla="*/ 494810 h 774682"/>
                  <a:gd name="connsiteX0" fmla="*/ 2266 w 825590"/>
                  <a:gd name="connsiteY0" fmla="*/ 494916 h 774788"/>
                  <a:gd name="connsiteX1" fmla="*/ 434863 w 825590"/>
                  <a:gd name="connsiteY1" fmla="*/ 177 h 774788"/>
                  <a:gd name="connsiteX2" fmla="*/ 823296 w 825590"/>
                  <a:gd name="connsiteY2" fmla="*/ 532472 h 774788"/>
                  <a:gd name="connsiteX3" fmla="*/ 586254 w 825590"/>
                  <a:gd name="connsiteY3" fmla="*/ 559113 h 774788"/>
                  <a:gd name="connsiteX4" fmla="*/ 587511 w 825590"/>
                  <a:gd name="connsiteY4" fmla="*/ 757119 h 774788"/>
                  <a:gd name="connsiteX5" fmla="*/ 248662 w 825590"/>
                  <a:gd name="connsiteY5" fmla="*/ 743368 h 774788"/>
                  <a:gd name="connsiteX6" fmla="*/ 260529 w 825590"/>
                  <a:gd name="connsiteY6" fmla="*/ 550783 h 774788"/>
                  <a:gd name="connsiteX7" fmla="*/ 2266 w 825590"/>
                  <a:gd name="connsiteY7" fmla="*/ 494916 h 774788"/>
                  <a:gd name="connsiteX0" fmla="*/ 2266 w 825245"/>
                  <a:gd name="connsiteY0" fmla="*/ 494917 h 774789"/>
                  <a:gd name="connsiteX1" fmla="*/ 434863 w 825245"/>
                  <a:gd name="connsiteY1" fmla="*/ 178 h 774789"/>
                  <a:gd name="connsiteX2" fmla="*/ 823296 w 825245"/>
                  <a:gd name="connsiteY2" fmla="*/ 532473 h 774789"/>
                  <a:gd name="connsiteX3" fmla="*/ 576667 w 825245"/>
                  <a:gd name="connsiteY3" fmla="*/ 567444 h 774789"/>
                  <a:gd name="connsiteX4" fmla="*/ 587511 w 825245"/>
                  <a:gd name="connsiteY4" fmla="*/ 757120 h 774789"/>
                  <a:gd name="connsiteX5" fmla="*/ 248662 w 825245"/>
                  <a:gd name="connsiteY5" fmla="*/ 743369 h 774789"/>
                  <a:gd name="connsiteX6" fmla="*/ 260529 w 825245"/>
                  <a:gd name="connsiteY6" fmla="*/ 550784 h 774789"/>
                  <a:gd name="connsiteX7" fmla="*/ 2266 w 825245"/>
                  <a:gd name="connsiteY7" fmla="*/ 494917 h 774789"/>
                  <a:gd name="connsiteX0" fmla="*/ 2266 w 825245"/>
                  <a:gd name="connsiteY0" fmla="*/ 494917 h 769075"/>
                  <a:gd name="connsiteX1" fmla="*/ 434863 w 825245"/>
                  <a:gd name="connsiteY1" fmla="*/ 178 h 769075"/>
                  <a:gd name="connsiteX2" fmla="*/ 823296 w 825245"/>
                  <a:gd name="connsiteY2" fmla="*/ 532473 h 769075"/>
                  <a:gd name="connsiteX3" fmla="*/ 576667 w 825245"/>
                  <a:gd name="connsiteY3" fmla="*/ 567444 h 769075"/>
                  <a:gd name="connsiteX4" fmla="*/ 579181 w 825245"/>
                  <a:gd name="connsiteY4" fmla="*/ 747533 h 769075"/>
                  <a:gd name="connsiteX5" fmla="*/ 248662 w 825245"/>
                  <a:gd name="connsiteY5" fmla="*/ 743369 h 769075"/>
                  <a:gd name="connsiteX6" fmla="*/ 260529 w 825245"/>
                  <a:gd name="connsiteY6" fmla="*/ 550784 h 769075"/>
                  <a:gd name="connsiteX7" fmla="*/ 2266 w 825245"/>
                  <a:gd name="connsiteY7" fmla="*/ 494917 h 769075"/>
                  <a:gd name="connsiteX0" fmla="*/ 2266 w 825245"/>
                  <a:gd name="connsiteY0" fmla="*/ 494917 h 777907"/>
                  <a:gd name="connsiteX1" fmla="*/ 434863 w 825245"/>
                  <a:gd name="connsiteY1" fmla="*/ 178 h 777907"/>
                  <a:gd name="connsiteX2" fmla="*/ 823296 w 825245"/>
                  <a:gd name="connsiteY2" fmla="*/ 532473 h 777907"/>
                  <a:gd name="connsiteX3" fmla="*/ 576667 w 825245"/>
                  <a:gd name="connsiteY3" fmla="*/ 567444 h 777907"/>
                  <a:gd name="connsiteX4" fmla="*/ 579181 w 825245"/>
                  <a:gd name="connsiteY4" fmla="*/ 747533 h 777907"/>
                  <a:gd name="connsiteX5" fmla="*/ 248662 w 825245"/>
                  <a:gd name="connsiteY5" fmla="*/ 743369 h 777907"/>
                  <a:gd name="connsiteX6" fmla="*/ 260529 w 825245"/>
                  <a:gd name="connsiteY6" fmla="*/ 550784 h 777907"/>
                  <a:gd name="connsiteX7" fmla="*/ 2266 w 825245"/>
                  <a:gd name="connsiteY7" fmla="*/ 494917 h 777907"/>
                  <a:gd name="connsiteX0" fmla="*/ 2266 w 825245"/>
                  <a:gd name="connsiteY0" fmla="*/ 494917 h 782325"/>
                  <a:gd name="connsiteX1" fmla="*/ 434863 w 825245"/>
                  <a:gd name="connsiteY1" fmla="*/ 178 h 782325"/>
                  <a:gd name="connsiteX2" fmla="*/ 823296 w 825245"/>
                  <a:gd name="connsiteY2" fmla="*/ 532473 h 782325"/>
                  <a:gd name="connsiteX3" fmla="*/ 576667 w 825245"/>
                  <a:gd name="connsiteY3" fmla="*/ 567444 h 782325"/>
                  <a:gd name="connsiteX4" fmla="*/ 580949 w 825245"/>
                  <a:gd name="connsiteY4" fmla="*/ 754409 h 782325"/>
                  <a:gd name="connsiteX5" fmla="*/ 248662 w 825245"/>
                  <a:gd name="connsiteY5" fmla="*/ 743369 h 782325"/>
                  <a:gd name="connsiteX6" fmla="*/ 260529 w 825245"/>
                  <a:gd name="connsiteY6" fmla="*/ 550784 h 782325"/>
                  <a:gd name="connsiteX7" fmla="*/ 2266 w 825245"/>
                  <a:gd name="connsiteY7" fmla="*/ 494917 h 782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25245" h="782325">
                    <a:moveTo>
                      <a:pt x="2266" y="494917"/>
                    </a:moveTo>
                    <a:cubicBezTo>
                      <a:pt x="31322" y="403149"/>
                      <a:pt x="278852" y="10579"/>
                      <a:pt x="434863" y="178"/>
                    </a:cubicBezTo>
                    <a:cubicBezTo>
                      <a:pt x="590874" y="-10223"/>
                      <a:pt x="799662" y="437929"/>
                      <a:pt x="823296" y="532473"/>
                    </a:cubicBezTo>
                    <a:cubicBezTo>
                      <a:pt x="846930" y="627017"/>
                      <a:pt x="649290" y="564117"/>
                      <a:pt x="576667" y="567444"/>
                    </a:cubicBezTo>
                    <a:cubicBezTo>
                      <a:pt x="578094" y="629766"/>
                      <a:pt x="579522" y="692087"/>
                      <a:pt x="580949" y="754409"/>
                    </a:cubicBezTo>
                    <a:cubicBezTo>
                      <a:pt x="509676" y="806571"/>
                      <a:pt x="302569" y="775466"/>
                      <a:pt x="248662" y="743369"/>
                    </a:cubicBezTo>
                    <a:lnTo>
                      <a:pt x="260529" y="550784"/>
                    </a:lnTo>
                    <a:cubicBezTo>
                      <a:pt x="232586" y="514797"/>
                      <a:pt x="-26790" y="586685"/>
                      <a:pt x="2266" y="494917"/>
                    </a:cubicBezTo>
                    <a:close/>
                  </a:path>
                </a:pathLst>
              </a:custGeom>
              <a:solidFill>
                <a:srgbClr val="FF9900"/>
              </a:solidFill>
              <a:ln w="38100">
                <a:solidFill>
                  <a:schemeClr val="bg1"/>
                </a:solid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5" name="椭圆 6"/>
              <p:cNvSpPr/>
              <p:nvPr/>
            </p:nvSpPr>
            <p:spPr>
              <a:xfrm flipV="1">
                <a:off x="4778193" y="2690721"/>
                <a:ext cx="600258" cy="616318"/>
              </a:xfrm>
              <a:custGeom>
                <a:avLst/>
                <a:gdLst>
                  <a:gd name="connsiteX0" fmla="*/ 1820 w 648719"/>
                  <a:gd name="connsiteY0" fmla="*/ 553500 h 638223"/>
                  <a:gd name="connsiteX1" fmla="*/ 0 w 648719"/>
                  <a:gd name="connsiteY1" fmla="*/ 548496 h 638223"/>
                  <a:gd name="connsiteX2" fmla="*/ 1820 w 648719"/>
                  <a:gd name="connsiteY2" fmla="*/ 553500 h 638223"/>
                  <a:gd name="connsiteX3" fmla="*/ 612225 w 648719"/>
                  <a:gd name="connsiteY3" fmla="*/ 69800 h 638223"/>
                  <a:gd name="connsiteX4" fmla="*/ 648719 w 648719"/>
                  <a:gd name="connsiteY4" fmla="*/ 234550 h 638223"/>
                  <a:gd name="connsiteX5" fmla="*/ 245046 w 648719"/>
                  <a:gd name="connsiteY5" fmla="*/ 638223 h 638223"/>
                  <a:gd name="connsiteX6" fmla="*/ 95108 w 648719"/>
                  <a:gd name="connsiteY6" fmla="*/ 606321 h 638223"/>
                  <a:gd name="connsiteX7" fmla="*/ 240050 w 648719"/>
                  <a:gd name="connsiteY7" fmla="*/ 454053 h 638223"/>
                  <a:gd name="connsiteX8" fmla="*/ 377638 w 648719"/>
                  <a:gd name="connsiteY8" fmla="*/ 589328 h 638223"/>
                  <a:gd name="connsiteX9" fmla="*/ 603919 w 648719"/>
                  <a:gd name="connsiteY9" fmla="*/ 345744 h 638223"/>
                  <a:gd name="connsiteX10" fmla="*/ 459981 w 648719"/>
                  <a:gd name="connsiteY10" fmla="*/ 226345 h 638223"/>
                  <a:gd name="connsiteX11" fmla="*/ 612225 w 648719"/>
                  <a:gd name="connsiteY11" fmla="*/ 69800 h 638223"/>
                  <a:gd name="connsiteX12" fmla="*/ 572474 w 648719"/>
                  <a:gd name="connsiteY12" fmla="*/ 0 h 638223"/>
                  <a:gd name="connsiteX13" fmla="*/ 578468 w 648719"/>
                  <a:gd name="connsiteY13" fmla="*/ 9658 h 638223"/>
                  <a:gd name="connsiteX14" fmla="*/ 567429 w 648719"/>
                  <a:gd name="connsiteY14" fmla="*/ 5192 h 638223"/>
                  <a:gd name="connsiteX15" fmla="*/ 572474 w 648719"/>
                  <a:gd name="connsiteY15" fmla="*/ 0 h 638223"/>
                  <a:gd name="connsiteX0" fmla="*/ 517117 w 568806"/>
                  <a:gd name="connsiteY0" fmla="*/ 69800 h 638223"/>
                  <a:gd name="connsiteX1" fmla="*/ 553611 w 568806"/>
                  <a:gd name="connsiteY1" fmla="*/ 234550 h 638223"/>
                  <a:gd name="connsiteX2" fmla="*/ 149938 w 568806"/>
                  <a:gd name="connsiteY2" fmla="*/ 638223 h 638223"/>
                  <a:gd name="connsiteX3" fmla="*/ 0 w 568806"/>
                  <a:gd name="connsiteY3" fmla="*/ 606321 h 638223"/>
                  <a:gd name="connsiteX4" fmla="*/ 144942 w 568806"/>
                  <a:gd name="connsiteY4" fmla="*/ 454053 h 638223"/>
                  <a:gd name="connsiteX5" fmla="*/ 282530 w 568806"/>
                  <a:gd name="connsiteY5" fmla="*/ 589328 h 638223"/>
                  <a:gd name="connsiteX6" fmla="*/ 508811 w 568806"/>
                  <a:gd name="connsiteY6" fmla="*/ 345744 h 638223"/>
                  <a:gd name="connsiteX7" fmla="*/ 364873 w 568806"/>
                  <a:gd name="connsiteY7" fmla="*/ 226345 h 638223"/>
                  <a:gd name="connsiteX8" fmla="*/ 517117 w 568806"/>
                  <a:gd name="connsiteY8" fmla="*/ 69800 h 638223"/>
                  <a:gd name="connsiteX9" fmla="*/ 477366 w 568806"/>
                  <a:gd name="connsiteY9" fmla="*/ 0 h 638223"/>
                  <a:gd name="connsiteX10" fmla="*/ 483360 w 568806"/>
                  <a:gd name="connsiteY10" fmla="*/ 9658 h 638223"/>
                  <a:gd name="connsiteX11" fmla="*/ 472321 w 568806"/>
                  <a:gd name="connsiteY11" fmla="*/ 5192 h 638223"/>
                  <a:gd name="connsiteX12" fmla="*/ 568806 w 568806"/>
                  <a:gd name="connsiteY12" fmla="*/ 91440 h 638223"/>
                  <a:gd name="connsiteX0" fmla="*/ 517117 w 568806"/>
                  <a:gd name="connsiteY0" fmla="*/ 69800 h 638223"/>
                  <a:gd name="connsiteX1" fmla="*/ 553611 w 568806"/>
                  <a:gd name="connsiteY1" fmla="*/ 234550 h 638223"/>
                  <a:gd name="connsiteX2" fmla="*/ 149938 w 568806"/>
                  <a:gd name="connsiteY2" fmla="*/ 638223 h 638223"/>
                  <a:gd name="connsiteX3" fmla="*/ 0 w 568806"/>
                  <a:gd name="connsiteY3" fmla="*/ 606321 h 638223"/>
                  <a:gd name="connsiteX4" fmla="*/ 144942 w 568806"/>
                  <a:gd name="connsiteY4" fmla="*/ 454053 h 638223"/>
                  <a:gd name="connsiteX5" fmla="*/ 282530 w 568806"/>
                  <a:gd name="connsiteY5" fmla="*/ 589328 h 638223"/>
                  <a:gd name="connsiteX6" fmla="*/ 508811 w 568806"/>
                  <a:gd name="connsiteY6" fmla="*/ 345744 h 638223"/>
                  <a:gd name="connsiteX7" fmla="*/ 364873 w 568806"/>
                  <a:gd name="connsiteY7" fmla="*/ 226345 h 638223"/>
                  <a:gd name="connsiteX8" fmla="*/ 517117 w 568806"/>
                  <a:gd name="connsiteY8" fmla="*/ 69800 h 638223"/>
                  <a:gd name="connsiteX9" fmla="*/ 477366 w 568806"/>
                  <a:gd name="connsiteY9" fmla="*/ 0 h 638223"/>
                  <a:gd name="connsiteX10" fmla="*/ 483360 w 568806"/>
                  <a:gd name="connsiteY10" fmla="*/ 9658 h 638223"/>
                  <a:gd name="connsiteX11" fmla="*/ 568806 w 568806"/>
                  <a:gd name="connsiteY11" fmla="*/ 91440 h 638223"/>
                  <a:gd name="connsiteX0" fmla="*/ 517117 w 568806"/>
                  <a:gd name="connsiteY0" fmla="*/ 69800 h 638223"/>
                  <a:gd name="connsiteX1" fmla="*/ 553611 w 568806"/>
                  <a:gd name="connsiteY1" fmla="*/ 234550 h 638223"/>
                  <a:gd name="connsiteX2" fmla="*/ 149938 w 568806"/>
                  <a:gd name="connsiteY2" fmla="*/ 638223 h 638223"/>
                  <a:gd name="connsiteX3" fmla="*/ 0 w 568806"/>
                  <a:gd name="connsiteY3" fmla="*/ 606321 h 638223"/>
                  <a:gd name="connsiteX4" fmla="*/ 144942 w 568806"/>
                  <a:gd name="connsiteY4" fmla="*/ 454053 h 638223"/>
                  <a:gd name="connsiteX5" fmla="*/ 282530 w 568806"/>
                  <a:gd name="connsiteY5" fmla="*/ 589328 h 638223"/>
                  <a:gd name="connsiteX6" fmla="*/ 508811 w 568806"/>
                  <a:gd name="connsiteY6" fmla="*/ 345744 h 638223"/>
                  <a:gd name="connsiteX7" fmla="*/ 364873 w 568806"/>
                  <a:gd name="connsiteY7" fmla="*/ 226345 h 638223"/>
                  <a:gd name="connsiteX8" fmla="*/ 517117 w 568806"/>
                  <a:gd name="connsiteY8" fmla="*/ 69800 h 638223"/>
                  <a:gd name="connsiteX9" fmla="*/ 477366 w 568806"/>
                  <a:gd name="connsiteY9" fmla="*/ 0 h 638223"/>
                  <a:gd name="connsiteX10" fmla="*/ 568806 w 568806"/>
                  <a:gd name="connsiteY10" fmla="*/ 91440 h 638223"/>
                  <a:gd name="connsiteX0" fmla="*/ 517117 w 553611"/>
                  <a:gd name="connsiteY0" fmla="*/ 0 h 568423"/>
                  <a:gd name="connsiteX1" fmla="*/ 553611 w 553611"/>
                  <a:gd name="connsiteY1" fmla="*/ 164750 h 568423"/>
                  <a:gd name="connsiteX2" fmla="*/ 149938 w 553611"/>
                  <a:gd name="connsiteY2" fmla="*/ 568423 h 568423"/>
                  <a:gd name="connsiteX3" fmla="*/ 0 w 553611"/>
                  <a:gd name="connsiteY3" fmla="*/ 536521 h 568423"/>
                  <a:gd name="connsiteX4" fmla="*/ 144942 w 553611"/>
                  <a:gd name="connsiteY4" fmla="*/ 384253 h 568423"/>
                  <a:gd name="connsiteX5" fmla="*/ 282530 w 553611"/>
                  <a:gd name="connsiteY5" fmla="*/ 519528 h 568423"/>
                  <a:gd name="connsiteX6" fmla="*/ 508811 w 553611"/>
                  <a:gd name="connsiteY6" fmla="*/ 275944 h 568423"/>
                  <a:gd name="connsiteX7" fmla="*/ 364873 w 553611"/>
                  <a:gd name="connsiteY7" fmla="*/ 156545 h 568423"/>
                  <a:gd name="connsiteX8" fmla="*/ 517117 w 553611"/>
                  <a:gd name="connsiteY8" fmla="*/ 0 h 568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3611" h="568423">
                    <a:close/>
                    <a:moveTo>
                      <a:pt x="517117" y="0"/>
                    </a:moveTo>
                    <a:cubicBezTo>
                      <a:pt x="540989" y="49864"/>
                      <a:pt x="553611" y="105833"/>
                      <a:pt x="553611" y="164750"/>
                    </a:cubicBezTo>
                    <a:cubicBezTo>
                      <a:pt x="553611" y="387692"/>
                      <a:pt x="372880" y="568423"/>
                      <a:pt x="149938" y="568423"/>
                    </a:cubicBezTo>
                    <a:cubicBezTo>
                      <a:pt x="96532" y="568423"/>
                      <a:pt x="45547" y="558052"/>
                      <a:pt x="0" y="536521"/>
                    </a:cubicBezTo>
                    <a:cubicBezTo>
                      <a:pt x="53188" y="489683"/>
                      <a:pt x="114657" y="382581"/>
                      <a:pt x="144942" y="384253"/>
                    </a:cubicBezTo>
                    <a:lnTo>
                      <a:pt x="282530" y="519528"/>
                    </a:lnTo>
                    <a:cubicBezTo>
                      <a:pt x="342116" y="499889"/>
                      <a:pt x="501437" y="363957"/>
                      <a:pt x="508811" y="275944"/>
                    </a:cubicBezTo>
                    <a:lnTo>
                      <a:pt x="364873" y="156545"/>
                    </a:lnTo>
                    <a:cubicBezTo>
                      <a:pt x="396622" y="116439"/>
                      <a:pt x="493714" y="51119"/>
                      <a:pt x="517117" y="0"/>
                    </a:cubicBezTo>
                    <a:close/>
                  </a:path>
                </a:pathLst>
              </a:custGeom>
              <a:solidFill>
                <a:schemeClr val="bg1"/>
              </a:solidFill>
              <a:ln>
                <a:noFill/>
              </a:ln>
              <a:effectLst>
                <a:innerShdw blurRad="63500" dist="508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latin typeface="微软雅黑" panose="020B0503020204020204" pitchFamily="34" charset="-122"/>
                  <a:ea typeface="微软雅黑" panose="020B0503020204020204" pitchFamily="34" charset="-122"/>
                </a:endParaRPr>
              </a:p>
            </p:txBody>
          </p:sp>
        </p:grpSp>
        <p:sp>
          <p:nvSpPr>
            <p:cNvPr id="13" name="TextBox 12"/>
            <p:cNvSpPr txBox="1"/>
            <p:nvPr/>
          </p:nvSpPr>
          <p:spPr>
            <a:xfrm rot="3232695" flipV="1">
              <a:off x="4772798" y="2857137"/>
              <a:ext cx="471341" cy="444006"/>
            </a:xfrm>
            <a:prstGeom prst="rect">
              <a:avLst/>
            </a:prstGeom>
            <a:noFill/>
          </p:spPr>
          <p:txBody>
            <a:bodyPr>
              <a:spAutoFit/>
            </a:bodyPr>
            <a:lstStyle/>
            <a:p>
              <a:pPr algn="ctr" fontAlgn="auto">
                <a:spcBef>
                  <a:spcPts val="0"/>
                </a:spcBef>
                <a:spcAft>
                  <a:spcPts val="0"/>
                </a:spcAft>
                <a:defRPr/>
              </a:pPr>
              <a:r>
                <a:rPr lang="en-US" altLang="zh-CN" sz="24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D</a:t>
              </a:r>
              <a:endParaRPr lang="zh-CN" altLang="en-US" sz="24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grpSp>
        <p:nvGrpSpPr>
          <p:cNvPr id="16" name="组合 15"/>
          <p:cNvGrpSpPr>
            <a:grpSpLocks/>
          </p:cNvGrpSpPr>
          <p:nvPr/>
        </p:nvGrpSpPr>
        <p:grpSpPr bwMode="auto">
          <a:xfrm>
            <a:off x="4806950" y="2986088"/>
            <a:ext cx="868363" cy="881062"/>
            <a:chOff x="5690864" y="2629916"/>
            <a:chExt cx="835088" cy="846575"/>
          </a:xfrm>
        </p:grpSpPr>
        <p:grpSp>
          <p:nvGrpSpPr>
            <p:cNvPr id="66608" name="组合 16"/>
            <p:cNvGrpSpPr>
              <a:grpSpLocks/>
            </p:cNvGrpSpPr>
            <p:nvPr/>
          </p:nvGrpSpPr>
          <p:grpSpPr bwMode="auto">
            <a:xfrm>
              <a:off x="5690864" y="2629916"/>
              <a:ext cx="835088" cy="846575"/>
              <a:chOff x="5622181" y="2709289"/>
              <a:chExt cx="835088" cy="846575"/>
            </a:xfrm>
          </p:grpSpPr>
          <p:sp>
            <p:nvSpPr>
              <p:cNvPr id="19" name="上箭头 1"/>
              <p:cNvSpPr/>
              <p:nvPr/>
            </p:nvSpPr>
            <p:spPr>
              <a:xfrm rot="7888233">
                <a:off x="5653831" y="2752427"/>
                <a:ext cx="825220" cy="781654"/>
              </a:xfrm>
              <a:custGeom>
                <a:avLst/>
                <a:gdLst>
                  <a:gd name="connsiteX0" fmla="*/ 0 w 670624"/>
                  <a:gd name="connsiteY0" fmla="*/ 519566 h 735489"/>
                  <a:gd name="connsiteX1" fmla="*/ 335312 w 670624"/>
                  <a:gd name="connsiteY1" fmla="*/ 0 h 735489"/>
                  <a:gd name="connsiteX2" fmla="*/ 670624 w 670624"/>
                  <a:gd name="connsiteY2" fmla="*/ 519566 h 735489"/>
                  <a:gd name="connsiteX3" fmla="*/ 502968 w 670624"/>
                  <a:gd name="connsiteY3" fmla="*/ 519566 h 735489"/>
                  <a:gd name="connsiteX4" fmla="*/ 502968 w 670624"/>
                  <a:gd name="connsiteY4" fmla="*/ 735489 h 735489"/>
                  <a:gd name="connsiteX5" fmla="*/ 167656 w 670624"/>
                  <a:gd name="connsiteY5" fmla="*/ 735489 h 735489"/>
                  <a:gd name="connsiteX6" fmla="*/ 167656 w 670624"/>
                  <a:gd name="connsiteY6" fmla="*/ 519566 h 735489"/>
                  <a:gd name="connsiteX7" fmla="*/ 0 w 670624"/>
                  <a:gd name="connsiteY7" fmla="*/ 519566 h 735489"/>
                  <a:gd name="connsiteX0" fmla="*/ 0 w 670624"/>
                  <a:gd name="connsiteY0" fmla="*/ 519566 h 735489"/>
                  <a:gd name="connsiteX1" fmla="*/ 335312 w 670624"/>
                  <a:gd name="connsiteY1" fmla="*/ 0 h 735489"/>
                  <a:gd name="connsiteX2" fmla="*/ 670624 w 670624"/>
                  <a:gd name="connsiteY2" fmla="*/ 519566 h 735489"/>
                  <a:gd name="connsiteX3" fmla="*/ 502968 w 670624"/>
                  <a:gd name="connsiteY3" fmla="*/ 519566 h 735489"/>
                  <a:gd name="connsiteX4" fmla="*/ 502968 w 670624"/>
                  <a:gd name="connsiteY4" fmla="*/ 735489 h 735489"/>
                  <a:gd name="connsiteX5" fmla="*/ 167656 w 670624"/>
                  <a:gd name="connsiteY5" fmla="*/ 735489 h 735489"/>
                  <a:gd name="connsiteX6" fmla="*/ 167656 w 670624"/>
                  <a:gd name="connsiteY6" fmla="*/ 519566 h 735489"/>
                  <a:gd name="connsiteX7" fmla="*/ 0 w 670624"/>
                  <a:gd name="connsiteY7" fmla="*/ 519566 h 735489"/>
                  <a:gd name="connsiteX0" fmla="*/ 3128 w 673752"/>
                  <a:gd name="connsiteY0" fmla="*/ 519566 h 735489"/>
                  <a:gd name="connsiteX1" fmla="*/ 338440 w 673752"/>
                  <a:gd name="connsiteY1" fmla="*/ 0 h 735489"/>
                  <a:gd name="connsiteX2" fmla="*/ 673752 w 673752"/>
                  <a:gd name="connsiteY2" fmla="*/ 519566 h 735489"/>
                  <a:gd name="connsiteX3" fmla="*/ 506096 w 673752"/>
                  <a:gd name="connsiteY3" fmla="*/ 519566 h 735489"/>
                  <a:gd name="connsiteX4" fmla="*/ 506096 w 673752"/>
                  <a:gd name="connsiteY4" fmla="*/ 735489 h 735489"/>
                  <a:gd name="connsiteX5" fmla="*/ 170784 w 673752"/>
                  <a:gd name="connsiteY5" fmla="*/ 735489 h 735489"/>
                  <a:gd name="connsiteX6" fmla="*/ 170784 w 673752"/>
                  <a:gd name="connsiteY6" fmla="*/ 519566 h 735489"/>
                  <a:gd name="connsiteX7" fmla="*/ 3128 w 673752"/>
                  <a:gd name="connsiteY7" fmla="*/ 519566 h 735489"/>
                  <a:gd name="connsiteX0" fmla="*/ 3128 w 681059"/>
                  <a:gd name="connsiteY0" fmla="*/ 519566 h 735489"/>
                  <a:gd name="connsiteX1" fmla="*/ 338440 w 681059"/>
                  <a:gd name="connsiteY1" fmla="*/ 0 h 735489"/>
                  <a:gd name="connsiteX2" fmla="*/ 673752 w 681059"/>
                  <a:gd name="connsiteY2" fmla="*/ 519566 h 735489"/>
                  <a:gd name="connsiteX3" fmla="*/ 506096 w 681059"/>
                  <a:gd name="connsiteY3" fmla="*/ 519566 h 735489"/>
                  <a:gd name="connsiteX4" fmla="*/ 506096 w 681059"/>
                  <a:gd name="connsiteY4" fmla="*/ 735489 h 735489"/>
                  <a:gd name="connsiteX5" fmla="*/ 170784 w 681059"/>
                  <a:gd name="connsiteY5" fmla="*/ 735489 h 735489"/>
                  <a:gd name="connsiteX6" fmla="*/ 170784 w 681059"/>
                  <a:gd name="connsiteY6" fmla="*/ 519566 h 735489"/>
                  <a:gd name="connsiteX7" fmla="*/ 3128 w 681059"/>
                  <a:gd name="connsiteY7" fmla="*/ 519566 h 735489"/>
                  <a:gd name="connsiteX0" fmla="*/ 2778 w 704531"/>
                  <a:gd name="connsiteY0" fmla="*/ 473003 h 735602"/>
                  <a:gd name="connsiteX1" fmla="*/ 361824 w 704531"/>
                  <a:gd name="connsiteY1" fmla="*/ 113 h 735602"/>
                  <a:gd name="connsiteX2" fmla="*/ 697136 w 704531"/>
                  <a:gd name="connsiteY2" fmla="*/ 519679 h 735602"/>
                  <a:gd name="connsiteX3" fmla="*/ 529480 w 704531"/>
                  <a:gd name="connsiteY3" fmla="*/ 519679 h 735602"/>
                  <a:gd name="connsiteX4" fmla="*/ 529480 w 704531"/>
                  <a:gd name="connsiteY4" fmla="*/ 735602 h 735602"/>
                  <a:gd name="connsiteX5" fmla="*/ 194168 w 704531"/>
                  <a:gd name="connsiteY5" fmla="*/ 735602 h 735602"/>
                  <a:gd name="connsiteX6" fmla="*/ 194168 w 704531"/>
                  <a:gd name="connsiteY6" fmla="*/ 519679 h 735602"/>
                  <a:gd name="connsiteX7" fmla="*/ 2778 w 704531"/>
                  <a:gd name="connsiteY7" fmla="*/ 473003 h 735602"/>
                  <a:gd name="connsiteX0" fmla="*/ 2204 w 759173"/>
                  <a:gd name="connsiteY0" fmla="*/ 487091 h 735543"/>
                  <a:gd name="connsiteX1" fmla="*/ 416256 w 759173"/>
                  <a:gd name="connsiteY1" fmla="*/ 54 h 735543"/>
                  <a:gd name="connsiteX2" fmla="*/ 751568 w 759173"/>
                  <a:gd name="connsiteY2" fmla="*/ 519620 h 735543"/>
                  <a:gd name="connsiteX3" fmla="*/ 583912 w 759173"/>
                  <a:gd name="connsiteY3" fmla="*/ 519620 h 735543"/>
                  <a:gd name="connsiteX4" fmla="*/ 583912 w 759173"/>
                  <a:gd name="connsiteY4" fmla="*/ 735543 h 735543"/>
                  <a:gd name="connsiteX5" fmla="*/ 248600 w 759173"/>
                  <a:gd name="connsiteY5" fmla="*/ 735543 h 735543"/>
                  <a:gd name="connsiteX6" fmla="*/ 248600 w 759173"/>
                  <a:gd name="connsiteY6" fmla="*/ 519620 h 735543"/>
                  <a:gd name="connsiteX7" fmla="*/ 2204 w 759173"/>
                  <a:gd name="connsiteY7" fmla="*/ 487091 h 735543"/>
                  <a:gd name="connsiteX0" fmla="*/ 2204 w 810726"/>
                  <a:gd name="connsiteY0" fmla="*/ 487184 h 735636"/>
                  <a:gd name="connsiteX1" fmla="*/ 416256 w 810726"/>
                  <a:gd name="connsiteY1" fmla="*/ 147 h 735636"/>
                  <a:gd name="connsiteX2" fmla="*/ 804061 w 810726"/>
                  <a:gd name="connsiteY2" fmla="*/ 541399 h 735636"/>
                  <a:gd name="connsiteX3" fmla="*/ 583912 w 810726"/>
                  <a:gd name="connsiteY3" fmla="*/ 519713 h 735636"/>
                  <a:gd name="connsiteX4" fmla="*/ 583912 w 810726"/>
                  <a:gd name="connsiteY4" fmla="*/ 735636 h 735636"/>
                  <a:gd name="connsiteX5" fmla="*/ 248600 w 810726"/>
                  <a:gd name="connsiteY5" fmla="*/ 735636 h 735636"/>
                  <a:gd name="connsiteX6" fmla="*/ 248600 w 810726"/>
                  <a:gd name="connsiteY6" fmla="*/ 519713 h 735636"/>
                  <a:gd name="connsiteX7" fmla="*/ 2204 w 810726"/>
                  <a:gd name="connsiteY7" fmla="*/ 487184 h 735636"/>
                  <a:gd name="connsiteX0" fmla="*/ 1845 w 810367"/>
                  <a:gd name="connsiteY0" fmla="*/ 487185 h 735637"/>
                  <a:gd name="connsiteX1" fmla="*/ 415897 w 810367"/>
                  <a:gd name="connsiteY1" fmla="*/ 148 h 735637"/>
                  <a:gd name="connsiteX2" fmla="*/ 803702 w 810367"/>
                  <a:gd name="connsiteY2" fmla="*/ 541400 h 735637"/>
                  <a:gd name="connsiteX3" fmla="*/ 583553 w 810367"/>
                  <a:gd name="connsiteY3" fmla="*/ 519714 h 735637"/>
                  <a:gd name="connsiteX4" fmla="*/ 583553 w 810367"/>
                  <a:gd name="connsiteY4" fmla="*/ 735637 h 735637"/>
                  <a:gd name="connsiteX5" fmla="*/ 248241 w 810367"/>
                  <a:gd name="connsiteY5" fmla="*/ 735637 h 735637"/>
                  <a:gd name="connsiteX6" fmla="*/ 260108 w 810367"/>
                  <a:gd name="connsiteY6" fmla="*/ 543052 h 735637"/>
                  <a:gd name="connsiteX7" fmla="*/ 1845 w 810367"/>
                  <a:gd name="connsiteY7" fmla="*/ 487185 h 735637"/>
                  <a:gd name="connsiteX0" fmla="*/ 1845 w 806795"/>
                  <a:gd name="connsiteY0" fmla="*/ 487185 h 735637"/>
                  <a:gd name="connsiteX1" fmla="*/ 415897 w 806795"/>
                  <a:gd name="connsiteY1" fmla="*/ 148 h 735637"/>
                  <a:gd name="connsiteX2" fmla="*/ 803702 w 806795"/>
                  <a:gd name="connsiteY2" fmla="*/ 541400 h 735637"/>
                  <a:gd name="connsiteX3" fmla="*/ 585833 w 806795"/>
                  <a:gd name="connsiteY3" fmla="*/ 551382 h 735637"/>
                  <a:gd name="connsiteX4" fmla="*/ 583553 w 806795"/>
                  <a:gd name="connsiteY4" fmla="*/ 735637 h 735637"/>
                  <a:gd name="connsiteX5" fmla="*/ 248241 w 806795"/>
                  <a:gd name="connsiteY5" fmla="*/ 735637 h 735637"/>
                  <a:gd name="connsiteX6" fmla="*/ 260108 w 806795"/>
                  <a:gd name="connsiteY6" fmla="*/ 543052 h 735637"/>
                  <a:gd name="connsiteX7" fmla="*/ 1845 w 806795"/>
                  <a:gd name="connsiteY7" fmla="*/ 487185 h 735637"/>
                  <a:gd name="connsiteX0" fmla="*/ 1845 w 825693"/>
                  <a:gd name="connsiteY0" fmla="*/ 487110 h 735562"/>
                  <a:gd name="connsiteX1" fmla="*/ 415897 w 825693"/>
                  <a:gd name="connsiteY1" fmla="*/ 73 h 735562"/>
                  <a:gd name="connsiteX2" fmla="*/ 822875 w 825693"/>
                  <a:gd name="connsiteY2" fmla="*/ 524666 h 735562"/>
                  <a:gd name="connsiteX3" fmla="*/ 585833 w 825693"/>
                  <a:gd name="connsiteY3" fmla="*/ 551307 h 735562"/>
                  <a:gd name="connsiteX4" fmla="*/ 583553 w 825693"/>
                  <a:gd name="connsiteY4" fmla="*/ 735562 h 735562"/>
                  <a:gd name="connsiteX5" fmla="*/ 248241 w 825693"/>
                  <a:gd name="connsiteY5" fmla="*/ 735562 h 735562"/>
                  <a:gd name="connsiteX6" fmla="*/ 260108 w 825693"/>
                  <a:gd name="connsiteY6" fmla="*/ 542977 h 735562"/>
                  <a:gd name="connsiteX7" fmla="*/ 1845 w 825693"/>
                  <a:gd name="connsiteY7" fmla="*/ 487110 h 735562"/>
                  <a:gd name="connsiteX0" fmla="*/ 1845 w 825693"/>
                  <a:gd name="connsiteY0" fmla="*/ 487110 h 759117"/>
                  <a:gd name="connsiteX1" fmla="*/ 415897 w 825693"/>
                  <a:gd name="connsiteY1" fmla="*/ 73 h 759117"/>
                  <a:gd name="connsiteX2" fmla="*/ 822875 w 825693"/>
                  <a:gd name="connsiteY2" fmla="*/ 524666 h 759117"/>
                  <a:gd name="connsiteX3" fmla="*/ 585833 w 825693"/>
                  <a:gd name="connsiteY3" fmla="*/ 551307 h 759117"/>
                  <a:gd name="connsiteX4" fmla="*/ 583553 w 825693"/>
                  <a:gd name="connsiteY4" fmla="*/ 735562 h 759117"/>
                  <a:gd name="connsiteX5" fmla="*/ 248241 w 825693"/>
                  <a:gd name="connsiteY5" fmla="*/ 735562 h 759117"/>
                  <a:gd name="connsiteX6" fmla="*/ 260108 w 825693"/>
                  <a:gd name="connsiteY6" fmla="*/ 542977 h 759117"/>
                  <a:gd name="connsiteX7" fmla="*/ 1845 w 825693"/>
                  <a:gd name="connsiteY7" fmla="*/ 487110 h 759117"/>
                  <a:gd name="connsiteX0" fmla="*/ 1845 w 825693"/>
                  <a:gd name="connsiteY0" fmla="*/ 487110 h 766982"/>
                  <a:gd name="connsiteX1" fmla="*/ 415897 w 825693"/>
                  <a:gd name="connsiteY1" fmla="*/ 73 h 766982"/>
                  <a:gd name="connsiteX2" fmla="*/ 822875 w 825693"/>
                  <a:gd name="connsiteY2" fmla="*/ 524666 h 766982"/>
                  <a:gd name="connsiteX3" fmla="*/ 585833 w 825693"/>
                  <a:gd name="connsiteY3" fmla="*/ 551307 h 766982"/>
                  <a:gd name="connsiteX4" fmla="*/ 587090 w 825693"/>
                  <a:gd name="connsiteY4" fmla="*/ 749313 h 766982"/>
                  <a:gd name="connsiteX5" fmla="*/ 248241 w 825693"/>
                  <a:gd name="connsiteY5" fmla="*/ 735562 h 766982"/>
                  <a:gd name="connsiteX6" fmla="*/ 260108 w 825693"/>
                  <a:gd name="connsiteY6" fmla="*/ 542977 h 766982"/>
                  <a:gd name="connsiteX7" fmla="*/ 1845 w 825693"/>
                  <a:gd name="connsiteY7" fmla="*/ 487110 h 766982"/>
                  <a:gd name="connsiteX0" fmla="*/ 2266 w 825590"/>
                  <a:gd name="connsiteY0" fmla="*/ 494810 h 774682"/>
                  <a:gd name="connsiteX1" fmla="*/ 434863 w 825590"/>
                  <a:gd name="connsiteY1" fmla="*/ 71 h 774682"/>
                  <a:gd name="connsiteX2" fmla="*/ 823296 w 825590"/>
                  <a:gd name="connsiteY2" fmla="*/ 532366 h 774682"/>
                  <a:gd name="connsiteX3" fmla="*/ 586254 w 825590"/>
                  <a:gd name="connsiteY3" fmla="*/ 559007 h 774682"/>
                  <a:gd name="connsiteX4" fmla="*/ 587511 w 825590"/>
                  <a:gd name="connsiteY4" fmla="*/ 757013 h 774682"/>
                  <a:gd name="connsiteX5" fmla="*/ 248662 w 825590"/>
                  <a:gd name="connsiteY5" fmla="*/ 743262 h 774682"/>
                  <a:gd name="connsiteX6" fmla="*/ 260529 w 825590"/>
                  <a:gd name="connsiteY6" fmla="*/ 550677 h 774682"/>
                  <a:gd name="connsiteX7" fmla="*/ 2266 w 825590"/>
                  <a:gd name="connsiteY7" fmla="*/ 494810 h 774682"/>
                  <a:gd name="connsiteX0" fmla="*/ 2266 w 825590"/>
                  <a:gd name="connsiteY0" fmla="*/ 494916 h 774788"/>
                  <a:gd name="connsiteX1" fmla="*/ 434863 w 825590"/>
                  <a:gd name="connsiteY1" fmla="*/ 177 h 774788"/>
                  <a:gd name="connsiteX2" fmla="*/ 823296 w 825590"/>
                  <a:gd name="connsiteY2" fmla="*/ 532472 h 774788"/>
                  <a:gd name="connsiteX3" fmla="*/ 586254 w 825590"/>
                  <a:gd name="connsiteY3" fmla="*/ 559113 h 774788"/>
                  <a:gd name="connsiteX4" fmla="*/ 587511 w 825590"/>
                  <a:gd name="connsiteY4" fmla="*/ 757119 h 774788"/>
                  <a:gd name="connsiteX5" fmla="*/ 248662 w 825590"/>
                  <a:gd name="connsiteY5" fmla="*/ 743368 h 774788"/>
                  <a:gd name="connsiteX6" fmla="*/ 260529 w 825590"/>
                  <a:gd name="connsiteY6" fmla="*/ 550783 h 774788"/>
                  <a:gd name="connsiteX7" fmla="*/ 2266 w 825590"/>
                  <a:gd name="connsiteY7" fmla="*/ 494916 h 774788"/>
                  <a:gd name="connsiteX0" fmla="*/ 2266 w 825245"/>
                  <a:gd name="connsiteY0" fmla="*/ 494917 h 774789"/>
                  <a:gd name="connsiteX1" fmla="*/ 434863 w 825245"/>
                  <a:gd name="connsiteY1" fmla="*/ 178 h 774789"/>
                  <a:gd name="connsiteX2" fmla="*/ 823296 w 825245"/>
                  <a:gd name="connsiteY2" fmla="*/ 532473 h 774789"/>
                  <a:gd name="connsiteX3" fmla="*/ 576667 w 825245"/>
                  <a:gd name="connsiteY3" fmla="*/ 567444 h 774789"/>
                  <a:gd name="connsiteX4" fmla="*/ 587511 w 825245"/>
                  <a:gd name="connsiteY4" fmla="*/ 757120 h 774789"/>
                  <a:gd name="connsiteX5" fmla="*/ 248662 w 825245"/>
                  <a:gd name="connsiteY5" fmla="*/ 743369 h 774789"/>
                  <a:gd name="connsiteX6" fmla="*/ 260529 w 825245"/>
                  <a:gd name="connsiteY6" fmla="*/ 550784 h 774789"/>
                  <a:gd name="connsiteX7" fmla="*/ 2266 w 825245"/>
                  <a:gd name="connsiteY7" fmla="*/ 494917 h 774789"/>
                  <a:gd name="connsiteX0" fmla="*/ 2266 w 825245"/>
                  <a:gd name="connsiteY0" fmla="*/ 494917 h 769075"/>
                  <a:gd name="connsiteX1" fmla="*/ 434863 w 825245"/>
                  <a:gd name="connsiteY1" fmla="*/ 178 h 769075"/>
                  <a:gd name="connsiteX2" fmla="*/ 823296 w 825245"/>
                  <a:gd name="connsiteY2" fmla="*/ 532473 h 769075"/>
                  <a:gd name="connsiteX3" fmla="*/ 576667 w 825245"/>
                  <a:gd name="connsiteY3" fmla="*/ 567444 h 769075"/>
                  <a:gd name="connsiteX4" fmla="*/ 579181 w 825245"/>
                  <a:gd name="connsiteY4" fmla="*/ 747533 h 769075"/>
                  <a:gd name="connsiteX5" fmla="*/ 248662 w 825245"/>
                  <a:gd name="connsiteY5" fmla="*/ 743369 h 769075"/>
                  <a:gd name="connsiteX6" fmla="*/ 260529 w 825245"/>
                  <a:gd name="connsiteY6" fmla="*/ 550784 h 769075"/>
                  <a:gd name="connsiteX7" fmla="*/ 2266 w 825245"/>
                  <a:gd name="connsiteY7" fmla="*/ 494917 h 769075"/>
                  <a:gd name="connsiteX0" fmla="*/ 2266 w 825245"/>
                  <a:gd name="connsiteY0" fmla="*/ 494917 h 777907"/>
                  <a:gd name="connsiteX1" fmla="*/ 434863 w 825245"/>
                  <a:gd name="connsiteY1" fmla="*/ 178 h 777907"/>
                  <a:gd name="connsiteX2" fmla="*/ 823296 w 825245"/>
                  <a:gd name="connsiteY2" fmla="*/ 532473 h 777907"/>
                  <a:gd name="connsiteX3" fmla="*/ 576667 w 825245"/>
                  <a:gd name="connsiteY3" fmla="*/ 567444 h 777907"/>
                  <a:gd name="connsiteX4" fmla="*/ 579181 w 825245"/>
                  <a:gd name="connsiteY4" fmla="*/ 747533 h 777907"/>
                  <a:gd name="connsiteX5" fmla="*/ 248662 w 825245"/>
                  <a:gd name="connsiteY5" fmla="*/ 743369 h 777907"/>
                  <a:gd name="connsiteX6" fmla="*/ 260529 w 825245"/>
                  <a:gd name="connsiteY6" fmla="*/ 550784 h 777907"/>
                  <a:gd name="connsiteX7" fmla="*/ 2266 w 825245"/>
                  <a:gd name="connsiteY7" fmla="*/ 494917 h 777907"/>
                  <a:gd name="connsiteX0" fmla="*/ 2266 w 825245"/>
                  <a:gd name="connsiteY0" fmla="*/ 494917 h 782325"/>
                  <a:gd name="connsiteX1" fmla="*/ 434863 w 825245"/>
                  <a:gd name="connsiteY1" fmla="*/ 178 h 782325"/>
                  <a:gd name="connsiteX2" fmla="*/ 823296 w 825245"/>
                  <a:gd name="connsiteY2" fmla="*/ 532473 h 782325"/>
                  <a:gd name="connsiteX3" fmla="*/ 576667 w 825245"/>
                  <a:gd name="connsiteY3" fmla="*/ 567444 h 782325"/>
                  <a:gd name="connsiteX4" fmla="*/ 580949 w 825245"/>
                  <a:gd name="connsiteY4" fmla="*/ 754409 h 782325"/>
                  <a:gd name="connsiteX5" fmla="*/ 248662 w 825245"/>
                  <a:gd name="connsiteY5" fmla="*/ 743369 h 782325"/>
                  <a:gd name="connsiteX6" fmla="*/ 260529 w 825245"/>
                  <a:gd name="connsiteY6" fmla="*/ 550784 h 782325"/>
                  <a:gd name="connsiteX7" fmla="*/ 2266 w 825245"/>
                  <a:gd name="connsiteY7" fmla="*/ 494917 h 782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25245" h="782325">
                    <a:moveTo>
                      <a:pt x="2266" y="494917"/>
                    </a:moveTo>
                    <a:cubicBezTo>
                      <a:pt x="31322" y="403149"/>
                      <a:pt x="278852" y="10579"/>
                      <a:pt x="434863" y="178"/>
                    </a:cubicBezTo>
                    <a:cubicBezTo>
                      <a:pt x="590874" y="-10223"/>
                      <a:pt x="799662" y="437929"/>
                      <a:pt x="823296" y="532473"/>
                    </a:cubicBezTo>
                    <a:cubicBezTo>
                      <a:pt x="846930" y="627017"/>
                      <a:pt x="649290" y="564117"/>
                      <a:pt x="576667" y="567444"/>
                    </a:cubicBezTo>
                    <a:cubicBezTo>
                      <a:pt x="578094" y="629766"/>
                      <a:pt x="579522" y="692087"/>
                      <a:pt x="580949" y="754409"/>
                    </a:cubicBezTo>
                    <a:cubicBezTo>
                      <a:pt x="509676" y="806571"/>
                      <a:pt x="302569" y="775466"/>
                      <a:pt x="248662" y="743369"/>
                    </a:cubicBezTo>
                    <a:lnTo>
                      <a:pt x="260529" y="550784"/>
                    </a:lnTo>
                    <a:cubicBezTo>
                      <a:pt x="232586" y="514797"/>
                      <a:pt x="-26790" y="586685"/>
                      <a:pt x="2266" y="494917"/>
                    </a:cubicBezTo>
                    <a:close/>
                  </a:path>
                </a:pathLst>
              </a:custGeom>
              <a:solidFill>
                <a:srgbClr val="0070C0"/>
              </a:solidFill>
              <a:ln w="381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0" name="椭圆 6"/>
              <p:cNvSpPr/>
              <p:nvPr/>
            </p:nvSpPr>
            <p:spPr>
              <a:xfrm flipH="1" flipV="1">
                <a:off x="5622181" y="2709289"/>
                <a:ext cx="600258" cy="616318"/>
              </a:xfrm>
              <a:custGeom>
                <a:avLst/>
                <a:gdLst>
                  <a:gd name="connsiteX0" fmla="*/ 1820 w 648719"/>
                  <a:gd name="connsiteY0" fmla="*/ 553500 h 638223"/>
                  <a:gd name="connsiteX1" fmla="*/ 0 w 648719"/>
                  <a:gd name="connsiteY1" fmla="*/ 548496 h 638223"/>
                  <a:gd name="connsiteX2" fmla="*/ 1820 w 648719"/>
                  <a:gd name="connsiteY2" fmla="*/ 553500 h 638223"/>
                  <a:gd name="connsiteX3" fmla="*/ 612225 w 648719"/>
                  <a:gd name="connsiteY3" fmla="*/ 69800 h 638223"/>
                  <a:gd name="connsiteX4" fmla="*/ 648719 w 648719"/>
                  <a:gd name="connsiteY4" fmla="*/ 234550 h 638223"/>
                  <a:gd name="connsiteX5" fmla="*/ 245046 w 648719"/>
                  <a:gd name="connsiteY5" fmla="*/ 638223 h 638223"/>
                  <a:gd name="connsiteX6" fmla="*/ 95108 w 648719"/>
                  <a:gd name="connsiteY6" fmla="*/ 606321 h 638223"/>
                  <a:gd name="connsiteX7" fmla="*/ 240050 w 648719"/>
                  <a:gd name="connsiteY7" fmla="*/ 454053 h 638223"/>
                  <a:gd name="connsiteX8" fmla="*/ 377638 w 648719"/>
                  <a:gd name="connsiteY8" fmla="*/ 589328 h 638223"/>
                  <a:gd name="connsiteX9" fmla="*/ 603919 w 648719"/>
                  <a:gd name="connsiteY9" fmla="*/ 345744 h 638223"/>
                  <a:gd name="connsiteX10" fmla="*/ 459981 w 648719"/>
                  <a:gd name="connsiteY10" fmla="*/ 226345 h 638223"/>
                  <a:gd name="connsiteX11" fmla="*/ 612225 w 648719"/>
                  <a:gd name="connsiteY11" fmla="*/ 69800 h 638223"/>
                  <a:gd name="connsiteX12" fmla="*/ 572474 w 648719"/>
                  <a:gd name="connsiteY12" fmla="*/ 0 h 638223"/>
                  <a:gd name="connsiteX13" fmla="*/ 578468 w 648719"/>
                  <a:gd name="connsiteY13" fmla="*/ 9658 h 638223"/>
                  <a:gd name="connsiteX14" fmla="*/ 567429 w 648719"/>
                  <a:gd name="connsiteY14" fmla="*/ 5192 h 638223"/>
                  <a:gd name="connsiteX15" fmla="*/ 572474 w 648719"/>
                  <a:gd name="connsiteY15" fmla="*/ 0 h 638223"/>
                  <a:gd name="connsiteX0" fmla="*/ 517117 w 568806"/>
                  <a:gd name="connsiteY0" fmla="*/ 69800 h 638223"/>
                  <a:gd name="connsiteX1" fmla="*/ 553611 w 568806"/>
                  <a:gd name="connsiteY1" fmla="*/ 234550 h 638223"/>
                  <a:gd name="connsiteX2" fmla="*/ 149938 w 568806"/>
                  <a:gd name="connsiteY2" fmla="*/ 638223 h 638223"/>
                  <a:gd name="connsiteX3" fmla="*/ 0 w 568806"/>
                  <a:gd name="connsiteY3" fmla="*/ 606321 h 638223"/>
                  <a:gd name="connsiteX4" fmla="*/ 144942 w 568806"/>
                  <a:gd name="connsiteY4" fmla="*/ 454053 h 638223"/>
                  <a:gd name="connsiteX5" fmla="*/ 282530 w 568806"/>
                  <a:gd name="connsiteY5" fmla="*/ 589328 h 638223"/>
                  <a:gd name="connsiteX6" fmla="*/ 508811 w 568806"/>
                  <a:gd name="connsiteY6" fmla="*/ 345744 h 638223"/>
                  <a:gd name="connsiteX7" fmla="*/ 364873 w 568806"/>
                  <a:gd name="connsiteY7" fmla="*/ 226345 h 638223"/>
                  <a:gd name="connsiteX8" fmla="*/ 517117 w 568806"/>
                  <a:gd name="connsiteY8" fmla="*/ 69800 h 638223"/>
                  <a:gd name="connsiteX9" fmla="*/ 477366 w 568806"/>
                  <a:gd name="connsiteY9" fmla="*/ 0 h 638223"/>
                  <a:gd name="connsiteX10" fmla="*/ 483360 w 568806"/>
                  <a:gd name="connsiteY10" fmla="*/ 9658 h 638223"/>
                  <a:gd name="connsiteX11" fmla="*/ 472321 w 568806"/>
                  <a:gd name="connsiteY11" fmla="*/ 5192 h 638223"/>
                  <a:gd name="connsiteX12" fmla="*/ 568806 w 568806"/>
                  <a:gd name="connsiteY12" fmla="*/ 91440 h 638223"/>
                  <a:gd name="connsiteX0" fmla="*/ 517117 w 568806"/>
                  <a:gd name="connsiteY0" fmla="*/ 69800 h 638223"/>
                  <a:gd name="connsiteX1" fmla="*/ 553611 w 568806"/>
                  <a:gd name="connsiteY1" fmla="*/ 234550 h 638223"/>
                  <a:gd name="connsiteX2" fmla="*/ 149938 w 568806"/>
                  <a:gd name="connsiteY2" fmla="*/ 638223 h 638223"/>
                  <a:gd name="connsiteX3" fmla="*/ 0 w 568806"/>
                  <a:gd name="connsiteY3" fmla="*/ 606321 h 638223"/>
                  <a:gd name="connsiteX4" fmla="*/ 144942 w 568806"/>
                  <a:gd name="connsiteY4" fmla="*/ 454053 h 638223"/>
                  <a:gd name="connsiteX5" fmla="*/ 282530 w 568806"/>
                  <a:gd name="connsiteY5" fmla="*/ 589328 h 638223"/>
                  <a:gd name="connsiteX6" fmla="*/ 508811 w 568806"/>
                  <a:gd name="connsiteY6" fmla="*/ 345744 h 638223"/>
                  <a:gd name="connsiteX7" fmla="*/ 364873 w 568806"/>
                  <a:gd name="connsiteY7" fmla="*/ 226345 h 638223"/>
                  <a:gd name="connsiteX8" fmla="*/ 517117 w 568806"/>
                  <a:gd name="connsiteY8" fmla="*/ 69800 h 638223"/>
                  <a:gd name="connsiteX9" fmla="*/ 477366 w 568806"/>
                  <a:gd name="connsiteY9" fmla="*/ 0 h 638223"/>
                  <a:gd name="connsiteX10" fmla="*/ 483360 w 568806"/>
                  <a:gd name="connsiteY10" fmla="*/ 9658 h 638223"/>
                  <a:gd name="connsiteX11" fmla="*/ 568806 w 568806"/>
                  <a:gd name="connsiteY11" fmla="*/ 91440 h 638223"/>
                  <a:gd name="connsiteX0" fmla="*/ 517117 w 568806"/>
                  <a:gd name="connsiteY0" fmla="*/ 69800 h 638223"/>
                  <a:gd name="connsiteX1" fmla="*/ 553611 w 568806"/>
                  <a:gd name="connsiteY1" fmla="*/ 234550 h 638223"/>
                  <a:gd name="connsiteX2" fmla="*/ 149938 w 568806"/>
                  <a:gd name="connsiteY2" fmla="*/ 638223 h 638223"/>
                  <a:gd name="connsiteX3" fmla="*/ 0 w 568806"/>
                  <a:gd name="connsiteY3" fmla="*/ 606321 h 638223"/>
                  <a:gd name="connsiteX4" fmla="*/ 144942 w 568806"/>
                  <a:gd name="connsiteY4" fmla="*/ 454053 h 638223"/>
                  <a:gd name="connsiteX5" fmla="*/ 282530 w 568806"/>
                  <a:gd name="connsiteY5" fmla="*/ 589328 h 638223"/>
                  <a:gd name="connsiteX6" fmla="*/ 508811 w 568806"/>
                  <a:gd name="connsiteY6" fmla="*/ 345744 h 638223"/>
                  <a:gd name="connsiteX7" fmla="*/ 364873 w 568806"/>
                  <a:gd name="connsiteY7" fmla="*/ 226345 h 638223"/>
                  <a:gd name="connsiteX8" fmla="*/ 517117 w 568806"/>
                  <a:gd name="connsiteY8" fmla="*/ 69800 h 638223"/>
                  <a:gd name="connsiteX9" fmla="*/ 477366 w 568806"/>
                  <a:gd name="connsiteY9" fmla="*/ 0 h 638223"/>
                  <a:gd name="connsiteX10" fmla="*/ 568806 w 568806"/>
                  <a:gd name="connsiteY10" fmla="*/ 91440 h 638223"/>
                  <a:gd name="connsiteX0" fmla="*/ 517117 w 553611"/>
                  <a:gd name="connsiteY0" fmla="*/ 0 h 568423"/>
                  <a:gd name="connsiteX1" fmla="*/ 553611 w 553611"/>
                  <a:gd name="connsiteY1" fmla="*/ 164750 h 568423"/>
                  <a:gd name="connsiteX2" fmla="*/ 149938 w 553611"/>
                  <a:gd name="connsiteY2" fmla="*/ 568423 h 568423"/>
                  <a:gd name="connsiteX3" fmla="*/ 0 w 553611"/>
                  <a:gd name="connsiteY3" fmla="*/ 536521 h 568423"/>
                  <a:gd name="connsiteX4" fmla="*/ 144942 w 553611"/>
                  <a:gd name="connsiteY4" fmla="*/ 384253 h 568423"/>
                  <a:gd name="connsiteX5" fmla="*/ 282530 w 553611"/>
                  <a:gd name="connsiteY5" fmla="*/ 519528 h 568423"/>
                  <a:gd name="connsiteX6" fmla="*/ 508811 w 553611"/>
                  <a:gd name="connsiteY6" fmla="*/ 275944 h 568423"/>
                  <a:gd name="connsiteX7" fmla="*/ 364873 w 553611"/>
                  <a:gd name="connsiteY7" fmla="*/ 156545 h 568423"/>
                  <a:gd name="connsiteX8" fmla="*/ 517117 w 553611"/>
                  <a:gd name="connsiteY8" fmla="*/ 0 h 568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3611" h="568423">
                    <a:close/>
                    <a:moveTo>
                      <a:pt x="517117" y="0"/>
                    </a:moveTo>
                    <a:cubicBezTo>
                      <a:pt x="540989" y="49864"/>
                      <a:pt x="553611" y="105833"/>
                      <a:pt x="553611" y="164750"/>
                    </a:cubicBezTo>
                    <a:cubicBezTo>
                      <a:pt x="553611" y="387692"/>
                      <a:pt x="372880" y="568423"/>
                      <a:pt x="149938" y="568423"/>
                    </a:cubicBezTo>
                    <a:cubicBezTo>
                      <a:pt x="96532" y="568423"/>
                      <a:pt x="45547" y="558052"/>
                      <a:pt x="0" y="536521"/>
                    </a:cubicBezTo>
                    <a:cubicBezTo>
                      <a:pt x="53188" y="489683"/>
                      <a:pt x="114657" y="382581"/>
                      <a:pt x="144942" y="384253"/>
                    </a:cubicBezTo>
                    <a:lnTo>
                      <a:pt x="282530" y="519528"/>
                    </a:lnTo>
                    <a:cubicBezTo>
                      <a:pt x="342116" y="499889"/>
                      <a:pt x="501437" y="363957"/>
                      <a:pt x="508811" y="275944"/>
                    </a:cubicBezTo>
                    <a:lnTo>
                      <a:pt x="364873" y="156545"/>
                    </a:lnTo>
                    <a:cubicBezTo>
                      <a:pt x="396622" y="116439"/>
                      <a:pt x="493714" y="51119"/>
                      <a:pt x="517117" y="0"/>
                    </a:cubicBezTo>
                    <a:close/>
                  </a:path>
                </a:pathLst>
              </a:custGeom>
              <a:solidFill>
                <a:schemeClr val="bg1"/>
              </a:solidFill>
              <a:ln>
                <a:noFill/>
              </a:ln>
              <a:effectLst>
                <a:innerShdw blurRad="63500" dist="508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latin typeface="微软雅黑" panose="020B0503020204020204" pitchFamily="34" charset="-122"/>
                  <a:ea typeface="微软雅黑" panose="020B0503020204020204" pitchFamily="34" charset="-122"/>
                </a:endParaRPr>
              </a:p>
            </p:txBody>
          </p:sp>
        </p:grpSp>
        <p:sp>
          <p:nvSpPr>
            <p:cNvPr id="18" name="TextBox 17"/>
            <p:cNvSpPr txBox="1"/>
            <p:nvPr/>
          </p:nvSpPr>
          <p:spPr>
            <a:xfrm rot="18367305" flipH="1" flipV="1">
              <a:off x="5899456" y="2848608"/>
              <a:ext cx="471336" cy="461054"/>
            </a:xfrm>
            <a:prstGeom prst="rect">
              <a:avLst/>
            </a:prstGeom>
            <a:noFill/>
          </p:spPr>
          <p:txBody>
            <a:bodyPr>
              <a:spAutoFit/>
            </a:bodyPr>
            <a:lstStyle/>
            <a:p>
              <a:pPr algn="ctr" fontAlgn="auto">
                <a:spcBef>
                  <a:spcPts val="0"/>
                </a:spcBef>
                <a:spcAft>
                  <a:spcPts val="0"/>
                </a:spcAft>
                <a:defRPr/>
              </a:pPr>
              <a:r>
                <a:rPr lang="en-US" altLang="zh-CN" sz="24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C</a:t>
              </a:r>
              <a:endParaRPr lang="zh-CN" altLang="en-US" sz="24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grpSp>
        <p:nvGrpSpPr>
          <p:cNvPr id="21" name="组合 20"/>
          <p:cNvGrpSpPr>
            <a:grpSpLocks/>
          </p:cNvGrpSpPr>
          <p:nvPr/>
        </p:nvGrpSpPr>
        <p:grpSpPr bwMode="auto">
          <a:xfrm>
            <a:off x="4779963" y="1952625"/>
            <a:ext cx="876300" cy="889000"/>
            <a:chOff x="5664670" y="1636419"/>
            <a:chExt cx="843213" cy="854478"/>
          </a:xfrm>
        </p:grpSpPr>
        <p:grpSp>
          <p:nvGrpSpPr>
            <p:cNvPr id="66602" name="组合 21"/>
            <p:cNvGrpSpPr>
              <a:grpSpLocks/>
            </p:cNvGrpSpPr>
            <p:nvPr/>
          </p:nvGrpSpPr>
          <p:grpSpPr bwMode="auto">
            <a:xfrm>
              <a:off x="5664670" y="1636419"/>
              <a:ext cx="843213" cy="854478"/>
              <a:chOff x="5595987" y="1675993"/>
              <a:chExt cx="843213" cy="854478"/>
            </a:xfrm>
          </p:grpSpPr>
          <p:sp>
            <p:nvSpPr>
              <p:cNvPr id="24" name="上箭头 1"/>
              <p:cNvSpPr/>
              <p:nvPr/>
            </p:nvSpPr>
            <p:spPr>
              <a:xfrm rot="2540756">
                <a:off x="5614318" y="1675993"/>
                <a:ext cx="824882" cy="782763"/>
              </a:xfrm>
              <a:custGeom>
                <a:avLst/>
                <a:gdLst>
                  <a:gd name="connsiteX0" fmla="*/ 0 w 670624"/>
                  <a:gd name="connsiteY0" fmla="*/ 519566 h 735489"/>
                  <a:gd name="connsiteX1" fmla="*/ 335312 w 670624"/>
                  <a:gd name="connsiteY1" fmla="*/ 0 h 735489"/>
                  <a:gd name="connsiteX2" fmla="*/ 670624 w 670624"/>
                  <a:gd name="connsiteY2" fmla="*/ 519566 h 735489"/>
                  <a:gd name="connsiteX3" fmla="*/ 502968 w 670624"/>
                  <a:gd name="connsiteY3" fmla="*/ 519566 h 735489"/>
                  <a:gd name="connsiteX4" fmla="*/ 502968 w 670624"/>
                  <a:gd name="connsiteY4" fmla="*/ 735489 h 735489"/>
                  <a:gd name="connsiteX5" fmla="*/ 167656 w 670624"/>
                  <a:gd name="connsiteY5" fmla="*/ 735489 h 735489"/>
                  <a:gd name="connsiteX6" fmla="*/ 167656 w 670624"/>
                  <a:gd name="connsiteY6" fmla="*/ 519566 h 735489"/>
                  <a:gd name="connsiteX7" fmla="*/ 0 w 670624"/>
                  <a:gd name="connsiteY7" fmla="*/ 519566 h 735489"/>
                  <a:gd name="connsiteX0" fmla="*/ 0 w 670624"/>
                  <a:gd name="connsiteY0" fmla="*/ 519566 h 735489"/>
                  <a:gd name="connsiteX1" fmla="*/ 335312 w 670624"/>
                  <a:gd name="connsiteY1" fmla="*/ 0 h 735489"/>
                  <a:gd name="connsiteX2" fmla="*/ 670624 w 670624"/>
                  <a:gd name="connsiteY2" fmla="*/ 519566 h 735489"/>
                  <a:gd name="connsiteX3" fmla="*/ 502968 w 670624"/>
                  <a:gd name="connsiteY3" fmla="*/ 519566 h 735489"/>
                  <a:gd name="connsiteX4" fmla="*/ 502968 w 670624"/>
                  <a:gd name="connsiteY4" fmla="*/ 735489 h 735489"/>
                  <a:gd name="connsiteX5" fmla="*/ 167656 w 670624"/>
                  <a:gd name="connsiteY5" fmla="*/ 735489 h 735489"/>
                  <a:gd name="connsiteX6" fmla="*/ 167656 w 670624"/>
                  <a:gd name="connsiteY6" fmla="*/ 519566 h 735489"/>
                  <a:gd name="connsiteX7" fmla="*/ 0 w 670624"/>
                  <a:gd name="connsiteY7" fmla="*/ 519566 h 735489"/>
                  <a:gd name="connsiteX0" fmla="*/ 3128 w 673752"/>
                  <a:gd name="connsiteY0" fmla="*/ 519566 h 735489"/>
                  <a:gd name="connsiteX1" fmla="*/ 338440 w 673752"/>
                  <a:gd name="connsiteY1" fmla="*/ 0 h 735489"/>
                  <a:gd name="connsiteX2" fmla="*/ 673752 w 673752"/>
                  <a:gd name="connsiteY2" fmla="*/ 519566 h 735489"/>
                  <a:gd name="connsiteX3" fmla="*/ 506096 w 673752"/>
                  <a:gd name="connsiteY3" fmla="*/ 519566 h 735489"/>
                  <a:gd name="connsiteX4" fmla="*/ 506096 w 673752"/>
                  <a:gd name="connsiteY4" fmla="*/ 735489 h 735489"/>
                  <a:gd name="connsiteX5" fmla="*/ 170784 w 673752"/>
                  <a:gd name="connsiteY5" fmla="*/ 735489 h 735489"/>
                  <a:gd name="connsiteX6" fmla="*/ 170784 w 673752"/>
                  <a:gd name="connsiteY6" fmla="*/ 519566 h 735489"/>
                  <a:gd name="connsiteX7" fmla="*/ 3128 w 673752"/>
                  <a:gd name="connsiteY7" fmla="*/ 519566 h 735489"/>
                  <a:gd name="connsiteX0" fmla="*/ 3128 w 681059"/>
                  <a:gd name="connsiteY0" fmla="*/ 519566 h 735489"/>
                  <a:gd name="connsiteX1" fmla="*/ 338440 w 681059"/>
                  <a:gd name="connsiteY1" fmla="*/ 0 h 735489"/>
                  <a:gd name="connsiteX2" fmla="*/ 673752 w 681059"/>
                  <a:gd name="connsiteY2" fmla="*/ 519566 h 735489"/>
                  <a:gd name="connsiteX3" fmla="*/ 506096 w 681059"/>
                  <a:gd name="connsiteY3" fmla="*/ 519566 h 735489"/>
                  <a:gd name="connsiteX4" fmla="*/ 506096 w 681059"/>
                  <a:gd name="connsiteY4" fmla="*/ 735489 h 735489"/>
                  <a:gd name="connsiteX5" fmla="*/ 170784 w 681059"/>
                  <a:gd name="connsiteY5" fmla="*/ 735489 h 735489"/>
                  <a:gd name="connsiteX6" fmla="*/ 170784 w 681059"/>
                  <a:gd name="connsiteY6" fmla="*/ 519566 h 735489"/>
                  <a:gd name="connsiteX7" fmla="*/ 3128 w 681059"/>
                  <a:gd name="connsiteY7" fmla="*/ 519566 h 735489"/>
                  <a:gd name="connsiteX0" fmla="*/ 2778 w 704531"/>
                  <a:gd name="connsiteY0" fmla="*/ 473003 h 735602"/>
                  <a:gd name="connsiteX1" fmla="*/ 361824 w 704531"/>
                  <a:gd name="connsiteY1" fmla="*/ 113 h 735602"/>
                  <a:gd name="connsiteX2" fmla="*/ 697136 w 704531"/>
                  <a:gd name="connsiteY2" fmla="*/ 519679 h 735602"/>
                  <a:gd name="connsiteX3" fmla="*/ 529480 w 704531"/>
                  <a:gd name="connsiteY3" fmla="*/ 519679 h 735602"/>
                  <a:gd name="connsiteX4" fmla="*/ 529480 w 704531"/>
                  <a:gd name="connsiteY4" fmla="*/ 735602 h 735602"/>
                  <a:gd name="connsiteX5" fmla="*/ 194168 w 704531"/>
                  <a:gd name="connsiteY5" fmla="*/ 735602 h 735602"/>
                  <a:gd name="connsiteX6" fmla="*/ 194168 w 704531"/>
                  <a:gd name="connsiteY6" fmla="*/ 519679 h 735602"/>
                  <a:gd name="connsiteX7" fmla="*/ 2778 w 704531"/>
                  <a:gd name="connsiteY7" fmla="*/ 473003 h 735602"/>
                  <a:gd name="connsiteX0" fmla="*/ 2204 w 759173"/>
                  <a:gd name="connsiteY0" fmla="*/ 487091 h 735543"/>
                  <a:gd name="connsiteX1" fmla="*/ 416256 w 759173"/>
                  <a:gd name="connsiteY1" fmla="*/ 54 h 735543"/>
                  <a:gd name="connsiteX2" fmla="*/ 751568 w 759173"/>
                  <a:gd name="connsiteY2" fmla="*/ 519620 h 735543"/>
                  <a:gd name="connsiteX3" fmla="*/ 583912 w 759173"/>
                  <a:gd name="connsiteY3" fmla="*/ 519620 h 735543"/>
                  <a:gd name="connsiteX4" fmla="*/ 583912 w 759173"/>
                  <a:gd name="connsiteY4" fmla="*/ 735543 h 735543"/>
                  <a:gd name="connsiteX5" fmla="*/ 248600 w 759173"/>
                  <a:gd name="connsiteY5" fmla="*/ 735543 h 735543"/>
                  <a:gd name="connsiteX6" fmla="*/ 248600 w 759173"/>
                  <a:gd name="connsiteY6" fmla="*/ 519620 h 735543"/>
                  <a:gd name="connsiteX7" fmla="*/ 2204 w 759173"/>
                  <a:gd name="connsiteY7" fmla="*/ 487091 h 735543"/>
                  <a:gd name="connsiteX0" fmla="*/ 2204 w 810726"/>
                  <a:gd name="connsiteY0" fmla="*/ 487184 h 735636"/>
                  <a:gd name="connsiteX1" fmla="*/ 416256 w 810726"/>
                  <a:gd name="connsiteY1" fmla="*/ 147 h 735636"/>
                  <a:gd name="connsiteX2" fmla="*/ 804061 w 810726"/>
                  <a:gd name="connsiteY2" fmla="*/ 541399 h 735636"/>
                  <a:gd name="connsiteX3" fmla="*/ 583912 w 810726"/>
                  <a:gd name="connsiteY3" fmla="*/ 519713 h 735636"/>
                  <a:gd name="connsiteX4" fmla="*/ 583912 w 810726"/>
                  <a:gd name="connsiteY4" fmla="*/ 735636 h 735636"/>
                  <a:gd name="connsiteX5" fmla="*/ 248600 w 810726"/>
                  <a:gd name="connsiteY5" fmla="*/ 735636 h 735636"/>
                  <a:gd name="connsiteX6" fmla="*/ 248600 w 810726"/>
                  <a:gd name="connsiteY6" fmla="*/ 519713 h 735636"/>
                  <a:gd name="connsiteX7" fmla="*/ 2204 w 810726"/>
                  <a:gd name="connsiteY7" fmla="*/ 487184 h 735636"/>
                  <a:gd name="connsiteX0" fmla="*/ 1845 w 810367"/>
                  <a:gd name="connsiteY0" fmla="*/ 487185 h 735637"/>
                  <a:gd name="connsiteX1" fmla="*/ 415897 w 810367"/>
                  <a:gd name="connsiteY1" fmla="*/ 148 h 735637"/>
                  <a:gd name="connsiteX2" fmla="*/ 803702 w 810367"/>
                  <a:gd name="connsiteY2" fmla="*/ 541400 h 735637"/>
                  <a:gd name="connsiteX3" fmla="*/ 583553 w 810367"/>
                  <a:gd name="connsiteY3" fmla="*/ 519714 h 735637"/>
                  <a:gd name="connsiteX4" fmla="*/ 583553 w 810367"/>
                  <a:gd name="connsiteY4" fmla="*/ 735637 h 735637"/>
                  <a:gd name="connsiteX5" fmla="*/ 248241 w 810367"/>
                  <a:gd name="connsiteY5" fmla="*/ 735637 h 735637"/>
                  <a:gd name="connsiteX6" fmla="*/ 260108 w 810367"/>
                  <a:gd name="connsiteY6" fmla="*/ 543052 h 735637"/>
                  <a:gd name="connsiteX7" fmla="*/ 1845 w 810367"/>
                  <a:gd name="connsiteY7" fmla="*/ 487185 h 735637"/>
                  <a:gd name="connsiteX0" fmla="*/ 1845 w 806795"/>
                  <a:gd name="connsiteY0" fmla="*/ 487185 h 735637"/>
                  <a:gd name="connsiteX1" fmla="*/ 415897 w 806795"/>
                  <a:gd name="connsiteY1" fmla="*/ 148 h 735637"/>
                  <a:gd name="connsiteX2" fmla="*/ 803702 w 806795"/>
                  <a:gd name="connsiteY2" fmla="*/ 541400 h 735637"/>
                  <a:gd name="connsiteX3" fmla="*/ 585833 w 806795"/>
                  <a:gd name="connsiteY3" fmla="*/ 551382 h 735637"/>
                  <a:gd name="connsiteX4" fmla="*/ 583553 w 806795"/>
                  <a:gd name="connsiteY4" fmla="*/ 735637 h 735637"/>
                  <a:gd name="connsiteX5" fmla="*/ 248241 w 806795"/>
                  <a:gd name="connsiteY5" fmla="*/ 735637 h 735637"/>
                  <a:gd name="connsiteX6" fmla="*/ 260108 w 806795"/>
                  <a:gd name="connsiteY6" fmla="*/ 543052 h 735637"/>
                  <a:gd name="connsiteX7" fmla="*/ 1845 w 806795"/>
                  <a:gd name="connsiteY7" fmla="*/ 487185 h 735637"/>
                  <a:gd name="connsiteX0" fmla="*/ 1845 w 825693"/>
                  <a:gd name="connsiteY0" fmla="*/ 487110 h 735562"/>
                  <a:gd name="connsiteX1" fmla="*/ 415897 w 825693"/>
                  <a:gd name="connsiteY1" fmla="*/ 73 h 735562"/>
                  <a:gd name="connsiteX2" fmla="*/ 822875 w 825693"/>
                  <a:gd name="connsiteY2" fmla="*/ 524666 h 735562"/>
                  <a:gd name="connsiteX3" fmla="*/ 585833 w 825693"/>
                  <a:gd name="connsiteY3" fmla="*/ 551307 h 735562"/>
                  <a:gd name="connsiteX4" fmla="*/ 583553 w 825693"/>
                  <a:gd name="connsiteY4" fmla="*/ 735562 h 735562"/>
                  <a:gd name="connsiteX5" fmla="*/ 248241 w 825693"/>
                  <a:gd name="connsiteY5" fmla="*/ 735562 h 735562"/>
                  <a:gd name="connsiteX6" fmla="*/ 260108 w 825693"/>
                  <a:gd name="connsiteY6" fmla="*/ 542977 h 735562"/>
                  <a:gd name="connsiteX7" fmla="*/ 1845 w 825693"/>
                  <a:gd name="connsiteY7" fmla="*/ 487110 h 735562"/>
                  <a:gd name="connsiteX0" fmla="*/ 1845 w 825693"/>
                  <a:gd name="connsiteY0" fmla="*/ 487110 h 759117"/>
                  <a:gd name="connsiteX1" fmla="*/ 415897 w 825693"/>
                  <a:gd name="connsiteY1" fmla="*/ 73 h 759117"/>
                  <a:gd name="connsiteX2" fmla="*/ 822875 w 825693"/>
                  <a:gd name="connsiteY2" fmla="*/ 524666 h 759117"/>
                  <a:gd name="connsiteX3" fmla="*/ 585833 w 825693"/>
                  <a:gd name="connsiteY3" fmla="*/ 551307 h 759117"/>
                  <a:gd name="connsiteX4" fmla="*/ 583553 w 825693"/>
                  <a:gd name="connsiteY4" fmla="*/ 735562 h 759117"/>
                  <a:gd name="connsiteX5" fmla="*/ 248241 w 825693"/>
                  <a:gd name="connsiteY5" fmla="*/ 735562 h 759117"/>
                  <a:gd name="connsiteX6" fmla="*/ 260108 w 825693"/>
                  <a:gd name="connsiteY6" fmla="*/ 542977 h 759117"/>
                  <a:gd name="connsiteX7" fmla="*/ 1845 w 825693"/>
                  <a:gd name="connsiteY7" fmla="*/ 487110 h 759117"/>
                  <a:gd name="connsiteX0" fmla="*/ 1845 w 825693"/>
                  <a:gd name="connsiteY0" fmla="*/ 487110 h 766982"/>
                  <a:gd name="connsiteX1" fmla="*/ 415897 w 825693"/>
                  <a:gd name="connsiteY1" fmla="*/ 73 h 766982"/>
                  <a:gd name="connsiteX2" fmla="*/ 822875 w 825693"/>
                  <a:gd name="connsiteY2" fmla="*/ 524666 h 766982"/>
                  <a:gd name="connsiteX3" fmla="*/ 585833 w 825693"/>
                  <a:gd name="connsiteY3" fmla="*/ 551307 h 766982"/>
                  <a:gd name="connsiteX4" fmla="*/ 587090 w 825693"/>
                  <a:gd name="connsiteY4" fmla="*/ 749313 h 766982"/>
                  <a:gd name="connsiteX5" fmla="*/ 248241 w 825693"/>
                  <a:gd name="connsiteY5" fmla="*/ 735562 h 766982"/>
                  <a:gd name="connsiteX6" fmla="*/ 260108 w 825693"/>
                  <a:gd name="connsiteY6" fmla="*/ 542977 h 766982"/>
                  <a:gd name="connsiteX7" fmla="*/ 1845 w 825693"/>
                  <a:gd name="connsiteY7" fmla="*/ 487110 h 766982"/>
                  <a:gd name="connsiteX0" fmla="*/ 2266 w 825590"/>
                  <a:gd name="connsiteY0" fmla="*/ 494810 h 774682"/>
                  <a:gd name="connsiteX1" fmla="*/ 434863 w 825590"/>
                  <a:gd name="connsiteY1" fmla="*/ 71 h 774682"/>
                  <a:gd name="connsiteX2" fmla="*/ 823296 w 825590"/>
                  <a:gd name="connsiteY2" fmla="*/ 532366 h 774682"/>
                  <a:gd name="connsiteX3" fmla="*/ 586254 w 825590"/>
                  <a:gd name="connsiteY3" fmla="*/ 559007 h 774682"/>
                  <a:gd name="connsiteX4" fmla="*/ 587511 w 825590"/>
                  <a:gd name="connsiteY4" fmla="*/ 757013 h 774682"/>
                  <a:gd name="connsiteX5" fmla="*/ 248662 w 825590"/>
                  <a:gd name="connsiteY5" fmla="*/ 743262 h 774682"/>
                  <a:gd name="connsiteX6" fmla="*/ 260529 w 825590"/>
                  <a:gd name="connsiteY6" fmla="*/ 550677 h 774682"/>
                  <a:gd name="connsiteX7" fmla="*/ 2266 w 825590"/>
                  <a:gd name="connsiteY7" fmla="*/ 494810 h 774682"/>
                  <a:gd name="connsiteX0" fmla="*/ 2266 w 825590"/>
                  <a:gd name="connsiteY0" fmla="*/ 494916 h 774788"/>
                  <a:gd name="connsiteX1" fmla="*/ 434863 w 825590"/>
                  <a:gd name="connsiteY1" fmla="*/ 177 h 774788"/>
                  <a:gd name="connsiteX2" fmla="*/ 823296 w 825590"/>
                  <a:gd name="connsiteY2" fmla="*/ 532472 h 774788"/>
                  <a:gd name="connsiteX3" fmla="*/ 586254 w 825590"/>
                  <a:gd name="connsiteY3" fmla="*/ 559113 h 774788"/>
                  <a:gd name="connsiteX4" fmla="*/ 587511 w 825590"/>
                  <a:gd name="connsiteY4" fmla="*/ 757119 h 774788"/>
                  <a:gd name="connsiteX5" fmla="*/ 248662 w 825590"/>
                  <a:gd name="connsiteY5" fmla="*/ 743368 h 774788"/>
                  <a:gd name="connsiteX6" fmla="*/ 260529 w 825590"/>
                  <a:gd name="connsiteY6" fmla="*/ 550783 h 774788"/>
                  <a:gd name="connsiteX7" fmla="*/ 2266 w 825590"/>
                  <a:gd name="connsiteY7" fmla="*/ 494916 h 774788"/>
                  <a:gd name="connsiteX0" fmla="*/ 2266 w 825245"/>
                  <a:gd name="connsiteY0" fmla="*/ 494917 h 774789"/>
                  <a:gd name="connsiteX1" fmla="*/ 434863 w 825245"/>
                  <a:gd name="connsiteY1" fmla="*/ 178 h 774789"/>
                  <a:gd name="connsiteX2" fmla="*/ 823296 w 825245"/>
                  <a:gd name="connsiteY2" fmla="*/ 532473 h 774789"/>
                  <a:gd name="connsiteX3" fmla="*/ 576667 w 825245"/>
                  <a:gd name="connsiteY3" fmla="*/ 567444 h 774789"/>
                  <a:gd name="connsiteX4" fmla="*/ 587511 w 825245"/>
                  <a:gd name="connsiteY4" fmla="*/ 757120 h 774789"/>
                  <a:gd name="connsiteX5" fmla="*/ 248662 w 825245"/>
                  <a:gd name="connsiteY5" fmla="*/ 743369 h 774789"/>
                  <a:gd name="connsiteX6" fmla="*/ 260529 w 825245"/>
                  <a:gd name="connsiteY6" fmla="*/ 550784 h 774789"/>
                  <a:gd name="connsiteX7" fmla="*/ 2266 w 825245"/>
                  <a:gd name="connsiteY7" fmla="*/ 494917 h 774789"/>
                  <a:gd name="connsiteX0" fmla="*/ 2266 w 825245"/>
                  <a:gd name="connsiteY0" fmla="*/ 494917 h 769075"/>
                  <a:gd name="connsiteX1" fmla="*/ 434863 w 825245"/>
                  <a:gd name="connsiteY1" fmla="*/ 178 h 769075"/>
                  <a:gd name="connsiteX2" fmla="*/ 823296 w 825245"/>
                  <a:gd name="connsiteY2" fmla="*/ 532473 h 769075"/>
                  <a:gd name="connsiteX3" fmla="*/ 576667 w 825245"/>
                  <a:gd name="connsiteY3" fmla="*/ 567444 h 769075"/>
                  <a:gd name="connsiteX4" fmla="*/ 579181 w 825245"/>
                  <a:gd name="connsiteY4" fmla="*/ 747533 h 769075"/>
                  <a:gd name="connsiteX5" fmla="*/ 248662 w 825245"/>
                  <a:gd name="connsiteY5" fmla="*/ 743369 h 769075"/>
                  <a:gd name="connsiteX6" fmla="*/ 260529 w 825245"/>
                  <a:gd name="connsiteY6" fmla="*/ 550784 h 769075"/>
                  <a:gd name="connsiteX7" fmla="*/ 2266 w 825245"/>
                  <a:gd name="connsiteY7" fmla="*/ 494917 h 769075"/>
                  <a:gd name="connsiteX0" fmla="*/ 2266 w 825245"/>
                  <a:gd name="connsiteY0" fmla="*/ 494917 h 777907"/>
                  <a:gd name="connsiteX1" fmla="*/ 434863 w 825245"/>
                  <a:gd name="connsiteY1" fmla="*/ 178 h 777907"/>
                  <a:gd name="connsiteX2" fmla="*/ 823296 w 825245"/>
                  <a:gd name="connsiteY2" fmla="*/ 532473 h 777907"/>
                  <a:gd name="connsiteX3" fmla="*/ 576667 w 825245"/>
                  <a:gd name="connsiteY3" fmla="*/ 567444 h 777907"/>
                  <a:gd name="connsiteX4" fmla="*/ 579181 w 825245"/>
                  <a:gd name="connsiteY4" fmla="*/ 747533 h 777907"/>
                  <a:gd name="connsiteX5" fmla="*/ 248662 w 825245"/>
                  <a:gd name="connsiteY5" fmla="*/ 743369 h 777907"/>
                  <a:gd name="connsiteX6" fmla="*/ 260529 w 825245"/>
                  <a:gd name="connsiteY6" fmla="*/ 550784 h 777907"/>
                  <a:gd name="connsiteX7" fmla="*/ 2266 w 825245"/>
                  <a:gd name="connsiteY7" fmla="*/ 494917 h 777907"/>
                  <a:gd name="connsiteX0" fmla="*/ 2266 w 825245"/>
                  <a:gd name="connsiteY0" fmla="*/ 494917 h 782325"/>
                  <a:gd name="connsiteX1" fmla="*/ 434863 w 825245"/>
                  <a:gd name="connsiteY1" fmla="*/ 178 h 782325"/>
                  <a:gd name="connsiteX2" fmla="*/ 823296 w 825245"/>
                  <a:gd name="connsiteY2" fmla="*/ 532473 h 782325"/>
                  <a:gd name="connsiteX3" fmla="*/ 576667 w 825245"/>
                  <a:gd name="connsiteY3" fmla="*/ 567444 h 782325"/>
                  <a:gd name="connsiteX4" fmla="*/ 580949 w 825245"/>
                  <a:gd name="connsiteY4" fmla="*/ 754409 h 782325"/>
                  <a:gd name="connsiteX5" fmla="*/ 248662 w 825245"/>
                  <a:gd name="connsiteY5" fmla="*/ 743369 h 782325"/>
                  <a:gd name="connsiteX6" fmla="*/ 260529 w 825245"/>
                  <a:gd name="connsiteY6" fmla="*/ 550784 h 782325"/>
                  <a:gd name="connsiteX7" fmla="*/ 2266 w 825245"/>
                  <a:gd name="connsiteY7" fmla="*/ 494917 h 782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25245" h="782325">
                    <a:moveTo>
                      <a:pt x="2266" y="494917"/>
                    </a:moveTo>
                    <a:cubicBezTo>
                      <a:pt x="31322" y="403149"/>
                      <a:pt x="278852" y="10579"/>
                      <a:pt x="434863" y="178"/>
                    </a:cubicBezTo>
                    <a:cubicBezTo>
                      <a:pt x="590874" y="-10223"/>
                      <a:pt x="799662" y="437929"/>
                      <a:pt x="823296" y="532473"/>
                    </a:cubicBezTo>
                    <a:cubicBezTo>
                      <a:pt x="846930" y="627017"/>
                      <a:pt x="649290" y="564117"/>
                      <a:pt x="576667" y="567444"/>
                    </a:cubicBezTo>
                    <a:cubicBezTo>
                      <a:pt x="578094" y="629766"/>
                      <a:pt x="579522" y="692087"/>
                      <a:pt x="580949" y="754409"/>
                    </a:cubicBezTo>
                    <a:cubicBezTo>
                      <a:pt x="509676" y="806571"/>
                      <a:pt x="302569" y="775466"/>
                      <a:pt x="248662" y="743369"/>
                    </a:cubicBezTo>
                    <a:lnTo>
                      <a:pt x="260529" y="550784"/>
                    </a:lnTo>
                    <a:cubicBezTo>
                      <a:pt x="232586" y="514797"/>
                      <a:pt x="-26790" y="586685"/>
                      <a:pt x="2266" y="494917"/>
                    </a:cubicBezTo>
                    <a:close/>
                  </a:path>
                </a:pathLst>
              </a:custGeom>
              <a:solidFill>
                <a:srgbClr val="FF9900"/>
              </a:solidFill>
              <a:ln w="38100">
                <a:solidFill>
                  <a:schemeClr val="bg1"/>
                </a:solid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5" name="椭圆 6"/>
              <p:cNvSpPr/>
              <p:nvPr/>
            </p:nvSpPr>
            <p:spPr>
              <a:xfrm flipH="1">
                <a:off x="5595987" y="1914153"/>
                <a:ext cx="600258" cy="616318"/>
              </a:xfrm>
              <a:custGeom>
                <a:avLst/>
                <a:gdLst>
                  <a:gd name="connsiteX0" fmla="*/ 1820 w 648719"/>
                  <a:gd name="connsiteY0" fmla="*/ 553500 h 638223"/>
                  <a:gd name="connsiteX1" fmla="*/ 0 w 648719"/>
                  <a:gd name="connsiteY1" fmla="*/ 548496 h 638223"/>
                  <a:gd name="connsiteX2" fmla="*/ 1820 w 648719"/>
                  <a:gd name="connsiteY2" fmla="*/ 553500 h 638223"/>
                  <a:gd name="connsiteX3" fmla="*/ 612225 w 648719"/>
                  <a:gd name="connsiteY3" fmla="*/ 69800 h 638223"/>
                  <a:gd name="connsiteX4" fmla="*/ 648719 w 648719"/>
                  <a:gd name="connsiteY4" fmla="*/ 234550 h 638223"/>
                  <a:gd name="connsiteX5" fmla="*/ 245046 w 648719"/>
                  <a:gd name="connsiteY5" fmla="*/ 638223 h 638223"/>
                  <a:gd name="connsiteX6" fmla="*/ 95108 w 648719"/>
                  <a:gd name="connsiteY6" fmla="*/ 606321 h 638223"/>
                  <a:gd name="connsiteX7" fmla="*/ 240050 w 648719"/>
                  <a:gd name="connsiteY7" fmla="*/ 454053 h 638223"/>
                  <a:gd name="connsiteX8" fmla="*/ 377638 w 648719"/>
                  <a:gd name="connsiteY8" fmla="*/ 589328 h 638223"/>
                  <a:gd name="connsiteX9" fmla="*/ 603919 w 648719"/>
                  <a:gd name="connsiteY9" fmla="*/ 345744 h 638223"/>
                  <a:gd name="connsiteX10" fmla="*/ 459981 w 648719"/>
                  <a:gd name="connsiteY10" fmla="*/ 226345 h 638223"/>
                  <a:gd name="connsiteX11" fmla="*/ 612225 w 648719"/>
                  <a:gd name="connsiteY11" fmla="*/ 69800 h 638223"/>
                  <a:gd name="connsiteX12" fmla="*/ 572474 w 648719"/>
                  <a:gd name="connsiteY12" fmla="*/ 0 h 638223"/>
                  <a:gd name="connsiteX13" fmla="*/ 578468 w 648719"/>
                  <a:gd name="connsiteY13" fmla="*/ 9658 h 638223"/>
                  <a:gd name="connsiteX14" fmla="*/ 567429 w 648719"/>
                  <a:gd name="connsiteY14" fmla="*/ 5192 h 638223"/>
                  <a:gd name="connsiteX15" fmla="*/ 572474 w 648719"/>
                  <a:gd name="connsiteY15" fmla="*/ 0 h 638223"/>
                  <a:gd name="connsiteX0" fmla="*/ 517117 w 568806"/>
                  <a:gd name="connsiteY0" fmla="*/ 69800 h 638223"/>
                  <a:gd name="connsiteX1" fmla="*/ 553611 w 568806"/>
                  <a:gd name="connsiteY1" fmla="*/ 234550 h 638223"/>
                  <a:gd name="connsiteX2" fmla="*/ 149938 w 568806"/>
                  <a:gd name="connsiteY2" fmla="*/ 638223 h 638223"/>
                  <a:gd name="connsiteX3" fmla="*/ 0 w 568806"/>
                  <a:gd name="connsiteY3" fmla="*/ 606321 h 638223"/>
                  <a:gd name="connsiteX4" fmla="*/ 144942 w 568806"/>
                  <a:gd name="connsiteY4" fmla="*/ 454053 h 638223"/>
                  <a:gd name="connsiteX5" fmla="*/ 282530 w 568806"/>
                  <a:gd name="connsiteY5" fmla="*/ 589328 h 638223"/>
                  <a:gd name="connsiteX6" fmla="*/ 508811 w 568806"/>
                  <a:gd name="connsiteY6" fmla="*/ 345744 h 638223"/>
                  <a:gd name="connsiteX7" fmla="*/ 364873 w 568806"/>
                  <a:gd name="connsiteY7" fmla="*/ 226345 h 638223"/>
                  <a:gd name="connsiteX8" fmla="*/ 517117 w 568806"/>
                  <a:gd name="connsiteY8" fmla="*/ 69800 h 638223"/>
                  <a:gd name="connsiteX9" fmla="*/ 477366 w 568806"/>
                  <a:gd name="connsiteY9" fmla="*/ 0 h 638223"/>
                  <a:gd name="connsiteX10" fmla="*/ 483360 w 568806"/>
                  <a:gd name="connsiteY10" fmla="*/ 9658 h 638223"/>
                  <a:gd name="connsiteX11" fmla="*/ 472321 w 568806"/>
                  <a:gd name="connsiteY11" fmla="*/ 5192 h 638223"/>
                  <a:gd name="connsiteX12" fmla="*/ 568806 w 568806"/>
                  <a:gd name="connsiteY12" fmla="*/ 91440 h 638223"/>
                  <a:gd name="connsiteX0" fmla="*/ 517117 w 568806"/>
                  <a:gd name="connsiteY0" fmla="*/ 69800 h 638223"/>
                  <a:gd name="connsiteX1" fmla="*/ 553611 w 568806"/>
                  <a:gd name="connsiteY1" fmla="*/ 234550 h 638223"/>
                  <a:gd name="connsiteX2" fmla="*/ 149938 w 568806"/>
                  <a:gd name="connsiteY2" fmla="*/ 638223 h 638223"/>
                  <a:gd name="connsiteX3" fmla="*/ 0 w 568806"/>
                  <a:gd name="connsiteY3" fmla="*/ 606321 h 638223"/>
                  <a:gd name="connsiteX4" fmla="*/ 144942 w 568806"/>
                  <a:gd name="connsiteY4" fmla="*/ 454053 h 638223"/>
                  <a:gd name="connsiteX5" fmla="*/ 282530 w 568806"/>
                  <a:gd name="connsiteY5" fmla="*/ 589328 h 638223"/>
                  <a:gd name="connsiteX6" fmla="*/ 508811 w 568806"/>
                  <a:gd name="connsiteY6" fmla="*/ 345744 h 638223"/>
                  <a:gd name="connsiteX7" fmla="*/ 364873 w 568806"/>
                  <a:gd name="connsiteY7" fmla="*/ 226345 h 638223"/>
                  <a:gd name="connsiteX8" fmla="*/ 517117 w 568806"/>
                  <a:gd name="connsiteY8" fmla="*/ 69800 h 638223"/>
                  <a:gd name="connsiteX9" fmla="*/ 477366 w 568806"/>
                  <a:gd name="connsiteY9" fmla="*/ 0 h 638223"/>
                  <a:gd name="connsiteX10" fmla="*/ 483360 w 568806"/>
                  <a:gd name="connsiteY10" fmla="*/ 9658 h 638223"/>
                  <a:gd name="connsiteX11" fmla="*/ 568806 w 568806"/>
                  <a:gd name="connsiteY11" fmla="*/ 91440 h 638223"/>
                  <a:gd name="connsiteX0" fmla="*/ 517117 w 568806"/>
                  <a:gd name="connsiteY0" fmla="*/ 69800 h 638223"/>
                  <a:gd name="connsiteX1" fmla="*/ 553611 w 568806"/>
                  <a:gd name="connsiteY1" fmla="*/ 234550 h 638223"/>
                  <a:gd name="connsiteX2" fmla="*/ 149938 w 568806"/>
                  <a:gd name="connsiteY2" fmla="*/ 638223 h 638223"/>
                  <a:gd name="connsiteX3" fmla="*/ 0 w 568806"/>
                  <a:gd name="connsiteY3" fmla="*/ 606321 h 638223"/>
                  <a:gd name="connsiteX4" fmla="*/ 144942 w 568806"/>
                  <a:gd name="connsiteY4" fmla="*/ 454053 h 638223"/>
                  <a:gd name="connsiteX5" fmla="*/ 282530 w 568806"/>
                  <a:gd name="connsiteY5" fmla="*/ 589328 h 638223"/>
                  <a:gd name="connsiteX6" fmla="*/ 508811 w 568806"/>
                  <a:gd name="connsiteY6" fmla="*/ 345744 h 638223"/>
                  <a:gd name="connsiteX7" fmla="*/ 364873 w 568806"/>
                  <a:gd name="connsiteY7" fmla="*/ 226345 h 638223"/>
                  <a:gd name="connsiteX8" fmla="*/ 517117 w 568806"/>
                  <a:gd name="connsiteY8" fmla="*/ 69800 h 638223"/>
                  <a:gd name="connsiteX9" fmla="*/ 477366 w 568806"/>
                  <a:gd name="connsiteY9" fmla="*/ 0 h 638223"/>
                  <a:gd name="connsiteX10" fmla="*/ 568806 w 568806"/>
                  <a:gd name="connsiteY10" fmla="*/ 91440 h 638223"/>
                  <a:gd name="connsiteX0" fmla="*/ 517117 w 553611"/>
                  <a:gd name="connsiteY0" fmla="*/ 0 h 568423"/>
                  <a:gd name="connsiteX1" fmla="*/ 553611 w 553611"/>
                  <a:gd name="connsiteY1" fmla="*/ 164750 h 568423"/>
                  <a:gd name="connsiteX2" fmla="*/ 149938 w 553611"/>
                  <a:gd name="connsiteY2" fmla="*/ 568423 h 568423"/>
                  <a:gd name="connsiteX3" fmla="*/ 0 w 553611"/>
                  <a:gd name="connsiteY3" fmla="*/ 536521 h 568423"/>
                  <a:gd name="connsiteX4" fmla="*/ 144942 w 553611"/>
                  <a:gd name="connsiteY4" fmla="*/ 384253 h 568423"/>
                  <a:gd name="connsiteX5" fmla="*/ 282530 w 553611"/>
                  <a:gd name="connsiteY5" fmla="*/ 519528 h 568423"/>
                  <a:gd name="connsiteX6" fmla="*/ 508811 w 553611"/>
                  <a:gd name="connsiteY6" fmla="*/ 275944 h 568423"/>
                  <a:gd name="connsiteX7" fmla="*/ 364873 w 553611"/>
                  <a:gd name="connsiteY7" fmla="*/ 156545 h 568423"/>
                  <a:gd name="connsiteX8" fmla="*/ 517117 w 553611"/>
                  <a:gd name="connsiteY8" fmla="*/ 0 h 568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3611" h="568423">
                    <a:close/>
                    <a:moveTo>
                      <a:pt x="517117" y="0"/>
                    </a:moveTo>
                    <a:cubicBezTo>
                      <a:pt x="540989" y="49864"/>
                      <a:pt x="553611" y="105833"/>
                      <a:pt x="553611" y="164750"/>
                    </a:cubicBezTo>
                    <a:cubicBezTo>
                      <a:pt x="553611" y="387692"/>
                      <a:pt x="372880" y="568423"/>
                      <a:pt x="149938" y="568423"/>
                    </a:cubicBezTo>
                    <a:cubicBezTo>
                      <a:pt x="96532" y="568423"/>
                      <a:pt x="45547" y="558052"/>
                      <a:pt x="0" y="536521"/>
                    </a:cubicBezTo>
                    <a:cubicBezTo>
                      <a:pt x="53188" y="489683"/>
                      <a:pt x="114657" y="382581"/>
                      <a:pt x="144942" y="384253"/>
                    </a:cubicBezTo>
                    <a:lnTo>
                      <a:pt x="282530" y="519528"/>
                    </a:lnTo>
                    <a:cubicBezTo>
                      <a:pt x="342116" y="499889"/>
                      <a:pt x="501437" y="363957"/>
                      <a:pt x="508811" y="275944"/>
                    </a:cubicBezTo>
                    <a:lnTo>
                      <a:pt x="364873" y="156545"/>
                    </a:lnTo>
                    <a:cubicBezTo>
                      <a:pt x="396622" y="116439"/>
                      <a:pt x="493714" y="51119"/>
                      <a:pt x="517117" y="0"/>
                    </a:cubicBezTo>
                    <a:close/>
                  </a:path>
                </a:pathLst>
              </a:custGeom>
              <a:solidFill>
                <a:schemeClr val="bg1"/>
              </a:solidFill>
              <a:ln>
                <a:noFill/>
              </a:ln>
              <a:effectLst>
                <a:innerShdw blurRad="63500" dist="508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latin typeface="微软雅黑" panose="020B0503020204020204" pitchFamily="34" charset="-122"/>
                  <a:ea typeface="微软雅黑" panose="020B0503020204020204" pitchFamily="34" charset="-122"/>
                </a:endParaRPr>
              </a:p>
            </p:txBody>
          </p:sp>
        </p:grpSp>
        <p:sp>
          <p:nvSpPr>
            <p:cNvPr id="23" name="TextBox 22"/>
            <p:cNvSpPr txBox="1"/>
            <p:nvPr/>
          </p:nvSpPr>
          <p:spPr>
            <a:xfrm rot="3232695" flipH="1">
              <a:off x="5859697" y="1815449"/>
              <a:ext cx="471489" cy="461323"/>
            </a:xfrm>
            <a:prstGeom prst="rect">
              <a:avLst/>
            </a:prstGeom>
            <a:noFill/>
          </p:spPr>
          <p:txBody>
            <a:bodyPr>
              <a:spAutoFit/>
            </a:bodyPr>
            <a:lstStyle/>
            <a:p>
              <a:pPr algn="ctr" fontAlgn="auto">
                <a:spcBef>
                  <a:spcPts val="0"/>
                </a:spcBef>
                <a:spcAft>
                  <a:spcPts val="0"/>
                </a:spcAft>
                <a:defRPr/>
              </a:pPr>
              <a:r>
                <a:rPr lang="en-US" altLang="zh-CN" sz="24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B</a:t>
              </a:r>
              <a:endParaRPr lang="zh-CN" altLang="en-US" sz="24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grpSp>
        <p:nvGrpSpPr>
          <p:cNvPr id="26" name="组合 25"/>
          <p:cNvGrpSpPr>
            <a:grpSpLocks/>
          </p:cNvGrpSpPr>
          <p:nvPr/>
        </p:nvGrpSpPr>
        <p:grpSpPr bwMode="auto">
          <a:xfrm>
            <a:off x="755650" y="1203325"/>
            <a:ext cx="2825750" cy="1541463"/>
            <a:chOff x="323528" y="1916834"/>
            <a:chExt cx="2825034" cy="1542875"/>
          </a:xfrm>
        </p:grpSpPr>
        <p:grpSp>
          <p:nvGrpSpPr>
            <p:cNvPr id="66595" name="组合 26"/>
            <p:cNvGrpSpPr>
              <a:grpSpLocks/>
            </p:cNvGrpSpPr>
            <p:nvPr/>
          </p:nvGrpSpPr>
          <p:grpSpPr bwMode="auto">
            <a:xfrm>
              <a:off x="515192" y="2229092"/>
              <a:ext cx="2462470" cy="125042"/>
              <a:chOff x="2296720" y="1560423"/>
              <a:chExt cx="2011108" cy="102122"/>
            </a:xfrm>
          </p:grpSpPr>
          <p:sp>
            <p:nvSpPr>
              <p:cNvPr id="32" name="等腰三角形 31"/>
              <p:cNvSpPr/>
              <p:nvPr/>
            </p:nvSpPr>
            <p:spPr>
              <a:xfrm>
                <a:off x="2297026" y="1561049"/>
                <a:ext cx="117953" cy="101220"/>
              </a:xfrm>
              <a:prstGeom prs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0070C0"/>
                  </a:solidFill>
                  <a:latin typeface="微软雅黑" panose="020B0503020204020204" pitchFamily="34" charset="-122"/>
                  <a:ea typeface="微软雅黑" panose="020B0503020204020204" pitchFamily="34" charset="-122"/>
                </a:endParaRPr>
              </a:p>
            </p:txBody>
          </p:sp>
          <p:cxnSp>
            <p:nvCxnSpPr>
              <p:cNvPr id="33" name="直接连接符 32"/>
              <p:cNvCxnSpPr>
                <a:stCxn id="32" idx="2"/>
              </p:cNvCxnSpPr>
              <p:nvPr/>
            </p:nvCxnSpPr>
            <p:spPr>
              <a:xfrm>
                <a:off x="2297026" y="1662270"/>
                <a:ext cx="2010388" cy="0"/>
              </a:xfrm>
              <a:prstGeom prst="line">
                <a:avLst/>
              </a:prstGeom>
              <a:ln>
                <a:solidFill>
                  <a:srgbClr val="0070C0"/>
                </a:solidFill>
                <a:tailEnd type="diamond"/>
              </a:ln>
            </p:spPr>
            <p:style>
              <a:lnRef idx="1">
                <a:schemeClr val="accent1"/>
              </a:lnRef>
              <a:fillRef idx="0">
                <a:schemeClr val="accent1"/>
              </a:fillRef>
              <a:effectRef idx="0">
                <a:schemeClr val="accent1"/>
              </a:effectRef>
              <a:fontRef idx="minor">
                <a:schemeClr val="tx1"/>
              </a:fontRef>
            </p:style>
          </p:cxnSp>
        </p:grpSp>
        <p:grpSp>
          <p:nvGrpSpPr>
            <p:cNvPr id="66596" name="组合 27"/>
            <p:cNvGrpSpPr>
              <a:grpSpLocks/>
            </p:cNvGrpSpPr>
            <p:nvPr/>
          </p:nvGrpSpPr>
          <p:grpSpPr bwMode="auto">
            <a:xfrm>
              <a:off x="323528" y="1916834"/>
              <a:ext cx="2460001" cy="308258"/>
              <a:chOff x="2140187" y="1305399"/>
              <a:chExt cx="2009091" cy="251755"/>
            </a:xfrm>
          </p:grpSpPr>
          <p:sp>
            <p:nvSpPr>
              <p:cNvPr id="66598" name="TextBox 29"/>
              <p:cNvSpPr txBox="1">
                <a:spLocks noChangeArrowheads="1"/>
              </p:cNvSpPr>
              <p:nvPr/>
            </p:nvSpPr>
            <p:spPr bwMode="auto">
              <a:xfrm>
                <a:off x="2140187" y="1305399"/>
                <a:ext cx="323547" cy="251593"/>
              </a:xfrm>
              <a:prstGeom prst="rect">
                <a:avLst/>
              </a:prstGeom>
              <a:noFill/>
              <a:ln w="9525">
                <a:noFill/>
                <a:miter lim="800000"/>
                <a:headEnd/>
                <a:tailEnd/>
              </a:ln>
            </p:spPr>
            <p:txBody>
              <a:bodyPr wrap="none">
                <a:spAutoFit/>
              </a:bodyPr>
              <a:lstStyle/>
              <a:p>
                <a:r>
                  <a:rPr lang="en-US" altLang="zh-CN" sz="1400">
                    <a:solidFill>
                      <a:srgbClr val="0070C0"/>
                    </a:solidFill>
                    <a:latin typeface="微软雅黑" pitchFamily="34" charset="-122"/>
                    <a:ea typeface="微软雅黑" pitchFamily="34" charset="-122"/>
                  </a:rPr>
                  <a:t>01</a:t>
                </a:r>
                <a:endParaRPr lang="zh-CN" altLang="en-US" sz="1400">
                  <a:solidFill>
                    <a:srgbClr val="0070C0"/>
                  </a:solidFill>
                  <a:latin typeface="微软雅黑" pitchFamily="34" charset="-122"/>
                  <a:ea typeface="微软雅黑" pitchFamily="34" charset="-122"/>
                </a:endParaRPr>
              </a:p>
            </p:txBody>
          </p:sp>
          <p:sp>
            <p:nvSpPr>
              <p:cNvPr id="66599" name="TextBox 30"/>
              <p:cNvSpPr txBox="1">
                <a:spLocks noChangeArrowheads="1"/>
              </p:cNvSpPr>
              <p:nvPr/>
            </p:nvSpPr>
            <p:spPr bwMode="auto">
              <a:xfrm>
                <a:off x="2565337" y="1305399"/>
                <a:ext cx="1583941" cy="251755"/>
              </a:xfrm>
              <a:prstGeom prst="rect">
                <a:avLst/>
              </a:prstGeom>
              <a:noFill/>
              <a:ln w="9525">
                <a:noFill/>
                <a:miter lim="800000"/>
                <a:headEnd/>
                <a:tailEnd/>
              </a:ln>
            </p:spPr>
            <p:txBody>
              <a:bodyPr>
                <a:spAutoFit/>
              </a:bodyPr>
              <a:lstStyle/>
              <a:p>
                <a:r>
                  <a:rPr lang="zh-CN" altLang="en-US" sz="1400" b="1">
                    <a:solidFill>
                      <a:srgbClr val="0070C0"/>
                    </a:solidFill>
                    <a:latin typeface="微软雅黑" pitchFamily="34" charset="-122"/>
                    <a:ea typeface="微软雅黑" pitchFamily="34" charset="-122"/>
                  </a:rPr>
                  <a:t>点击添加标题</a:t>
                </a:r>
              </a:p>
            </p:txBody>
          </p:sp>
        </p:grpSp>
        <p:sp>
          <p:nvSpPr>
            <p:cNvPr id="66597" name="TextBox 28"/>
            <p:cNvSpPr txBox="1">
              <a:spLocks noChangeArrowheads="1"/>
            </p:cNvSpPr>
            <p:nvPr/>
          </p:nvSpPr>
          <p:spPr bwMode="auto">
            <a:xfrm>
              <a:off x="844278" y="2444046"/>
              <a:ext cx="2304284" cy="1015663"/>
            </a:xfrm>
            <a:prstGeom prst="rect">
              <a:avLst/>
            </a:prstGeom>
            <a:noFill/>
            <a:ln w="9525">
              <a:noFill/>
              <a:miter lim="800000"/>
              <a:headEnd/>
              <a:tailEnd/>
            </a:ln>
          </p:spPr>
          <p:txBody>
            <a:bodyPr>
              <a:spAutoFit/>
            </a:bodyPr>
            <a:lstStyle/>
            <a:p>
              <a:r>
                <a:rPr lang="zh-CN" altLang="en-US" sz="1000">
                  <a:solidFill>
                    <a:srgbClr val="0070C0"/>
                  </a:solidFill>
                  <a:latin typeface="微软雅黑" pitchFamily="34" charset="-122"/>
                  <a:ea typeface="微软雅黑" pitchFamily="34" charset="-122"/>
                </a:rPr>
                <a:t>点击添加内容点击添加内容点击添加内容点击添加内容点击添加内容点击添加内容点击添加内容点击添加内容点击添加内容点击添加内容点击添加内容点击添加内容点击添加内容点击添加内容点击添加内容点击添加内容</a:t>
              </a:r>
            </a:p>
          </p:txBody>
        </p:sp>
      </p:grpSp>
      <p:grpSp>
        <p:nvGrpSpPr>
          <p:cNvPr id="34" name="组合 33"/>
          <p:cNvGrpSpPr>
            <a:grpSpLocks/>
          </p:cNvGrpSpPr>
          <p:nvPr/>
        </p:nvGrpSpPr>
        <p:grpSpPr bwMode="auto">
          <a:xfrm>
            <a:off x="5741988" y="1203325"/>
            <a:ext cx="2697162" cy="1528763"/>
            <a:chOff x="5858028" y="2212274"/>
            <a:chExt cx="2698556" cy="1529998"/>
          </a:xfrm>
        </p:grpSpPr>
        <p:grpSp>
          <p:nvGrpSpPr>
            <p:cNvPr id="66588" name="组合 34"/>
            <p:cNvGrpSpPr>
              <a:grpSpLocks/>
            </p:cNvGrpSpPr>
            <p:nvPr/>
          </p:nvGrpSpPr>
          <p:grpSpPr bwMode="auto">
            <a:xfrm>
              <a:off x="6034366" y="2524534"/>
              <a:ext cx="2462470" cy="125042"/>
              <a:chOff x="6804248" y="1560423"/>
              <a:chExt cx="2011108" cy="102122"/>
            </a:xfrm>
          </p:grpSpPr>
          <p:sp>
            <p:nvSpPr>
              <p:cNvPr id="40" name="等腰三角形 39"/>
              <p:cNvSpPr/>
              <p:nvPr/>
            </p:nvSpPr>
            <p:spPr>
              <a:xfrm flipH="1">
                <a:off x="8696816" y="1561020"/>
                <a:ext cx="118044" cy="101210"/>
              </a:xfrm>
              <a:prstGeom prst="triangle">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C00000"/>
                  </a:solidFill>
                  <a:latin typeface="微软雅黑" panose="020B0503020204020204" pitchFamily="34" charset="-122"/>
                  <a:ea typeface="微软雅黑" panose="020B0503020204020204" pitchFamily="34" charset="-122"/>
                </a:endParaRPr>
              </a:p>
            </p:txBody>
          </p:sp>
          <p:cxnSp>
            <p:nvCxnSpPr>
              <p:cNvPr id="41" name="直接连接符 40"/>
              <p:cNvCxnSpPr>
                <a:stCxn id="40" idx="2"/>
              </p:cNvCxnSpPr>
              <p:nvPr/>
            </p:nvCxnSpPr>
            <p:spPr>
              <a:xfrm flipH="1">
                <a:off x="6804219" y="1662229"/>
                <a:ext cx="2010640" cy="0"/>
              </a:xfrm>
              <a:prstGeom prst="line">
                <a:avLst/>
              </a:prstGeom>
              <a:ln>
                <a:solidFill>
                  <a:srgbClr val="FF9900"/>
                </a:solidFill>
                <a:tailEnd type="diamond"/>
              </a:ln>
            </p:spPr>
            <p:style>
              <a:lnRef idx="1">
                <a:schemeClr val="accent1"/>
              </a:lnRef>
              <a:fillRef idx="0">
                <a:schemeClr val="accent1"/>
              </a:fillRef>
              <a:effectRef idx="0">
                <a:schemeClr val="accent1"/>
              </a:effectRef>
              <a:fontRef idx="minor">
                <a:schemeClr val="tx1"/>
              </a:fontRef>
            </p:style>
          </p:cxnSp>
        </p:grpSp>
        <p:grpSp>
          <p:nvGrpSpPr>
            <p:cNvPr id="66589" name="组合 35"/>
            <p:cNvGrpSpPr>
              <a:grpSpLocks/>
            </p:cNvGrpSpPr>
            <p:nvPr/>
          </p:nvGrpSpPr>
          <p:grpSpPr bwMode="auto">
            <a:xfrm>
              <a:off x="6210630" y="2212274"/>
              <a:ext cx="2345954" cy="311401"/>
              <a:chOff x="6948201" y="1305399"/>
              <a:chExt cx="1915948" cy="254322"/>
            </a:xfrm>
          </p:grpSpPr>
          <p:sp>
            <p:nvSpPr>
              <p:cNvPr id="66591" name="TextBox 37"/>
              <p:cNvSpPr txBox="1">
                <a:spLocks noChangeArrowheads="1"/>
              </p:cNvSpPr>
              <p:nvPr/>
            </p:nvSpPr>
            <p:spPr bwMode="auto">
              <a:xfrm flipH="1">
                <a:off x="8540361" y="1305399"/>
                <a:ext cx="323788" cy="251566"/>
              </a:xfrm>
              <a:prstGeom prst="rect">
                <a:avLst/>
              </a:prstGeom>
              <a:noFill/>
              <a:ln w="9525">
                <a:noFill/>
                <a:miter lim="800000"/>
                <a:headEnd/>
                <a:tailEnd/>
              </a:ln>
            </p:spPr>
            <p:txBody>
              <a:bodyPr wrap="none">
                <a:spAutoFit/>
              </a:bodyPr>
              <a:lstStyle/>
              <a:p>
                <a:r>
                  <a:rPr lang="en-US" altLang="zh-CN" sz="1400">
                    <a:solidFill>
                      <a:srgbClr val="000000"/>
                    </a:solidFill>
                    <a:latin typeface="微软雅黑" pitchFamily="34" charset="-122"/>
                    <a:ea typeface="微软雅黑" pitchFamily="34" charset="-122"/>
                  </a:rPr>
                  <a:t>02</a:t>
                </a:r>
                <a:endParaRPr lang="zh-CN" altLang="en-US" sz="1400">
                  <a:solidFill>
                    <a:srgbClr val="000000"/>
                  </a:solidFill>
                  <a:latin typeface="微软雅黑" pitchFamily="34" charset="-122"/>
                  <a:ea typeface="微软雅黑" pitchFamily="34" charset="-122"/>
                </a:endParaRPr>
              </a:p>
            </p:txBody>
          </p:sp>
          <p:sp>
            <p:nvSpPr>
              <p:cNvPr id="66592" name="TextBox 38"/>
              <p:cNvSpPr txBox="1">
                <a:spLocks noChangeArrowheads="1"/>
              </p:cNvSpPr>
              <p:nvPr/>
            </p:nvSpPr>
            <p:spPr bwMode="auto">
              <a:xfrm>
                <a:off x="6948201" y="1309292"/>
                <a:ext cx="1583827" cy="250429"/>
              </a:xfrm>
              <a:prstGeom prst="rect">
                <a:avLst/>
              </a:prstGeom>
              <a:noFill/>
              <a:ln w="9525">
                <a:noFill/>
                <a:miter lim="800000"/>
                <a:headEnd/>
                <a:tailEnd/>
              </a:ln>
            </p:spPr>
            <p:txBody>
              <a:bodyPr>
                <a:spAutoFit/>
              </a:bodyPr>
              <a:lstStyle/>
              <a:p>
                <a:pPr algn="r"/>
                <a:r>
                  <a:rPr lang="zh-CN" altLang="en-US" sz="1400" b="1">
                    <a:solidFill>
                      <a:srgbClr val="000000"/>
                    </a:solidFill>
                    <a:latin typeface="微软雅黑" pitchFamily="34" charset="-122"/>
                    <a:ea typeface="微软雅黑" pitchFamily="34" charset="-122"/>
                  </a:rPr>
                  <a:t>点击添加标题</a:t>
                </a:r>
              </a:p>
            </p:txBody>
          </p:sp>
        </p:grpSp>
        <p:sp>
          <p:nvSpPr>
            <p:cNvPr id="66590" name="TextBox 36"/>
            <p:cNvSpPr txBox="1">
              <a:spLocks noChangeArrowheads="1"/>
            </p:cNvSpPr>
            <p:nvPr/>
          </p:nvSpPr>
          <p:spPr bwMode="auto">
            <a:xfrm>
              <a:off x="5858028" y="2726609"/>
              <a:ext cx="2304284" cy="1015663"/>
            </a:xfrm>
            <a:prstGeom prst="rect">
              <a:avLst/>
            </a:prstGeom>
            <a:noFill/>
            <a:ln w="9525">
              <a:noFill/>
              <a:miter lim="800000"/>
              <a:headEnd/>
              <a:tailEnd/>
            </a:ln>
          </p:spPr>
          <p:txBody>
            <a:bodyPr>
              <a:spAutoFit/>
            </a:bodyPr>
            <a:lstStyle/>
            <a:p>
              <a:pPr algn="r"/>
              <a:r>
                <a:rPr lang="zh-CN" altLang="en-US" sz="1000">
                  <a:solidFill>
                    <a:srgbClr val="000000"/>
                  </a:solidFill>
                  <a:latin typeface="微软雅黑" pitchFamily="34" charset="-122"/>
                  <a:ea typeface="微软雅黑" pitchFamily="34" charset="-122"/>
                </a:rPr>
                <a:t>点击添加内容点击添加内容点击添加内容点击添加内容点击添加内容点击添加内容点击添加内容点击添加内容点击添加内容点击添加内容点击添加内容点击添加内容点击添加内容点击添加内容点击添加内容点击添加内容</a:t>
              </a:r>
            </a:p>
          </p:txBody>
        </p:sp>
      </p:grpSp>
      <p:grpSp>
        <p:nvGrpSpPr>
          <p:cNvPr id="42" name="组合 41"/>
          <p:cNvGrpSpPr>
            <a:grpSpLocks/>
          </p:cNvGrpSpPr>
          <p:nvPr/>
        </p:nvGrpSpPr>
        <p:grpSpPr bwMode="auto">
          <a:xfrm>
            <a:off x="755650" y="3128963"/>
            <a:ext cx="2813050" cy="1530350"/>
            <a:chOff x="323528" y="3939171"/>
            <a:chExt cx="2813146" cy="1530151"/>
          </a:xfrm>
        </p:grpSpPr>
        <p:grpSp>
          <p:nvGrpSpPr>
            <p:cNvPr id="66581" name="组合 42"/>
            <p:cNvGrpSpPr>
              <a:grpSpLocks/>
            </p:cNvGrpSpPr>
            <p:nvPr/>
          </p:nvGrpSpPr>
          <p:grpSpPr bwMode="auto">
            <a:xfrm>
              <a:off x="515192" y="4251436"/>
              <a:ext cx="2462470" cy="125042"/>
              <a:chOff x="2296720" y="2970790"/>
              <a:chExt cx="2011108" cy="102122"/>
            </a:xfrm>
          </p:grpSpPr>
          <p:sp>
            <p:nvSpPr>
              <p:cNvPr id="48" name="等腰三角形 47"/>
              <p:cNvSpPr/>
              <p:nvPr/>
            </p:nvSpPr>
            <p:spPr>
              <a:xfrm>
                <a:off x="2297072" y="2971142"/>
                <a:ext cx="117987" cy="102412"/>
              </a:xfrm>
              <a:prstGeom prst="triangle">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C00000"/>
                  </a:solidFill>
                  <a:latin typeface="微软雅黑" panose="020B0503020204020204" pitchFamily="34" charset="-122"/>
                  <a:ea typeface="微软雅黑" panose="020B0503020204020204" pitchFamily="34" charset="-122"/>
                </a:endParaRPr>
              </a:p>
            </p:txBody>
          </p:sp>
          <p:cxnSp>
            <p:nvCxnSpPr>
              <p:cNvPr id="49" name="直接连接符 48"/>
              <p:cNvCxnSpPr>
                <a:stCxn id="48" idx="2"/>
              </p:cNvCxnSpPr>
              <p:nvPr/>
            </p:nvCxnSpPr>
            <p:spPr>
              <a:xfrm>
                <a:off x="2297072" y="3073554"/>
                <a:ext cx="2010966" cy="0"/>
              </a:xfrm>
              <a:prstGeom prst="line">
                <a:avLst/>
              </a:prstGeom>
              <a:ln>
                <a:solidFill>
                  <a:srgbClr val="FF9900"/>
                </a:solidFill>
                <a:tailEnd type="diamond"/>
              </a:ln>
            </p:spPr>
            <p:style>
              <a:lnRef idx="1">
                <a:schemeClr val="accent1"/>
              </a:lnRef>
              <a:fillRef idx="0">
                <a:schemeClr val="accent1"/>
              </a:fillRef>
              <a:effectRef idx="0">
                <a:schemeClr val="accent1"/>
              </a:effectRef>
              <a:fontRef idx="minor">
                <a:schemeClr val="tx1"/>
              </a:fontRef>
            </p:style>
          </p:cxnSp>
        </p:grpSp>
        <p:grpSp>
          <p:nvGrpSpPr>
            <p:cNvPr id="66582" name="组合 43"/>
            <p:cNvGrpSpPr>
              <a:grpSpLocks/>
            </p:cNvGrpSpPr>
            <p:nvPr/>
          </p:nvGrpSpPr>
          <p:grpSpPr bwMode="auto">
            <a:xfrm>
              <a:off x="323528" y="3939171"/>
              <a:ext cx="2468645" cy="307934"/>
              <a:chOff x="2140187" y="2715766"/>
              <a:chExt cx="2016151" cy="251491"/>
            </a:xfrm>
          </p:grpSpPr>
          <p:sp>
            <p:nvSpPr>
              <p:cNvPr id="66584" name="TextBox 45"/>
              <p:cNvSpPr txBox="1">
                <a:spLocks noChangeArrowheads="1"/>
              </p:cNvSpPr>
              <p:nvPr/>
            </p:nvSpPr>
            <p:spPr bwMode="auto">
              <a:xfrm>
                <a:off x="2140187" y="2715766"/>
                <a:ext cx="323640" cy="251329"/>
              </a:xfrm>
              <a:prstGeom prst="rect">
                <a:avLst/>
              </a:prstGeom>
              <a:noFill/>
              <a:ln w="9525">
                <a:noFill/>
                <a:miter lim="800000"/>
                <a:headEnd/>
                <a:tailEnd/>
              </a:ln>
            </p:spPr>
            <p:txBody>
              <a:bodyPr wrap="none">
                <a:spAutoFit/>
              </a:bodyPr>
              <a:lstStyle/>
              <a:p>
                <a:r>
                  <a:rPr lang="en-US" altLang="zh-CN" sz="1400">
                    <a:solidFill>
                      <a:srgbClr val="000000"/>
                    </a:solidFill>
                    <a:latin typeface="微软雅黑" pitchFamily="34" charset="-122"/>
                    <a:ea typeface="微软雅黑" pitchFamily="34" charset="-122"/>
                  </a:rPr>
                  <a:t>04</a:t>
                </a:r>
                <a:endParaRPr lang="zh-CN" altLang="en-US" sz="1400">
                  <a:solidFill>
                    <a:srgbClr val="000000"/>
                  </a:solidFill>
                  <a:latin typeface="微软雅黑" pitchFamily="34" charset="-122"/>
                  <a:ea typeface="微软雅黑" pitchFamily="34" charset="-122"/>
                </a:endParaRPr>
              </a:p>
            </p:txBody>
          </p:sp>
          <p:sp>
            <p:nvSpPr>
              <p:cNvPr id="66585" name="TextBox 46"/>
              <p:cNvSpPr txBox="1">
                <a:spLocks noChangeArrowheads="1"/>
              </p:cNvSpPr>
              <p:nvPr/>
            </p:nvSpPr>
            <p:spPr bwMode="auto">
              <a:xfrm>
                <a:off x="2571941" y="2715766"/>
                <a:ext cx="1584397" cy="251491"/>
              </a:xfrm>
              <a:prstGeom prst="rect">
                <a:avLst/>
              </a:prstGeom>
              <a:noFill/>
              <a:ln w="9525">
                <a:noFill/>
                <a:miter lim="800000"/>
                <a:headEnd/>
                <a:tailEnd/>
              </a:ln>
            </p:spPr>
            <p:txBody>
              <a:bodyPr>
                <a:spAutoFit/>
              </a:bodyPr>
              <a:lstStyle/>
              <a:p>
                <a:r>
                  <a:rPr lang="zh-CN" altLang="en-US" sz="1400" b="1">
                    <a:solidFill>
                      <a:srgbClr val="000000"/>
                    </a:solidFill>
                    <a:latin typeface="微软雅黑" pitchFamily="34" charset="-122"/>
                    <a:ea typeface="微软雅黑" pitchFamily="34" charset="-122"/>
                  </a:rPr>
                  <a:t>点击添加标题</a:t>
                </a:r>
              </a:p>
            </p:txBody>
          </p:sp>
        </p:grpSp>
        <p:sp>
          <p:nvSpPr>
            <p:cNvPr id="66583" name="TextBox 44"/>
            <p:cNvSpPr txBox="1">
              <a:spLocks noChangeArrowheads="1"/>
            </p:cNvSpPr>
            <p:nvPr/>
          </p:nvSpPr>
          <p:spPr bwMode="auto">
            <a:xfrm>
              <a:off x="832390" y="4453659"/>
              <a:ext cx="2304284" cy="1015663"/>
            </a:xfrm>
            <a:prstGeom prst="rect">
              <a:avLst/>
            </a:prstGeom>
            <a:noFill/>
            <a:ln w="9525">
              <a:noFill/>
              <a:miter lim="800000"/>
              <a:headEnd/>
              <a:tailEnd/>
            </a:ln>
          </p:spPr>
          <p:txBody>
            <a:bodyPr>
              <a:spAutoFit/>
            </a:bodyPr>
            <a:lstStyle/>
            <a:p>
              <a:r>
                <a:rPr lang="zh-CN" altLang="en-US" sz="1000">
                  <a:solidFill>
                    <a:srgbClr val="000000"/>
                  </a:solidFill>
                  <a:latin typeface="微软雅黑" pitchFamily="34" charset="-122"/>
                  <a:ea typeface="微软雅黑" pitchFamily="34" charset="-122"/>
                </a:rPr>
                <a:t>点击添加内容点击添加内容点击添加内容点击添加内容点击添加内容点击添加内容点击添加内容点击添加内容点击添加内容点击添加内容点击添加内容点击添加内容点击添加内容点击添加内容点击添加内容点击添加内容</a:t>
              </a:r>
            </a:p>
          </p:txBody>
        </p:sp>
      </p:grpSp>
      <p:grpSp>
        <p:nvGrpSpPr>
          <p:cNvPr id="50" name="组合 49"/>
          <p:cNvGrpSpPr>
            <a:grpSpLocks/>
          </p:cNvGrpSpPr>
          <p:nvPr/>
        </p:nvGrpSpPr>
        <p:grpSpPr bwMode="auto">
          <a:xfrm>
            <a:off x="5741988" y="3128963"/>
            <a:ext cx="2697162" cy="1530350"/>
            <a:chOff x="5858028" y="3939171"/>
            <a:chExt cx="2698552" cy="1530151"/>
          </a:xfrm>
        </p:grpSpPr>
        <p:grpSp>
          <p:nvGrpSpPr>
            <p:cNvPr id="66574" name="组合 50"/>
            <p:cNvGrpSpPr>
              <a:grpSpLocks/>
            </p:cNvGrpSpPr>
            <p:nvPr/>
          </p:nvGrpSpPr>
          <p:grpSpPr bwMode="auto">
            <a:xfrm>
              <a:off x="6034366" y="4251436"/>
              <a:ext cx="2462470" cy="125042"/>
              <a:chOff x="6804248" y="2970790"/>
              <a:chExt cx="2011108" cy="102122"/>
            </a:xfrm>
          </p:grpSpPr>
          <p:sp>
            <p:nvSpPr>
              <p:cNvPr id="56" name="等腰三角形 55"/>
              <p:cNvSpPr/>
              <p:nvPr/>
            </p:nvSpPr>
            <p:spPr>
              <a:xfrm flipH="1">
                <a:off x="8696813" y="2971142"/>
                <a:ext cx="118043" cy="102412"/>
              </a:xfrm>
              <a:prstGeom prs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0070C0"/>
                  </a:solidFill>
                  <a:latin typeface="微软雅黑" panose="020B0503020204020204" pitchFamily="34" charset="-122"/>
                  <a:ea typeface="微软雅黑" panose="020B0503020204020204" pitchFamily="34" charset="-122"/>
                </a:endParaRPr>
              </a:p>
            </p:txBody>
          </p:sp>
          <p:cxnSp>
            <p:nvCxnSpPr>
              <p:cNvPr id="57" name="直接连接符 56"/>
              <p:cNvCxnSpPr>
                <a:stCxn id="56" idx="2"/>
              </p:cNvCxnSpPr>
              <p:nvPr/>
            </p:nvCxnSpPr>
            <p:spPr>
              <a:xfrm flipH="1">
                <a:off x="6804219" y="3073554"/>
                <a:ext cx="2010637" cy="0"/>
              </a:xfrm>
              <a:prstGeom prst="line">
                <a:avLst/>
              </a:prstGeom>
              <a:ln>
                <a:solidFill>
                  <a:srgbClr val="0070C0"/>
                </a:solidFill>
                <a:tailEnd type="diamond"/>
              </a:ln>
            </p:spPr>
            <p:style>
              <a:lnRef idx="1">
                <a:schemeClr val="accent1"/>
              </a:lnRef>
              <a:fillRef idx="0">
                <a:schemeClr val="accent1"/>
              </a:fillRef>
              <a:effectRef idx="0">
                <a:schemeClr val="accent1"/>
              </a:effectRef>
              <a:fontRef idx="minor">
                <a:schemeClr val="tx1"/>
              </a:fontRef>
            </p:style>
          </p:cxnSp>
        </p:grpSp>
        <p:grpSp>
          <p:nvGrpSpPr>
            <p:cNvPr id="66575" name="组合 51"/>
            <p:cNvGrpSpPr>
              <a:grpSpLocks/>
            </p:cNvGrpSpPr>
            <p:nvPr/>
          </p:nvGrpSpPr>
          <p:grpSpPr bwMode="auto">
            <a:xfrm>
              <a:off x="6210627" y="3939171"/>
              <a:ext cx="2345953" cy="307934"/>
              <a:chOff x="6948201" y="2715766"/>
              <a:chExt cx="1915948" cy="251491"/>
            </a:xfrm>
          </p:grpSpPr>
          <p:sp>
            <p:nvSpPr>
              <p:cNvPr id="66577" name="TextBox 53"/>
              <p:cNvSpPr txBox="1">
                <a:spLocks noChangeArrowheads="1"/>
              </p:cNvSpPr>
              <p:nvPr/>
            </p:nvSpPr>
            <p:spPr bwMode="auto">
              <a:xfrm flipH="1">
                <a:off x="8540361" y="2715766"/>
                <a:ext cx="323788" cy="251329"/>
              </a:xfrm>
              <a:prstGeom prst="rect">
                <a:avLst/>
              </a:prstGeom>
              <a:noFill/>
              <a:ln w="9525">
                <a:noFill/>
                <a:miter lim="800000"/>
                <a:headEnd/>
                <a:tailEnd/>
              </a:ln>
            </p:spPr>
            <p:txBody>
              <a:bodyPr wrap="none">
                <a:spAutoFit/>
              </a:bodyPr>
              <a:lstStyle/>
              <a:p>
                <a:r>
                  <a:rPr lang="en-US" altLang="zh-CN" sz="1400">
                    <a:solidFill>
                      <a:srgbClr val="0070C0"/>
                    </a:solidFill>
                    <a:latin typeface="微软雅黑" pitchFamily="34" charset="-122"/>
                    <a:ea typeface="微软雅黑" pitchFamily="34" charset="-122"/>
                  </a:rPr>
                  <a:t>03</a:t>
                </a:r>
                <a:endParaRPr lang="zh-CN" altLang="en-US" sz="1400">
                  <a:solidFill>
                    <a:srgbClr val="0070C0"/>
                  </a:solidFill>
                  <a:latin typeface="微软雅黑" pitchFamily="34" charset="-122"/>
                  <a:ea typeface="微软雅黑" pitchFamily="34" charset="-122"/>
                </a:endParaRPr>
              </a:p>
            </p:txBody>
          </p:sp>
          <p:sp>
            <p:nvSpPr>
              <p:cNvPr id="66578" name="TextBox 54"/>
              <p:cNvSpPr txBox="1">
                <a:spLocks noChangeArrowheads="1"/>
              </p:cNvSpPr>
              <p:nvPr/>
            </p:nvSpPr>
            <p:spPr bwMode="auto">
              <a:xfrm>
                <a:off x="6948201" y="2715766"/>
                <a:ext cx="1583827" cy="251491"/>
              </a:xfrm>
              <a:prstGeom prst="rect">
                <a:avLst/>
              </a:prstGeom>
              <a:noFill/>
              <a:ln w="9525">
                <a:noFill/>
                <a:miter lim="800000"/>
                <a:headEnd/>
                <a:tailEnd/>
              </a:ln>
            </p:spPr>
            <p:txBody>
              <a:bodyPr>
                <a:spAutoFit/>
              </a:bodyPr>
              <a:lstStyle/>
              <a:p>
                <a:pPr algn="r"/>
                <a:r>
                  <a:rPr lang="zh-CN" altLang="en-US" sz="1400" b="1">
                    <a:solidFill>
                      <a:srgbClr val="0070C0"/>
                    </a:solidFill>
                    <a:latin typeface="微软雅黑" pitchFamily="34" charset="-122"/>
                    <a:ea typeface="微软雅黑" pitchFamily="34" charset="-122"/>
                  </a:rPr>
                  <a:t>点击添加标题</a:t>
                </a:r>
              </a:p>
            </p:txBody>
          </p:sp>
        </p:grpSp>
        <p:sp>
          <p:nvSpPr>
            <p:cNvPr id="66576" name="TextBox 52"/>
            <p:cNvSpPr txBox="1">
              <a:spLocks noChangeArrowheads="1"/>
            </p:cNvSpPr>
            <p:nvPr/>
          </p:nvSpPr>
          <p:spPr bwMode="auto">
            <a:xfrm>
              <a:off x="5858028" y="4453659"/>
              <a:ext cx="2304284" cy="1015663"/>
            </a:xfrm>
            <a:prstGeom prst="rect">
              <a:avLst/>
            </a:prstGeom>
            <a:noFill/>
            <a:ln w="9525">
              <a:noFill/>
              <a:miter lim="800000"/>
              <a:headEnd/>
              <a:tailEnd/>
            </a:ln>
          </p:spPr>
          <p:txBody>
            <a:bodyPr>
              <a:spAutoFit/>
            </a:bodyPr>
            <a:lstStyle/>
            <a:p>
              <a:pPr algn="r"/>
              <a:r>
                <a:rPr lang="zh-CN" altLang="en-US" sz="1000">
                  <a:solidFill>
                    <a:srgbClr val="0070C0"/>
                  </a:solidFill>
                  <a:latin typeface="微软雅黑" pitchFamily="34" charset="-122"/>
                  <a:ea typeface="微软雅黑" pitchFamily="34" charset="-122"/>
                </a:rPr>
                <a:t>点击添加内容点击添加内容点击添加内容点击添加内容点击添加内容点击添加内容点击添加内容点击添加内容点击添加内容点击添加内容点击添加内容点击添加内容点击添加内容点击添加内容点击添加内容点击添加内容</a:t>
              </a:r>
            </a:p>
          </p:txBody>
        </p:sp>
      </p:gr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300" fill="hold"/>
                                        <p:tgtEl>
                                          <p:spTgt spid="2"/>
                                        </p:tgtEl>
                                        <p:attrNameLst>
                                          <p:attrName>ppt_w</p:attrName>
                                        </p:attrNameLst>
                                      </p:cBhvr>
                                      <p:tavLst>
                                        <p:tav tm="0">
                                          <p:val>
                                            <p:fltVal val="0"/>
                                          </p:val>
                                        </p:tav>
                                        <p:tav tm="100000">
                                          <p:val>
                                            <p:strVal val="#ppt_w"/>
                                          </p:val>
                                        </p:tav>
                                      </p:tavLst>
                                    </p:anim>
                                    <p:anim calcmode="lin" valueType="num">
                                      <p:cBhvr>
                                        <p:cTn id="8" dur="300" fill="hold"/>
                                        <p:tgtEl>
                                          <p:spTgt spid="2"/>
                                        </p:tgtEl>
                                        <p:attrNameLst>
                                          <p:attrName>ppt_h</p:attrName>
                                        </p:attrNameLst>
                                      </p:cBhvr>
                                      <p:tavLst>
                                        <p:tav tm="0">
                                          <p:val>
                                            <p:fltVal val="0"/>
                                          </p:val>
                                        </p:tav>
                                        <p:tav tm="100000">
                                          <p:val>
                                            <p:strVal val="#ppt_h"/>
                                          </p:val>
                                        </p:tav>
                                      </p:tavLst>
                                    </p:anim>
                                    <p:anim calcmode="lin" valueType="num">
                                      <p:cBhvr>
                                        <p:cTn id="9" dur="300" fill="hold"/>
                                        <p:tgtEl>
                                          <p:spTgt spid="2"/>
                                        </p:tgtEl>
                                        <p:attrNameLst>
                                          <p:attrName>style.rotation</p:attrName>
                                        </p:attrNameLst>
                                      </p:cBhvr>
                                      <p:tavLst>
                                        <p:tav tm="0">
                                          <p:val>
                                            <p:fltVal val="90"/>
                                          </p:val>
                                        </p:tav>
                                        <p:tav tm="100000">
                                          <p:val>
                                            <p:fltVal val="0"/>
                                          </p:val>
                                        </p:tav>
                                      </p:tavLst>
                                    </p:anim>
                                    <p:animEffect transition="in" filter="fade">
                                      <p:cBhvr>
                                        <p:cTn id="10" dur="300"/>
                                        <p:tgtEl>
                                          <p:spTgt spid="2"/>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300" fill="hold"/>
                                        <p:tgtEl>
                                          <p:spTgt spid="3"/>
                                        </p:tgtEl>
                                        <p:attrNameLst>
                                          <p:attrName>ppt_w</p:attrName>
                                        </p:attrNameLst>
                                      </p:cBhvr>
                                      <p:tavLst>
                                        <p:tav tm="0">
                                          <p:val>
                                            <p:fltVal val="0"/>
                                          </p:val>
                                        </p:tav>
                                        <p:tav tm="100000">
                                          <p:val>
                                            <p:strVal val="#ppt_w"/>
                                          </p:val>
                                        </p:tav>
                                      </p:tavLst>
                                    </p:anim>
                                    <p:anim calcmode="lin" valueType="num">
                                      <p:cBhvr>
                                        <p:cTn id="14" dur="300" fill="hold"/>
                                        <p:tgtEl>
                                          <p:spTgt spid="3"/>
                                        </p:tgtEl>
                                        <p:attrNameLst>
                                          <p:attrName>ppt_h</p:attrName>
                                        </p:attrNameLst>
                                      </p:cBhvr>
                                      <p:tavLst>
                                        <p:tav tm="0">
                                          <p:val>
                                            <p:fltVal val="0"/>
                                          </p:val>
                                        </p:tav>
                                        <p:tav tm="100000">
                                          <p:val>
                                            <p:strVal val="#ppt_h"/>
                                          </p:val>
                                        </p:tav>
                                      </p:tavLst>
                                    </p:anim>
                                    <p:anim calcmode="lin" valueType="num">
                                      <p:cBhvr>
                                        <p:cTn id="15" dur="300" fill="hold"/>
                                        <p:tgtEl>
                                          <p:spTgt spid="3"/>
                                        </p:tgtEl>
                                        <p:attrNameLst>
                                          <p:attrName>style.rotation</p:attrName>
                                        </p:attrNameLst>
                                      </p:cBhvr>
                                      <p:tavLst>
                                        <p:tav tm="0">
                                          <p:val>
                                            <p:fltVal val="90"/>
                                          </p:val>
                                        </p:tav>
                                        <p:tav tm="100000">
                                          <p:val>
                                            <p:fltVal val="0"/>
                                          </p:val>
                                        </p:tav>
                                      </p:tavLst>
                                    </p:anim>
                                    <p:animEffect transition="in" filter="fade">
                                      <p:cBhvr>
                                        <p:cTn id="16" dur="300"/>
                                        <p:tgtEl>
                                          <p:spTgt spid="3"/>
                                        </p:tgtEl>
                                      </p:cBhvr>
                                    </p:animEffect>
                                  </p:childTnLst>
                                </p:cTn>
                              </p:par>
                            </p:childTnLst>
                          </p:cTn>
                        </p:par>
                        <p:par>
                          <p:cTn id="17" fill="hold">
                            <p:stCondLst>
                              <p:cond delay="300"/>
                            </p:stCondLst>
                            <p:childTnLst>
                              <p:par>
                                <p:cTn id="18" presetID="22" presetClass="entr" presetSubtype="8"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left)">
                                      <p:cBhvr>
                                        <p:cTn id="20" dur="300"/>
                                        <p:tgtEl>
                                          <p:spTgt spid="4"/>
                                        </p:tgtEl>
                                      </p:cBhvr>
                                    </p:animEffect>
                                  </p:childTnLst>
                                </p:cTn>
                              </p:par>
                              <p:par>
                                <p:cTn id="21" presetID="41" presetClass="entr" presetSubtype="0" fill="hold" grpId="0" nodeType="withEffect">
                                  <p:stCondLst>
                                    <p:cond delay="0"/>
                                  </p:stCondLst>
                                  <p:iterate type="lt">
                                    <p:tmPct val="10000"/>
                                  </p:iterate>
                                  <p:childTnLst>
                                    <p:set>
                                      <p:cBhvr>
                                        <p:cTn id="22" dur="1" fill="hold">
                                          <p:stCondLst>
                                            <p:cond delay="0"/>
                                          </p:stCondLst>
                                        </p:cTn>
                                        <p:tgtEl>
                                          <p:spTgt spid="5"/>
                                        </p:tgtEl>
                                        <p:attrNameLst>
                                          <p:attrName>style.visibility</p:attrName>
                                        </p:attrNameLst>
                                      </p:cBhvr>
                                      <p:to>
                                        <p:strVal val="visible"/>
                                      </p:to>
                                    </p:set>
                                    <p:anim calcmode="lin" valueType="num">
                                      <p:cBhvr>
                                        <p:cTn id="23" dur="3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4" dur="300" fill="hold"/>
                                        <p:tgtEl>
                                          <p:spTgt spid="5"/>
                                        </p:tgtEl>
                                        <p:attrNameLst>
                                          <p:attrName>ppt_y</p:attrName>
                                        </p:attrNameLst>
                                      </p:cBhvr>
                                      <p:tavLst>
                                        <p:tav tm="0">
                                          <p:val>
                                            <p:strVal val="#ppt_y"/>
                                          </p:val>
                                        </p:tav>
                                        <p:tav tm="100000">
                                          <p:val>
                                            <p:strVal val="#ppt_y"/>
                                          </p:val>
                                        </p:tav>
                                      </p:tavLst>
                                    </p:anim>
                                    <p:anim calcmode="lin" valueType="num">
                                      <p:cBhvr>
                                        <p:cTn id="25" dur="3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6" dur="3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7" dur="300" tmFilter="0,0; .5, 1; 1, 1"/>
                                        <p:tgtEl>
                                          <p:spTgt spid="5"/>
                                        </p:tgtEl>
                                      </p:cBhvr>
                                    </p:animEffect>
                                  </p:childTnLst>
                                </p:cTn>
                              </p:par>
                            </p:childTnLst>
                          </p:cTn>
                        </p:par>
                        <p:par>
                          <p:cTn id="28" fill="hold">
                            <p:stCondLst>
                              <p:cond delay="810"/>
                            </p:stCondLst>
                            <p:childTnLst>
                              <p:par>
                                <p:cTn id="29" presetID="2" presetClass="entr" presetSubtype="6" fill="hold" nodeType="after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500" fill="hold"/>
                                        <p:tgtEl>
                                          <p:spTgt spid="6"/>
                                        </p:tgtEl>
                                        <p:attrNameLst>
                                          <p:attrName>ppt_x</p:attrName>
                                        </p:attrNameLst>
                                      </p:cBhvr>
                                      <p:tavLst>
                                        <p:tav tm="0">
                                          <p:val>
                                            <p:strVal val="1+#ppt_w/2"/>
                                          </p:val>
                                        </p:tav>
                                        <p:tav tm="100000">
                                          <p:val>
                                            <p:strVal val="#ppt_x"/>
                                          </p:val>
                                        </p:tav>
                                      </p:tavLst>
                                    </p:anim>
                                    <p:anim calcmode="lin" valueType="num">
                                      <p:cBhvr additive="base">
                                        <p:cTn id="32" dur="500" fill="hold"/>
                                        <p:tgtEl>
                                          <p:spTgt spid="6"/>
                                        </p:tgtEl>
                                        <p:attrNameLst>
                                          <p:attrName>ppt_y</p:attrName>
                                        </p:attrNameLst>
                                      </p:cBhvr>
                                      <p:tavLst>
                                        <p:tav tm="0">
                                          <p:val>
                                            <p:strVal val="1+#ppt_h/2"/>
                                          </p:val>
                                        </p:tav>
                                        <p:tav tm="100000">
                                          <p:val>
                                            <p:strVal val="#ppt_y"/>
                                          </p:val>
                                        </p:tav>
                                      </p:tavLst>
                                    </p:anim>
                                  </p:childTnLst>
                                </p:cTn>
                              </p:par>
                              <p:par>
                                <p:cTn id="33" presetID="2" presetClass="entr" presetSubtype="12" fill="hold" nodeType="with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500" fill="hold"/>
                                        <p:tgtEl>
                                          <p:spTgt spid="21"/>
                                        </p:tgtEl>
                                        <p:attrNameLst>
                                          <p:attrName>ppt_x</p:attrName>
                                        </p:attrNameLst>
                                      </p:cBhvr>
                                      <p:tavLst>
                                        <p:tav tm="0">
                                          <p:val>
                                            <p:strVal val="0-#ppt_w/2"/>
                                          </p:val>
                                        </p:tav>
                                        <p:tav tm="100000">
                                          <p:val>
                                            <p:strVal val="#ppt_x"/>
                                          </p:val>
                                        </p:tav>
                                      </p:tavLst>
                                    </p:anim>
                                    <p:anim calcmode="lin" valueType="num">
                                      <p:cBhvr additive="base">
                                        <p:cTn id="36" dur="500" fill="hold"/>
                                        <p:tgtEl>
                                          <p:spTgt spid="21"/>
                                        </p:tgtEl>
                                        <p:attrNameLst>
                                          <p:attrName>ppt_y</p:attrName>
                                        </p:attrNameLst>
                                      </p:cBhvr>
                                      <p:tavLst>
                                        <p:tav tm="0">
                                          <p:val>
                                            <p:strVal val="1+#ppt_h/2"/>
                                          </p:val>
                                        </p:tav>
                                        <p:tav tm="100000">
                                          <p:val>
                                            <p:strVal val="#ppt_y"/>
                                          </p:val>
                                        </p:tav>
                                      </p:tavLst>
                                    </p:anim>
                                  </p:childTnLst>
                                </p:cTn>
                              </p:par>
                              <p:par>
                                <p:cTn id="37" presetID="2" presetClass="entr" presetSubtype="3" fill="hold" nodeType="withEffect">
                                  <p:stCondLst>
                                    <p:cond delay="0"/>
                                  </p:stCondLst>
                                  <p:childTnLst>
                                    <p:set>
                                      <p:cBhvr>
                                        <p:cTn id="38" dur="1" fill="hold">
                                          <p:stCondLst>
                                            <p:cond delay="0"/>
                                          </p:stCondLst>
                                        </p:cTn>
                                        <p:tgtEl>
                                          <p:spTgt spid="11"/>
                                        </p:tgtEl>
                                        <p:attrNameLst>
                                          <p:attrName>style.visibility</p:attrName>
                                        </p:attrNameLst>
                                      </p:cBhvr>
                                      <p:to>
                                        <p:strVal val="visible"/>
                                      </p:to>
                                    </p:set>
                                    <p:anim calcmode="lin" valueType="num">
                                      <p:cBhvr additive="base">
                                        <p:cTn id="39" dur="500" fill="hold"/>
                                        <p:tgtEl>
                                          <p:spTgt spid="11"/>
                                        </p:tgtEl>
                                        <p:attrNameLst>
                                          <p:attrName>ppt_x</p:attrName>
                                        </p:attrNameLst>
                                      </p:cBhvr>
                                      <p:tavLst>
                                        <p:tav tm="0">
                                          <p:val>
                                            <p:strVal val="1+#ppt_w/2"/>
                                          </p:val>
                                        </p:tav>
                                        <p:tav tm="100000">
                                          <p:val>
                                            <p:strVal val="#ppt_x"/>
                                          </p:val>
                                        </p:tav>
                                      </p:tavLst>
                                    </p:anim>
                                    <p:anim calcmode="lin" valueType="num">
                                      <p:cBhvr additive="base">
                                        <p:cTn id="40" dur="500" fill="hold"/>
                                        <p:tgtEl>
                                          <p:spTgt spid="11"/>
                                        </p:tgtEl>
                                        <p:attrNameLst>
                                          <p:attrName>ppt_y</p:attrName>
                                        </p:attrNameLst>
                                      </p:cBhvr>
                                      <p:tavLst>
                                        <p:tav tm="0">
                                          <p:val>
                                            <p:strVal val="0-#ppt_h/2"/>
                                          </p:val>
                                        </p:tav>
                                        <p:tav tm="100000">
                                          <p:val>
                                            <p:strVal val="#ppt_y"/>
                                          </p:val>
                                        </p:tav>
                                      </p:tavLst>
                                    </p:anim>
                                  </p:childTnLst>
                                </p:cTn>
                              </p:par>
                              <p:par>
                                <p:cTn id="41" presetID="2" presetClass="entr" presetSubtype="9" fill="hold" nodeType="withEffect">
                                  <p:stCondLst>
                                    <p:cond delay="0"/>
                                  </p:stCondLst>
                                  <p:childTnLst>
                                    <p:set>
                                      <p:cBhvr>
                                        <p:cTn id="42" dur="1" fill="hold">
                                          <p:stCondLst>
                                            <p:cond delay="0"/>
                                          </p:stCondLst>
                                        </p:cTn>
                                        <p:tgtEl>
                                          <p:spTgt spid="16"/>
                                        </p:tgtEl>
                                        <p:attrNameLst>
                                          <p:attrName>style.visibility</p:attrName>
                                        </p:attrNameLst>
                                      </p:cBhvr>
                                      <p:to>
                                        <p:strVal val="visible"/>
                                      </p:to>
                                    </p:set>
                                    <p:anim calcmode="lin" valueType="num">
                                      <p:cBhvr additive="base">
                                        <p:cTn id="43" dur="500" fill="hold"/>
                                        <p:tgtEl>
                                          <p:spTgt spid="16"/>
                                        </p:tgtEl>
                                        <p:attrNameLst>
                                          <p:attrName>ppt_x</p:attrName>
                                        </p:attrNameLst>
                                      </p:cBhvr>
                                      <p:tavLst>
                                        <p:tav tm="0">
                                          <p:val>
                                            <p:strVal val="0-#ppt_w/2"/>
                                          </p:val>
                                        </p:tav>
                                        <p:tav tm="100000">
                                          <p:val>
                                            <p:strVal val="#ppt_x"/>
                                          </p:val>
                                        </p:tav>
                                      </p:tavLst>
                                    </p:anim>
                                    <p:anim calcmode="lin" valueType="num">
                                      <p:cBhvr additive="base">
                                        <p:cTn id="44" dur="500" fill="hold"/>
                                        <p:tgtEl>
                                          <p:spTgt spid="16"/>
                                        </p:tgtEl>
                                        <p:attrNameLst>
                                          <p:attrName>ppt_y</p:attrName>
                                        </p:attrNameLst>
                                      </p:cBhvr>
                                      <p:tavLst>
                                        <p:tav tm="0">
                                          <p:val>
                                            <p:strVal val="0-#ppt_h/2"/>
                                          </p:val>
                                        </p:tav>
                                        <p:tav tm="100000">
                                          <p:val>
                                            <p:strVal val="#ppt_y"/>
                                          </p:val>
                                        </p:tav>
                                      </p:tavLst>
                                    </p:anim>
                                  </p:childTnLst>
                                </p:cTn>
                              </p:par>
                              <p:par>
                                <p:cTn id="45" presetID="8" presetClass="emph" presetSubtype="0" fill="hold" nodeType="withEffect">
                                  <p:stCondLst>
                                    <p:cond delay="0"/>
                                  </p:stCondLst>
                                  <p:childTnLst>
                                    <p:animRot by="21600000">
                                      <p:cBhvr>
                                        <p:cTn id="46" dur="500" fill="hold"/>
                                        <p:tgtEl>
                                          <p:spTgt spid="6"/>
                                        </p:tgtEl>
                                        <p:attrNameLst>
                                          <p:attrName>r</p:attrName>
                                        </p:attrNameLst>
                                      </p:cBhvr>
                                    </p:animRot>
                                  </p:childTnLst>
                                </p:cTn>
                              </p:par>
                              <p:par>
                                <p:cTn id="47" presetID="8" presetClass="emph" presetSubtype="0" fill="hold" nodeType="withEffect">
                                  <p:stCondLst>
                                    <p:cond delay="0"/>
                                  </p:stCondLst>
                                  <p:childTnLst>
                                    <p:animRot by="21600000">
                                      <p:cBhvr>
                                        <p:cTn id="48" dur="500" fill="hold"/>
                                        <p:tgtEl>
                                          <p:spTgt spid="21"/>
                                        </p:tgtEl>
                                        <p:attrNameLst>
                                          <p:attrName>r</p:attrName>
                                        </p:attrNameLst>
                                      </p:cBhvr>
                                    </p:animRot>
                                  </p:childTnLst>
                                </p:cTn>
                              </p:par>
                              <p:par>
                                <p:cTn id="49" presetID="8" presetClass="emph" presetSubtype="0" fill="hold" nodeType="withEffect">
                                  <p:stCondLst>
                                    <p:cond delay="0"/>
                                  </p:stCondLst>
                                  <p:childTnLst>
                                    <p:animRot by="21600000">
                                      <p:cBhvr>
                                        <p:cTn id="50" dur="500" fill="hold"/>
                                        <p:tgtEl>
                                          <p:spTgt spid="11"/>
                                        </p:tgtEl>
                                        <p:attrNameLst>
                                          <p:attrName>r</p:attrName>
                                        </p:attrNameLst>
                                      </p:cBhvr>
                                    </p:animRot>
                                  </p:childTnLst>
                                </p:cTn>
                              </p:par>
                              <p:par>
                                <p:cTn id="51" presetID="8" presetClass="emph" presetSubtype="0" fill="hold" nodeType="withEffect">
                                  <p:stCondLst>
                                    <p:cond delay="0"/>
                                  </p:stCondLst>
                                  <p:childTnLst>
                                    <p:animRot by="21600000">
                                      <p:cBhvr>
                                        <p:cTn id="52" dur="500" fill="hold"/>
                                        <p:tgtEl>
                                          <p:spTgt spid="16"/>
                                        </p:tgtEl>
                                        <p:attrNameLst>
                                          <p:attrName>r</p:attrName>
                                        </p:attrNameLst>
                                      </p:cBhvr>
                                    </p:animRot>
                                  </p:childTnLst>
                                </p:cTn>
                              </p:par>
                            </p:childTnLst>
                          </p:cTn>
                        </p:par>
                        <p:par>
                          <p:cTn id="53" fill="hold">
                            <p:stCondLst>
                              <p:cond delay="1310"/>
                            </p:stCondLst>
                            <p:childTnLst>
                              <p:par>
                                <p:cTn id="54" presetID="12" presetClass="entr" presetSubtype="2" fill="hold" nodeType="afterEffect">
                                  <p:stCondLst>
                                    <p:cond delay="0"/>
                                  </p:stCondLst>
                                  <p:childTnLst>
                                    <p:set>
                                      <p:cBhvr>
                                        <p:cTn id="55" dur="1" fill="hold">
                                          <p:stCondLst>
                                            <p:cond delay="0"/>
                                          </p:stCondLst>
                                        </p:cTn>
                                        <p:tgtEl>
                                          <p:spTgt spid="26"/>
                                        </p:tgtEl>
                                        <p:attrNameLst>
                                          <p:attrName>style.visibility</p:attrName>
                                        </p:attrNameLst>
                                      </p:cBhvr>
                                      <p:to>
                                        <p:strVal val="visible"/>
                                      </p:to>
                                    </p:set>
                                    <p:anim calcmode="lin" valueType="num">
                                      <p:cBhvr additive="base">
                                        <p:cTn id="56" dur="500"/>
                                        <p:tgtEl>
                                          <p:spTgt spid="26"/>
                                        </p:tgtEl>
                                        <p:attrNameLst>
                                          <p:attrName>ppt_x</p:attrName>
                                        </p:attrNameLst>
                                      </p:cBhvr>
                                      <p:tavLst>
                                        <p:tav tm="0">
                                          <p:val>
                                            <p:strVal val="#ppt_x+#ppt_w*1.125000"/>
                                          </p:val>
                                        </p:tav>
                                        <p:tav tm="100000">
                                          <p:val>
                                            <p:strVal val="#ppt_x"/>
                                          </p:val>
                                        </p:tav>
                                      </p:tavLst>
                                    </p:anim>
                                    <p:animEffect transition="in" filter="wipe(left)">
                                      <p:cBhvr>
                                        <p:cTn id="57" dur="500"/>
                                        <p:tgtEl>
                                          <p:spTgt spid="26"/>
                                        </p:tgtEl>
                                      </p:cBhvr>
                                    </p:animEffect>
                                  </p:childTnLst>
                                </p:cTn>
                              </p:par>
                              <p:par>
                                <p:cTn id="58" presetID="12" presetClass="entr" presetSubtype="8" fill="hold" nodeType="withEffect">
                                  <p:stCondLst>
                                    <p:cond delay="0"/>
                                  </p:stCondLst>
                                  <p:childTnLst>
                                    <p:set>
                                      <p:cBhvr>
                                        <p:cTn id="59" dur="1" fill="hold">
                                          <p:stCondLst>
                                            <p:cond delay="0"/>
                                          </p:stCondLst>
                                        </p:cTn>
                                        <p:tgtEl>
                                          <p:spTgt spid="34"/>
                                        </p:tgtEl>
                                        <p:attrNameLst>
                                          <p:attrName>style.visibility</p:attrName>
                                        </p:attrNameLst>
                                      </p:cBhvr>
                                      <p:to>
                                        <p:strVal val="visible"/>
                                      </p:to>
                                    </p:set>
                                    <p:anim calcmode="lin" valueType="num">
                                      <p:cBhvr additive="base">
                                        <p:cTn id="60" dur="500"/>
                                        <p:tgtEl>
                                          <p:spTgt spid="34"/>
                                        </p:tgtEl>
                                        <p:attrNameLst>
                                          <p:attrName>ppt_x</p:attrName>
                                        </p:attrNameLst>
                                      </p:cBhvr>
                                      <p:tavLst>
                                        <p:tav tm="0">
                                          <p:val>
                                            <p:strVal val="#ppt_x-#ppt_w*1.125000"/>
                                          </p:val>
                                        </p:tav>
                                        <p:tav tm="100000">
                                          <p:val>
                                            <p:strVal val="#ppt_x"/>
                                          </p:val>
                                        </p:tav>
                                      </p:tavLst>
                                    </p:anim>
                                    <p:animEffect transition="in" filter="wipe(right)">
                                      <p:cBhvr>
                                        <p:cTn id="61" dur="500"/>
                                        <p:tgtEl>
                                          <p:spTgt spid="34"/>
                                        </p:tgtEl>
                                      </p:cBhvr>
                                    </p:animEffect>
                                  </p:childTnLst>
                                </p:cTn>
                              </p:par>
                              <p:par>
                                <p:cTn id="62" presetID="12" presetClass="entr" presetSubtype="2" fill="hold" nodeType="withEffect">
                                  <p:stCondLst>
                                    <p:cond delay="0"/>
                                  </p:stCondLst>
                                  <p:childTnLst>
                                    <p:set>
                                      <p:cBhvr>
                                        <p:cTn id="63" dur="1" fill="hold">
                                          <p:stCondLst>
                                            <p:cond delay="0"/>
                                          </p:stCondLst>
                                        </p:cTn>
                                        <p:tgtEl>
                                          <p:spTgt spid="42"/>
                                        </p:tgtEl>
                                        <p:attrNameLst>
                                          <p:attrName>style.visibility</p:attrName>
                                        </p:attrNameLst>
                                      </p:cBhvr>
                                      <p:to>
                                        <p:strVal val="visible"/>
                                      </p:to>
                                    </p:set>
                                    <p:anim calcmode="lin" valueType="num">
                                      <p:cBhvr additive="base">
                                        <p:cTn id="64" dur="500"/>
                                        <p:tgtEl>
                                          <p:spTgt spid="42"/>
                                        </p:tgtEl>
                                        <p:attrNameLst>
                                          <p:attrName>ppt_x</p:attrName>
                                        </p:attrNameLst>
                                      </p:cBhvr>
                                      <p:tavLst>
                                        <p:tav tm="0">
                                          <p:val>
                                            <p:strVal val="#ppt_x+#ppt_w*1.125000"/>
                                          </p:val>
                                        </p:tav>
                                        <p:tav tm="100000">
                                          <p:val>
                                            <p:strVal val="#ppt_x"/>
                                          </p:val>
                                        </p:tav>
                                      </p:tavLst>
                                    </p:anim>
                                    <p:animEffect transition="in" filter="wipe(left)">
                                      <p:cBhvr>
                                        <p:cTn id="65" dur="500"/>
                                        <p:tgtEl>
                                          <p:spTgt spid="42"/>
                                        </p:tgtEl>
                                      </p:cBhvr>
                                    </p:animEffect>
                                  </p:childTnLst>
                                </p:cTn>
                              </p:par>
                              <p:par>
                                <p:cTn id="66" presetID="12" presetClass="entr" presetSubtype="8" fill="hold" nodeType="withEffect">
                                  <p:stCondLst>
                                    <p:cond delay="0"/>
                                  </p:stCondLst>
                                  <p:childTnLst>
                                    <p:set>
                                      <p:cBhvr>
                                        <p:cTn id="67" dur="1" fill="hold">
                                          <p:stCondLst>
                                            <p:cond delay="0"/>
                                          </p:stCondLst>
                                        </p:cTn>
                                        <p:tgtEl>
                                          <p:spTgt spid="50"/>
                                        </p:tgtEl>
                                        <p:attrNameLst>
                                          <p:attrName>style.visibility</p:attrName>
                                        </p:attrNameLst>
                                      </p:cBhvr>
                                      <p:to>
                                        <p:strVal val="visible"/>
                                      </p:to>
                                    </p:set>
                                    <p:anim calcmode="lin" valueType="num">
                                      <p:cBhvr additive="base">
                                        <p:cTn id="68" dur="500"/>
                                        <p:tgtEl>
                                          <p:spTgt spid="50"/>
                                        </p:tgtEl>
                                        <p:attrNameLst>
                                          <p:attrName>ppt_x</p:attrName>
                                        </p:attrNameLst>
                                      </p:cBhvr>
                                      <p:tavLst>
                                        <p:tav tm="0">
                                          <p:val>
                                            <p:strVal val="#ppt_x-#ppt_w*1.125000"/>
                                          </p:val>
                                        </p:tav>
                                        <p:tav tm="100000">
                                          <p:val>
                                            <p:strVal val="#ppt_x"/>
                                          </p:val>
                                        </p:tav>
                                      </p:tavLst>
                                    </p:anim>
                                    <p:animEffect transition="in" filter="wipe(right)">
                                      <p:cBhvr>
                                        <p:cTn id="69"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5" grpId="0"/>
    </p:bldLst>
  </p:timing>
</p:sld>
</file>

<file path=ppt/slides/slide32.xml><?xml version="1.0" encoding="utf-8"?>
<p:sld xmlns:a="http://schemas.openxmlformats.org/drawingml/2006/main" xmlns:r="http://schemas.openxmlformats.org/officeDocument/2006/relationships" xmlns:p="http://schemas.openxmlformats.org/presentationml/2006/main">
  <p:cSld>
    <p:bg>
      <p:bgPr>
        <a:pattFill prst="trellis">
          <a:fgClr>
            <a:schemeClr val="tx2">
              <a:lumMod val="20000"/>
              <a:lumOff val="80000"/>
            </a:schemeClr>
          </a:fgClr>
          <a:bgClr>
            <a:schemeClr val="bg1"/>
          </a:bgClr>
        </a:pattFill>
        <a:effectLst/>
      </p:bgPr>
    </p:bg>
    <p:spTree>
      <p:nvGrpSpPr>
        <p:cNvPr id="1" name=""/>
        <p:cNvGrpSpPr/>
        <p:nvPr/>
      </p:nvGrpSpPr>
      <p:grpSpPr>
        <a:xfrm>
          <a:off x="0" y="0"/>
          <a:ext cx="0" cy="0"/>
          <a:chOff x="0" y="0"/>
          <a:chExt cx="0" cy="0"/>
        </a:xfrm>
      </p:grpSpPr>
      <p:sp>
        <p:nvSpPr>
          <p:cNvPr id="2" name="矩形 1"/>
          <p:cNvSpPr/>
          <p:nvPr/>
        </p:nvSpPr>
        <p:spPr>
          <a:xfrm>
            <a:off x="360363" y="195263"/>
            <a:ext cx="360362" cy="360362"/>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 name="矩形 2"/>
          <p:cNvSpPr/>
          <p:nvPr/>
        </p:nvSpPr>
        <p:spPr>
          <a:xfrm>
            <a:off x="534988" y="342900"/>
            <a:ext cx="290512" cy="290513"/>
          </a:xfrm>
          <a:prstGeom prst="rect">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4" name="直接连接符 3"/>
          <p:cNvCxnSpPr/>
          <p:nvPr/>
        </p:nvCxnSpPr>
        <p:spPr>
          <a:xfrm>
            <a:off x="896938" y="608013"/>
            <a:ext cx="8212137"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标题 1"/>
          <p:cNvSpPr txBox="1">
            <a:spLocks/>
          </p:cNvSpPr>
          <p:nvPr/>
        </p:nvSpPr>
        <p:spPr bwMode="auto">
          <a:xfrm>
            <a:off x="1116013" y="95250"/>
            <a:ext cx="8229600" cy="565150"/>
          </a:xfrm>
          <a:prstGeom prst="rect">
            <a:avLst/>
          </a:prstGeom>
          <a:noFill/>
          <a:ln w="9525">
            <a:noFill/>
            <a:miter lim="800000"/>
            <a:headEnd/>
            <a:tailEnd/>
          </a:ln>
        </p:spPr>
        <p:txBody>
          <a:bodyPr/>
          <a:lstStyle/>
          <a:p>
            <a:r>
              <a:rPr lang="zh-CN" altLang="en-US" sz="2800" b="1">
                <a:solidFill>
                  <a:srgbClr val="0070C0"/>
                </a:solidFill>
                <a:latin typeface="微软雅黑" pitchFamily="34" charset="-122"/>
                <a:ea typeface="微软雅黑" pitchFamily="34" charset="-122"/>
              </a:rPr>
              <a:t>点击此处添加标题</a:t>
            </a:r>
          </a:p>
        </p:txBody>
      </p:sp>
      <p:grpSp>
        <p:nvGrpSpPr>
          <p:cNvPr id="6" name="组合 5"/>
          <p:cNvGrpSpPr>
            <a:grpSpLocks/>
          </p:cNvGrpSpPr>
          <p:nvPr/>
        </p:nvGrpSpPr>
        <p:grpSpPr bwMode="auto">
          <a:xfrm>
            <a:off x="2592388" y="1762125"/>
            <a:ext cx="2898775" cy="2897188"/>
            <a:chOff x="3868719" y="1776670"/>
            <a:chExt cx="2628619" cy="2628031"/>
          </a:xfrm>
        </p:grpSpPr>
        <p:sp>
          <p:nvSpPr>
            <p:cNvPr id="7" name="Freeform 4"/>
            <p:cNvSpPr>
              <a:spLocks/>
            </p:cNvSpPr>
            <p:nvPr/>
          </p:nvSpPr>
          <p:spPr bwMode="auto">
            <a:xfrm>
              <a:off x="3868719" y="1776670"/>
              <a:ext cx="2628619" cy="2628031"/>
            </a:xfrm>
            <a:custGeom>
              <a:avLst/>
              <a:gdLst>
                <a:gd name="T0" fmla="*/ 800 w 1050"/>
                <a:gd name="T1" fmla="*/ 903 h 1049"/>
                <a:gd name="T2" fmla="*/ 766 w 1050"/>
                <a:gd name="T3" fmla="*/ 996 h 1049"/>
                <a:gd name="T4" fmla="*/ 671 w 1050"/>
                <a:gd name="T5" fmla="*/ 969 h 1049"/>
                <a:gd name="T6" fmla="*/ 625 w 1050"/>
                <a:gd name="T7" fmla="*/ 1044 h 1049"/>
                <a:gd name="T8" fmla="*/ 526 w 1050"/>
                <a:gd name="T9" fmla="*/ 991 h 1049"/>
                <a:gd name="T10" fmla="*/ 443 w 1050"/>
                <a:gd name="T11" fmla="*/ 1047 h 1049"/>
                <a:gd name="T12" fmla="*/ 381 w 1050"/>
                <a:gd name="T13" fmla="*/ 969 h 1049"/>
                <a:gd name="T14" fmla="*/ 301 w 1050"/>
                <a:gd name="T15" fmla="*/ 1003 h 1049"/>
                <a:gd name="T16" fmla="*/ 272 w 1050"/>
                <a:gd name="T17" fmla="*/ 917 h 1049"/>
                <a:gd name="T18" fmla="*/ 232 w 1050"/>
                <a:gd name="T19" fmla="*/ 888 h 1049"/>
                <a:gd name="T20" fmla="*/ 140 w 1050"/>
                <a:gd name="T21" fmla="*/ 886 h 1049"/>
                <a:gd name="T22" fmla="*/ 134 w 1050"/>
                <a:gd name="T23" fmla="*/ 778 h 1049"/>
                <a:gd name="T24" fmla="*/ 47 w 1050"/>
                <a:gd name="T25" fmla="*/ 750 h 1049"/>
                <a:gd name="T26" fmla="*/ 78 w 1050"/>
                <a:gd name="T27" fmla="*/ 657 h 1049"/>
                <a:gd name="T28" fmla="*/ 0 w 1050"/>
                <a:gd name="T29" fmla="*/ 590 h 1049"/>
                <a:gd name="T30" fmla="*/ 60 w 1050"/>
                <a:gd name="T31" fmla="*/ 500 h 1049"/>
                <a:gd name="T32" fmla="*/ 6 w 1050"/>
                <a:gd name="T33" fmla="*/ 426 h 1049"/>
                <a:gd name="T34" fmla="*/ 86 w 1050"/>
                <a:gd name="T35" fmla="*/ 368 h 1049"/>
                <a:gd name="T36" fmla="*/ 55 w 1050"/>
                <a:gd name="T37" fmla="*/ 284 h 1049"/>
                <a:gd name="T38" fmla="*/ 148 w 1050"/>
                <a:gd name="T39" fmla="*/ 250 h 1049"/>
                <a:gd name="T40" fmla="*/ 140 w 1050"/>
                <a:gd name="T41" fmla="*/ 163 h 1049"/>
                <a:gd name="T42" fmla="*/ 232 w 1050"/>
                <a:gd name="T43" fmla="*/ 162 h 1049"/>
                <a:gd name="T44" fmla="*/ 271 w 1050"/>
                <a:gd name="T45" fmla="*/ 61 h 1049"/>
                <a:gd name="T46" fmla="*/ 358 w 1050"/>
                <a:gd name="T47" fmla="*/ 88 h 1049"/>
                <a:gd name="T48" fmla="*/ 405 w 1050"/>
                <a:gd name="T49" fmla="*/ 73 h 1049"/>
                <a:gd name="T50" fmla="*/ 501 w 1050"/>
                <a:gd name="T51" fmla="*/ 58 h 1049"/>
                <a:gd name="T52" fmla="*/ 592 w 1050"/>
                <a:gd name="T53" fmla="*/ 0 h 1049"/>
                <a:gd name="T54" fmla="*/ 646 w 1050"/>
                <a:gd name="T55" fmla="*/ 73 h 1049"/>
                <a:gd name="T56" fmla="*/ 694 w 1050"/>
                <a:gd name="T57" fmla="*/ 88 h 1049"/>
                <a:gd name="T58" fmla="*/ 781 w 1050"/>
                <a:gd name="T59" fmla="*/ 61 h 1049"/>
                <a:gd name="T60" fmla="*/ 810 w 1050"/>
                <a:gd name="T61" fmla="*/ 155 h 1049"/>
                <a:gd name="T62" fmla="*/ 900 w 1050"/>
                <a:gd name="T63" fmla="*/ 151 h 1049"/>
                <a:gd name="T64" fmla="*/ 904 w 1050"/>
                <a:gd name="T65" fmla="*/ 250 h 1049"/>
                <a:gd name="T66" fmla="*/ 997 w 1050"/>
                <a:gd name="T67" fmla="*/ 284 h 1049"/>
                <a:gd name="T68" fmla="*/ 970 w 1050"/>
                <a:gd name="T69" fmla="*/ 380 h 1049"/>
                <a:gd name="T70" fmla="*/ 1045 w 1050"/>
                <a:gd name="T71" fmla="*/ 426 h 1049"/>
                <a:gd name="T72" fmla="*/ 993 w 1050"/>
                <a:gd name="T73" fmla="*/ 524 h 1049"/>
                <a:gd name="T74" fmla="*/ 1048 w 1050"/>
                <a:gd name="T75" fmla="*/ 607 h 1049"/>
                <a:gd name="T76" fmla="*/ 970 w 1050"/>
                <a:gd name="T77" fmla="*/ 669 h 1049"/>
                <a:gd name="T78" fmla="*/ 1005 w 1050"/>
                <a:gd name="T79" fmla="*/ 750 h 1049"/>
                <a:gd name="T80" fmla="*/ 918 w 1050"/>
                <a:gd name="T81" fmla="*/ 778 h 1049"/>
                <a:gd name="T82" fmla="*/ 889 w 1050"/>
                <a:gd name="T83" fmla="*/ 818 h 1049"/>
                <a:gd name="T84" fmla="*/ 888 w 1050"/>
                <a:gd name="T85" fmla="*/ 911 h 10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50" h="1049">
                  <a:moveTo>
                    <a:pt x="888" y="911"/>
                  </a:moveTo>
                  <a:lnTo>
                    <a:pt x="820" y="888"/>
                  </a:lnTo>
                  <a:lnTo>
                    <a:pt x="800" y="903"/>
                  </a:lnTo>
                  <a:lnTo>
                    <a:pt x="780" y="917"/>
                  </a:lnTo>
                  <a:lnTo>
                    <a:pt x="781" y="988"/>
                  </a:lnTo>
                  <a:lnTo>
                    <a:pt x="766" y="996"/>
                  </a:lnTo>
                  <a:lnTo>
                    <a:pt x="751" y="1003"/>
                  </a:lnTo>
                  <a:lnTo>
                    <a:pt x="694" y="961"/>
                  </a:lnTo>
                  <a:lnTo>
                    <a:pt x="671" y="969"/>
                  </a:lnTo>
                  <a:lnTo>
                    <a:pt x="658" y="972"/>
                  </a:lnTo>
                  <a:lnTo>
                    <a:pt x="646" y="976"/>
                  </a:lnTo>
                  <a:lnTo>
                    <a:pt x="625" y="1044"/>
                  </a:lnTo>
                  <a:lnTo>
                    <a:pt x="592" y="1049"/>
                  </a:lnTo>
                  <a:lnTo>
                    <a:pt x="551" y="991"/>
                  </a:lnTo>
                  <a:lnTo>
                    <a:pt x="526" y="991"/>
                  </a:lnTo>
                  <a:lnTo>
                    <a:pt x="501" y="991"/>
                  </a:lnTo>
                  <a:lnTo>
                    <a:pt x="460" y="1049"/>
                  </a:lnTo>
                  <a:lnTo>
                    <a:pt x="443" y="1047"/>
                  </a:lnTo>
                  <a:lnTo>
                    <a:pt x="426" y="1044"/>
                  </a:lnTo>
                  <a:lnTo>
                    <a:pt x="405" y="976"/>
                  </a:lnTo>
                  <a:lnTo>
                    <a:pt x="381" y="969"/>
                  </a:lnTo>
                  <a:lnTo>
                    <a:pt x="369" y="965"/>
                  </a:lnTo>
                  <a:lnTo>
                    <a:pt x="358" y="961"/>
                  </a:lnTo>
                  <a:lnTo>
                    <a:pt x="301" y="1003"/>
                  </a:lnTo>
                  <a:lnTo>
                    <a:pt x="286" y="996"/>
                  </a:lnTo>
                  <a:lnTo>
                    <a:pt x="271" y="988"/>
                  </a:lnTo>
                  <a:lnTo>
                    <a:pt x="272" y="917"/>
                  </a:lnTo>
                  <a:lnTo>
                    <a:pt x="252" y="903"/>
                  </a:lnTo>
                  <a:lnTo>
                    <a:pt x="242" y="895"/>
                  </a:lnTo>
                  <a:lnTo>
                    <a:pt x="232" y="888"/>
                  </a:lnTo>
                  <a:lnTo>
                    <a:pt x="164" y="911"/>
                  </a:lnTo>
                  <a:lnTo>
                    <a:pt x="152" y="899"/>
                  </a:lnTo>
                  <a:lnTo>
                    <a:pt x="140" y="886"/>
                  </a:lnTo>
                  <a:lnTo>
                    <a:pt x="163" y="818"/>
                  </a:lnTo>
                  <a:lnTo>
                    <a:pt x="148" y="799"/>
                  </a:lnTo>
                  <a:lnTo>
                    <a:pt x="134" y="778"/>
                  </a:lnTo>
                  <a:lnTo>
                    <a:pt x="63" y="779"/>
                  </a:lnTo>
                  <a:lnTo>
                    <a:pt x="55" y="765"/>
                  </a:lnTo>
                  <a:lnTo>
                    <a:pt x="47" y="750"/>
                  </a:lnTo>
                  <a:lnTo>
                    <a:pt x="90" y="693"/>
                  </a:lnTo>
                  <a:lnTo>
                    <a:pt x="82" y="669"/>
                  </a:lnTo>
                  <a:lnTo>
                    <a:pt x="78" y="657"/>
                  </a:lnTo>
                  <a:lnTo>
                    <a:pt x="75" y="645"/>
                  </a:lnTo>
                  <a:lnTo>
                    <a:pt x="6" y="623"/>
                  </a:lnTo>
                  <a:lnTo>
                    <a:pt x="0" y="590"/>
                  </a:lnTo>
                  <a:lnTo>
                    <a:pt x="60" y="549"/>
                  </a:lnTo>
                  <a:lnTo>
                    <a:pt x="59" y="524"/>
                  </a:lnTo>
                  <a:lnTo>
                    <a:pt x="60" y="500"/>
                  </a:lnTo>
                  <a:lnTo>
                    <a:pt x="0" y="459"/>
                  </a:lnTo>
                  <a:lnTo>
                    <a:pt x="3" y="442"/>
                  </a:lnTo>
                  <a:lnTo>
                    <a:pt x="6" y="426"/>
                  </a:lnTo>
                  <a:lnTo>
                    <a:pt x="75" y="405"/>
                  </a:lnTo>
                  <a:lnTo>
                    <a:pt x="82" y="380"/>
                  </a:lnTo>
                  <a:lnTo>
                    <a:pt x="86" y="368"/>
                  </a:lnTo>
                  <a:lnTo>
                    <a:pt x="90" y="356"/>
                  </a:lnTo>
                  <a:lnTo>
                    <a:pt x="47" y="299"/>
                  </a:lnTo>
                  <a:lnTo>
                    <a:pt x="55" y="284"/>
                  </a:lnTo>
                  <a:lnTo>
                    <a:pt x="63" y="270"/>
                  </a:lnTo>
                  <a:lnTo>
                    <a:pt x="134" y="271"/>
                  </a:lnTo>
                  <a:lnTo>
                    <a:pt x="148" y="250"/>
                  </a:lnTo>
                  <a:lnTo>
                    <a:pt x="155" y="240"/>
                  </a:lnTo>
                  <a:lnTo>
                    <a:pt x="163" y="231"/>
                  </a:lnTo>
                  <a:lnTo>
                    <a:pt x="140" y="163"/>
                  </a:lnTo>
                  <a:lnTo>
                    <a:pt x="152" y="151"/>
                  </a:lnTo>
                  <a:lnTo>
                    <a:pt x="164" y="139"/>
                  </a:lnTo>
                  <a:lnTo>
                    <a:pt x="232" y="162"/>
                  </a:lnTo>
                  <a:lnTo>
                    <a:pt x="252" y="147"/>
                  </a:lnTo>
                  <a:lnTo>
                    <a:pt x="272" y="133"/>
                  </a:lnTo>
                  <a:lnTo>
                    <a:pt x="271" y="61"/>
                  </a:lnTo>
                  <a:lnTo>
                    <a:pt x="286" y="53"/>
                  </a:lnTo>
                  <a:lnTo>
                    <a:pt x="301" y="46"/>
                  </a:lnTo>
                  <a:lnTo>
                    <a:pt x="358" y="88"/>
                  </a:lnTo>
                  <a:lnTo>
                    <a:pt x="381" y="80"/>
                  </a:lnTo>
                  <a:lnTo>
                    <a:pt x="393" y="76"/>
                  </a:lnTo>
                  <a:lnTo>
                    <a:pt x="405" y="73"/>
                  </a:lnTo>
                  <a:lnTo>
                    <a:pt x="426" y="5"/>
                  </a:lnTo>
                  <a:lnTo>
                    <a:pt x="460" y="0"/>
                  </a:lnTo>
                  <a:lnTo>
                    <a:pt x="501" y="58"/>
                  </a:lnTo>
                  <a:lnTo>
                    <a:pt x="526" y="57"/>
                  </a:lnTo>
                  <a:lnTo>
                    <a:pt x="551" y="58"/>
                  </a:lnTo>
                  <a:lnTo>
                    <a:pt x="592" y="0"/>
                  </a:lnTo>
                  <a:lnTo>
                    <a:pt x="608" y="2"/>
                  </a:lnTo>
                  <a:lnTo>
                    <a:pt x="625" y="5"/>
                  </a:lnTo>
                  <a:lnTo>
                    <a:pt x="646" y="73"/>
                  </a:lnTo>
                  <a:lnTo>
                    <a:pt x="671" y="80"/>
                  </a:lnTo>
                  <a:lnTo>
                    <a:pt x="682" y="84"/>
                  </a:lnTo>
                  <a:lnTo>
                    <a:pt x="694" y="88"/>
                  </a:lnTo>
                  <a:lnTo>
                    <a:pt x="751" y="46"/>
                  </a:lnTo>
                  <a:lnTo>
                    <a:pt x="766" y="53"/>
                  </a:lnTo>
                  <a:lnTo>
                    <a:pt x="781" y="61"/>
                  </a:lnTo>
                  <a:lnTo>
                    <a:pt x="780" y="133"/>
                  </a:lnTo>
                  <a:lnTo>
                    <a:pt x="800" y="147"/>
                  </a:lnTo>
                  <a:lnTo>
                    <a:pt x="810" y="155"/>
                  </a:lnTo>
                  <a:lnTo>
                    <a:pt x="820" y="162"/>
                  </a:lnTo>
                  <a:lnTo>
                    <a:pt x="888" y="139"/>
                  </a:lnTo>
                  <a:lnTo>
                    <a:pt x="900" y="151"/>
                  </a:lnTo>
                  <a:lnTo>
                    <a:pt x="912" y="163"/>
                  </a:lnTo>
                  <a:lnTo>
                    <a:pt x="889" y="231"/>
                  </a:lnTo>
                  <a:lnTo>
                    <a:pt x="904" y="250"/>
                  </a:lnTo>
                  <a:lnTo>
                    <a:pt x="918" y="271"/>
                  </a:lnTo>
                  <a:lnTo>
                    <a:pt x="989" y="270"/>
                  </a:lnTo>
                  <a:lnTo>
                    <a:pt x="997" y="284"/>
                  </a:lnTo>
                  <a:lnTo>
                    <a:pt x="1005" y="299"/>
                  </a:lnTo>
                  <a:lnTo>
                    <a:pt x="962" y="356"/>
                  </a:lnTo>
                  <a:lnTo>
                    <a:pt x="970" y="380"/>
                  </a:lnTo>
                  <a:lnTo>
                    <a:pt x="974" y="393"/>
                  </a:lnTo>
                  <a:lnTo>
                    <a:pt x="977" y="405"/>
                  </a:lnTo>
                  <a:lnTo>
                    <a:pt x="1045" y="426"/>
                  </a:lnTo>
                  <a:lnTo>
                    <a:pt x="1050" y="459"/>
                  </a:lnTo>
                  <a:lnTo>
                    <a:pt x="992" y="500"/>
                  </a:lnTo>
                  <a:lnTo>
                    <a:pt x="993" y="524"/>
                  </a:lnTo>
                  <a:lnTo>
                    <a:pt x="992" y="549"/>
                  </a:lnTo>
                  <a:lnTo>
                    <a:pt x="1050" y="590"/>
                  </a:lnTo>
                  <a:lnTo>
                    <a:pt x="1048" y="607"/>
                  </a:lnTo>
                  <a:lnTo>
                    <a:pt x="1045" y="623"/>
                  </a:lnTo>
                  <a:lnTo>
                    <a:pt x="977" y="645"/>
                  </a:lnTo>
                  <a:lnTo>
                    <a:pt x="970" y="669"/>
                  </a:lnTo>
                  <a:lnTo>
                    <a:pt x="966" y="681"/>
                  </a:lnTo>
                  <a:lnTo>
                    <a:pt x="962" y="693"/>
                  </a:lnTo>
                  <a:lnTo>
                    <a:pt x="1005" y="750"/>
                  </a:lnTo>
                  <a:lnTo>
                    <a:pt x="997" y="765"/>
                  </a:lnTo>
                  <a:lnTo>
                    <a:pt x="989" y="779"/>
                  </a:lnTo>
                  <a:lnTo>
                    <a:pt x="918" y="778"/>
                  </a:lnTo>
                  <a:lnTo>
                    <a:pt x="904" y="799"/>
                  </a:lnTo>
                  <a:lnTo>
                    <a:pt x="897" y="809"/>
                  </a:lnTo>
                  <a:lnTo>
                    <a:pt x="889" y="818"/>
                  </a:lnTo>
                  <a:lnTo>
                    <a:pt x="912" y="886"/>
                  </a:lnTo>
                  <a:lnTo>
                    <a:pt x="900" y="899"/>
                  </a:lnTo>
                  <a:lnTo>
                    <a:pt x="888" y="911"/>
                  </a:lnTo>
                  <a:close/>
                </a:path>
              </a:pathLst>
            </a:custGeom>
            <a:solidFill>
              <a:srgbClr val="0070C0"/>
            </a:solidFill>
            <a:ln w="3175" cap="flat" cmpd="sng" algn="ctr">
              <a:no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008035" fontAlgn="auto">
                <a:lnSpc>
                  <a:spcPct val="120000"/>
                </a:lnSpc>
                <a:spcBef>
                  <a:spcPts val="661"/>
                </a:spcBef>
                <a:spcAft>
                  <a:spcPts val="661"/>
                </a:spcAft>
                <a:defRPr/>
              </a:pPr>
              <a:endParaRPr lang="en-US" sz="3100" kern="0" dirty="0">
                <a:solidFill>
                  <a:srgbClr val="0070C0"/>
                </a:solidFill>
                <a:latin typeface="Impact" pitchFamily="34" charset="0"/>
                <a:ea typeface="微软雅黑"/>
              </a:endParaRPr>
            </a:p>
          </p:txBody>
        </p:sp>
        <p:sp>
          <p:nvSpPr>
            <p:cNvPr id="8" name="Oval 5"/>
            <p:cNvSpPr>
              <a:spLocks noChangeArrowheads="1"/>
            </p:cNvSpPr>
            <p:nvPr/>
          </p:nvSpPr>
          <p:spPr bwMode="auto">
            <a:xfrm>
              <a:off x="4274672" y="2176995"/>
              <a:ext cx="1822471" cy="1827382"/>
            </a:xfrm>
            <a:prstGeom prst="ellipse">
              <a:avLst/>
            </a:prstGeom>
            <a:solidFill>
              <a:srgbClr val="FFFFFF">
                <a:lumMod val="95000"/>
              </a:srgbClr>
            </a:solidFill>
            <a:ln w="22225">
              <a:noFill/>
              <a:round/>
              <a:headEnd/>
              <a:tailEnd/>
            </a:ln>
            <a:effectLst/>
            <a:extLst/>
          </p:spPr>
          <p:txBody>
            <a:bodyPr anchor="ctr" anchorCtr="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008035" fontAlgn="auto">
                <a:spcBef>
                  <a:spcPts val="0"/>
                </a:spcBef>
                <a:spcAft>
                  <a:spcPts val="0"/>
                </a:spcAft>
                <a:defRPr/>
              </a:pPr>
              <a:r>
                <a:rPr lang="zh-CN" altLang="en-US" sz="2000" kern="0" dirty="0">
                  <a:solidFill>
                    <a:srgbClr val="0070C0"/>
                  </a:solidFill>
                  <a:ea typeface="微软雅黑"/>
                </a:rPr>
                <a:t>单击此处添加文本</a:t>
              </a:r>
              <a:endParaRPr lang="en-US" sz="2000" kern="0" dirty="0">
                <a:solidFill>
                  <a:srgbClr val="0070C0"/>
                </a:solidFill>
                <a:ea typeface="微软雅黑"/>
              </a:endParaRPr>
            </a:p>
          </p:txBody>
        </p:sp>
      </p:grpSp>
      <p:grpSp>
        <p:nvGrpSpPr>
          <p:cNvPr id="9" name="组合 8"/>
          <p:cNvGrpSpPr>
            <a:grpSpLocks/>
          </p:cNvGrpSpPr>
          <p:nvPr/>
        </p:nvGrpSpPr>
        <p:grpSpPr bwMode="auto">
          <a:xfrm>
            <a:off x="5143500" y="1230313"/>
            <a:ext cx="1974850" cy="1973262"/>
            <a:chOff x="6012485" y="1170407"/>
            <a:chExt cx="1487948" cy="1487615"/>
          </a:xfrm>
        </p:grpSpPr>
        <p:sp>
          <p:nvSpPr>
            <p:cNvPr id="10" name="Freeform 6"/>
            <p:cNvSpPr>
              <a:spLocks/>
            </p:cNvSpPr>
            <p:nvPr/>
          </p:nvSpPr>
          <p:spPr bwMode="auto">
            <a:xfrm>
              <a:off x="6012485" y="1170407"/>
              <a:ext cx="1487948" cy="1487615"/>
            </a:xfrm>
            <a:custGeom>
              <a:avLst/>
              <a:gdLst>
                <a:gd name="T0" fmla="*/ 441 w 637"/>
                <a:gd name="T1" fmla="*/ 550 h 638"/>
                <a:gd name="T2" fmla="*/ 420 w 637"/>
                <a:gd name="T3" fmla="*/ 560 h 638"/>
                <a:gd name="T4" fmla="*/ 397 w 637"/>
                <a:gd name="T5" fmla="*/ 568 h 638"/>
                <a:gd name="T6" fmla="*/ 362 w 637"/>
                <a:gd name="T7" fmla="*/ 636 h 638"/>
                <a:gd name="T8" fmla="*/ 312 w 637"/>
                <a:gd name="T9" fmla="*/ 579 h 638"/>
                <a:gd name="T10" fmla="*/ 288 w 637"/>
                <a:gd name="T11" fmla="*/ 577 h 638"/>
                <a:gd name="T12" fmla="*/ 264 w 637"/>
                <a:gd name="T13" fmla="*/ 573 h 638"/>
                <a:gd name="T14" fmla="*/ 209 w 637"/>
                <a:gd name="T15" fmla="*/ 619 h 638"/>
                <a:gd name="T16" fmla="*/ 181 w 637"/>
                <a:gd name="T17" fmla="*/ 608 h 638"/>
                <a:gd name="T18" fmla="*/ 174 w 637"/>
                <a:gd name="T19" fmla="*/ 533 h 638"/>
                <a:gd name="T20" fmla="*/ 155 w 637"/>
                <a:gd name="T21" fmla="*/ 519 h 638"/>
                <a:gd name="T22" fmla="*/ 79 w 637"/>
                <a:gd name="T23" fmla="*/ 531 h 638"/>
                <a:gd name="T24" fmla="*/ 56 w 637"/>
                <a:gd name="T25" fmla="*/ 502 h 638"/>
                <a:gd name="T26" fmla="*/ 89 w 637"/>
                <a:gd name="T27" fmla="*/ 432 h 638"/>
                <a:gd name="T28" fmla="*/ 78 w 637"/>
                <a:gd name="T29" fmla="*/ 410 h 638"/>
                <a:gd name="T30" fmla="*/ 6 w 637"/>
                <a:gd name="T31" fmla="*/ 383 h 638"/>
                <a:gd name="T32" fmla="*/ 0 w 637"/>
                <a:gd name="T33" fmla="*/ 346 h 638"/>
                <a:gd name="T34" fmla="*/ 64 w 637"/>
                <a:gd name="T35" fmla="*/ 301 h 638"/>
                <a:gd name="T36" fmla="*/ 67 w 637"/>
                <a:gd name="T37" fmla="*/ 276 h 638"/>
                <a:gd name="T38" fmla="*/ 17 w 637"/>
                <a:gd name="T39" fmla="*/ 215 h 638"/>
                <a:gd name="T40" fmla="*/ 30 w 637"/>
                <a:gd name="T41" fmla="*/ 182 h 638"/>
                <a:gd name="T42" fmla="*/ 109 w 637"/>
                <a:gd name="T43" fmla="*/ 175 h 638"/>
                <a:gd name="T44" fmla="*/ 124 w 637"/>
                <a:gd name="T45" fmla="*/ 155 h 638"/>
                <a:gd name="T46" fmla="*/ 111 w 637"/>
                <a:gd name="T47" fmla="*/ 76 h 638"/>
                <a:gd name="T48" fmla="*/ 138 w 637"/>
                <a:gd name="T49" fmla="*/ 55 h 638"/>
                <a:gd name="T50" fmla="*/ 211 w 637"/>
                <a:gd name="T51" fmla="*/ 88 h 638"/>
                <a:gd name="T52" fmla="*/ 234 w 637"/>
                <a:gd name="T53" fmla="*/ 79 h 638"/>
                <a:gd name="T54" fmla="*/ 261 w 637"/>
                <a:gd name="T55" fmla="*/ 4 h 638"/>
                <a:gd name="T56" fmla="*/ 279 w 637"/>
                <a:gd name="T57" fmla="*/ 1 h 638"/>
                <a:gd name="T58" fmla="*/ 330 w 637"/>
                <a:gd name="T59" fmla="*/ 64 h 638"/>
                <a:gd name="T60" fmla="*/ 355 w 637"/>
                <a:gd name="T61" fmla="*/ 66 h 638"/>
                <a:gd name="T62" fmla="*/ 379 w 637"/>
                <a:gd name="T63" fmla="*/ 70 h 638"/>
                <a:gd name="T64" fmla="*/ 436 w 637"/>
                <a:gd name="T65" fmla="*/ 21 h 638"/>
                <a:gd name="T66" fmla="*/ 461 w 637"/>
                <a:gd name="T67" fmla="*/ 32 h 638"/>
                <a:gd name="T68" fmla="*/ 468 w 637"/>
                <a:gd name="T69" fmla="*/ 110 h 638"/>
                <a:gd name="T70" fmla="*/ 488 w 637"/>
                <a:gd name="T71" fmla="*/ 125 h 638"/>
                <a:gd name="T72" fmla="*/ 562 w 637"/>
                <a:gd name="T73" fmla="*/ 112 h 638"/>
                <a:gd name="T74" fmla="*/ 579 w 637"/>
                <a:gd name="T75" fmla="*/ 136 h 638"/>
                <a:gd name="T76" fmla="*/ 548 w 637"/>
                <a:gd name="T77" fmla="*/ 201 h 638"/>
                <a:gd name="T78" fmla="*/ 554 w 637"/>
                <a:gd name="T79" fmla="*/ 213 h 638"/>
                <a:gd name="T80" fmla="*/ 563 w 637"/>
                <a:gd name="T81" fmla="*/ 235 h 638"/>
                <a:gd name="T82" fmla="*/ 632 w 637"/>
                <a:gd name="T83" fmla="*/ 261 h 638"/>
                <a:gd name="T84" fmla="*/ 637 w 637"/>
                <a:gd name="T85" fmla="*/ 301 h 638"/>
                <a:gd name="T86" fmla="*/ 577 w 637"/>
                <a:gd name="T87" fmla="*/ 344 h 638"/>
                <a:gd name="T88" fmla="*/ 574 w 637"/>
                <a:gd name="T89" fmla="*/ 367 h 638"/>
                <a:gd name="T90" fmla="*/ 620 w 637"/>
                <a:gd name="T91" fmla="*/ 424 h 638"/>
                <a:gd name="T92" fmla="*/ 604 w 637"/>
                <a:gd name="T93" fmla="*/ 462 h 638"/>
                <a:gd name="T94" fmla="*/ 532 w 637"/>
                <a:gd name="T95" fmla="*/ 469 h 638"/>
                <a:gd name="T96" fmla="*/ 518 w 637"/>
                <a:gd name="T97" fmla="*/ 488 h 638"/>
                <a:gd name="T98" fmla="*/ 529 w 637"/>
                <a:gd name="T99" fmla="*/ 559 h 638"/>
                <a:gd name="T100" fmla="*/ 505 w 637"/>
                <a:gd name="T101" fmla="*/ 579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37" h="638">
                  <a:moveTo>
                    <a:pt x="496" y="585"/>
                  </a:moveTo>
                  <a:lnTo>
                    <a:pt x="441" y="550"/>
                  </a:lnTo>
                  <a:lnTo>
                    <a:pt x="431" y="555"/>
                  </a:lnTo>
                  <a:lnTo>
                    <a:pt x="420" y="560"/>
                  </a:lnTo>
                  <a:lnTo>
                    <a:pt x="409" y="564"/>
                  </a:lnTo>
                  <a:lnTo>
                    <a:pt x="397" y="568"/>
                  </a:lnTo>
                  <a:lnTo>
                    <a:pt x="382" y="633"/>
                  </a:lnTo>
                  <a:lnTo>
                    <a:pt x="362" y="636"/>
                  </a:lnTo>
                  <a:lnTo>
                    <a:pt x="342" y="638"/>
                  </a:lnTo>
                  <a:lnTo>
                    <a:pt x="312" y="579"/>
                  </a:lnTo>
                  <a:lnTo>
                    <a:pt x="300" y="579"/>
                  </a:lnTo>
                  <a:lnTo>
                    <a:pt x="288" y="577"/>
                  </a:lnTo>
                  <a:lnTo>
                    <a:pt x="275" y="576"/>
                  </a:lnTo>
                  <a:lnTo>
                    <a:pt x="264" y="573"/>
                  </a:lnTo>
                  <a:lnTo>
                    <a:pt x="219" y="622"/>
                  </a:lnTo>
                  <a:lnTo>
                    <a:pt x="209" y="619"/>
                  </a:lnTo>
                  <a:lnTo>
                    <a:pt x="200" y="616"/>
                  </a:lnTo>
                  <a:lnTo>
                    <a:pt x="181" y="608"/>
                  </a:lnTo>
                  <a:lnTo>
                    <a:pt x="184" y="540"/>
                  </a:lnTo>
                  <a:lnTo>
                    <a:pt x="174" y="533"/>
                  </a:lnTo>
                  <a:lnTo>
                    <a:pt x="164" y="526"/>
                  </a:lnTo>
                  <a:lnTo>
                    <a:pt x="155" y="519"/>
                  </a:lnTo>
                  <a:lnTo>
                    <a:pt x="146" y="511"/>
                  </a:lnTo>
                  <a:lnTo>
                    <a:pt x="79" y="531"/>
                  </a:lnTo>
                  <a:lnTo>
                    <a:pt x="67" y="517"/>
                  </a:lnTo>
                  <a:lnTo>
                    <a:pt x="56" y="502"/>
                  </a:lnTo>
                  <a:lnTo>
                    <a:pt x="94" y="443"/>
                  </a:lnTo>
                  <a:lnTo>
                    <a:pt x="89" y="432"/>
                  </a:lnTo>
                  <a:lnTo>
                    <a:pt x="83" y="421"/>
                  </a:lnTo>
                  <a:lnTo>
                    <a:pt x="78" y="410"/>
                  </a:lnTo>
                  <a:lnTo>
                    <a:pt x="74" y="398"/>
                  </a:lnTo>
                  <a:lnTo>
                    <a:pt x="6" y="383"/>
                  </a:lnTo>
                  <a:lnTo>
                    <a:pt x="3" y="364"/>
                  </a:lnTo>
                  <a:lnTo>
                    <a:pt x="0" y="346"/>
                  </a:lnTo>
                  <a:lnTo>
                    <a:pt x="63" y="314"/>
                  </a:lnTo>
                  <a:lnTo>
                    <a:pt x="64" y="301"/>
                  </a:lnTo>
                  <a:lnTo>
                    <a:pt x="65" y="288"/>
                  </a:lnTo>
                  <a:lnTo>
                    <a:pt x="67" y="276"/>
                  </a:lnTo>
                  <a:lnTo>
                    <a:pt x="69" y="264"/>
                  </a:lnTo>
                  <a:lnTo>
                    <a:pt x="17" y="215"/>
                  </a:lnTo>
                  <a:lnTo>
                    <a:pt x="23" y="198"/>
                  </a:lnTo>
                  <a:lnTo>
                    <a:pt x="30" y="182"/>
                  </a:lnTo>
                  <a:lnTo>
                    <a:pt x="102" y="185"/>
                  </a:lnTo>
                  <a:lnTo>
                    <a:pt x="109" y="175"/>
                  </a:lnTo>
                  <a:lnTo>
                    <a:pt x="117" y="165"/>
                  </a:lnTo>
                  <a:lnTo>
                    <a:pt x="124" y="155"/>
                  </a:lnTo>
                  <a:lnTo>
                    <a:pt x="133" y="146"/>
                  </a:lnTo>
                  <a:lnTo>
                    <a:pt x="111" y="76"/>
                  </a:lnTo>
                  <a:lnTo>
                    <a:pt x="124" y="65"/>
                  </a:lnTo>
                  <a:lnTo>
                    <a:pt x="138" y="55"/>
                  </a:lnTo>
                  <a:lnTo>
                    <a:pt x="200" y="94"/>
                  </a:lnTo>
                  <a:lnTo>
                    <a:pt x="211" y="88"/>
                  </a:lnTo>
                  <a:lnTo>
                    <a:pt x="222" y="83"/>
                  </a:lnTo>
                  <a:lnTo>
                    <a:pt x="234" y="79"/>
                  </a:lnTo>
                  <a:lnTo>
                    <a:pt x="246" y="75"/>
                  </a:lnTo>
                  <a:lnTo>
                    <a:pt x="261" y="4"/>
                  </a:lnTo>
                  <a:lnTo>
                    <a:pt x="270" y="3"/>
                  </a:lnTo>
                  <a:lnTo>
                    <a:pt x="279" y="1"/>
                  </a:lnTo>
                  <a:lnTo>
                    <a:pt x="297" y="0"/>
                  </a:lnTo>
                  <a:lnTo>
                    <a:pt x="330" y="64"/>
                  </a:lnTo>
                  <a:lnTo>
                    <a:pt x="343" y="65"/>
                  </a:lnTo>
                  <a:lnTo>
                    <a:pt x="355" y="66"/>
                  </a:lnTo>
                  <a:lnTo>
                    <a:pt x="367" y="68"/>
                  </a:lnTo>
                  <a:lnTo>
                    <a:pt x="379" y="70"/>
                  </a:lnTo>
                  <a:lnTo>
                    <a:pt x="427" y="18"/>
                  </a:lnTo>
                  <a:lnTo>
                    <a:pt x="436" y="21"/>
                  </a:lnTo>
                  <a:lnTo>
                    <a:pt x="444" y="25"/>
                  </a:lnTo>
                  <a:lnTo>
                    <a:pt x="461" y="32"/>
                  </a:lnTo>
                  <a:lnTo>
                    <a:pt x="458" y="103"/>
                  </a:lnTo>
                  <a:lnTo>
                    <a:pt x="468" y="110"/>
                  </a:lnTo>
                  <a:lnTo>
                    <a:pt x="478" y="117"/>
                  </a:lnTo>
                  <a:lnTo>
                    <a:pt x="488" y="125"/>
                  </a:lnTo>
                  <a:lnTo>
                    <a:pt x="497" y="134"/>
                  </a:lnTo>
                  <a:lnTo>
                    <a:pt x="562" y="112"/>
                  </a:lnTo>
                  <a:lnTo>
                    <a:pt x="574" y="128"/>
                  </a:lnTo>
                  <a:lnTo>
                    <a:pt x="579" y="136"/>
                  </a:lnTo>
                  <a:lnTo>
                    <a:pt x="586" y="144"/>
                  </a:lnTo>
                  <a:lnTo>
                    <a:pt x="548" y="201"/>
                  </a:lnTo>
                  <a:lnTo>
                    <a:pt x="551" y="206"/>
                  </a:lnTo>
                  <a:lnTo>
                    <a:pt x="554" y="213"/>
                  </a:lnTo>
                  <a:lnTo>
                    <a:pt x="559" y="224"/>
                  </a:lnTo>
                  <a:lnTo>
                    <a:pt x="563" y="235"/>
                  </a:lnTo>
                  <a:lnTo>
                    <a:pt x="567" y="247"/>
                  </a:lnTo>
                  <a:lnTo>
                    <a:pt x="632" y="261"/>
                  </a:lnTo>
                  <a:lnTo>
                    <a:pt x="635" y="280"/>
                  </a:lnTo>
                  <a:lnTo>
                    <a:pt x="637" y="301"/>
                  </a:lnTo>
                  <a:lnTo>
                    <a:pt x="578" y="332"/>
                  </a:lnTo>
                  <a:lnTo>
                    <a:pt x="577" y="344"/>
                  </a:lnTo>
                  <a:lnTo>
                    <a:pt x="576" y="356"/>
                  </a:lnTo>
                  <a:lnTo>
                    <a:pt x="574" y="367"/>
                  </a:lnTo>
                  <a:lnTo>
                    <a:pt x="571" y="380"/>
                  </a:lnTo>
                  <a:lnTo>
                    <a:pt x="620" y="424"/>
                  </a:lnTo>
                  <a:lnTo>
                    <a:pt x="613" y="443"/>
                  </a:lnTo>
                  <a:lnTo>
                    <a:pt x="604" y="462"/>
                  </a:lnTo>
                  <a:lnTo>
                    <a:pt x="539" y="458"/>
                  </a:lnTo>
                  <a:lnTo>
                    <a:pt x="532" y="469"/>
                  </a:lnTo>
                  <a:lnTo>
                    <a:pt x="525" y="479"/>
                  </a:lnTo>
                  <a:lnTo>
                    <a:pt x="518" y="488"/>
                  </a:lnTo>
                  <a:lnTo>
                    <a:pt x="510" y="497"/>
                  </a:lnTo>
                  <a:lnTo>
                    <a:pt x="529" y="559"/>
                  </a:lnTo>
                  <a:lnTo>
                    <a:pt x="513" y="573"/>
                  </a:lnTo>
                  <a:lnTo>
                    <a:pt x="505" y="579"/>
                  </a:lnTo>
                  <a:lnTo>
                    <a:pt x="496" y="585"/>
                  </a:lnTo>
                  <a:close/>
                </a:path>
              </a:pathLst>
            </a:custGeom>
            <a:solidFill>
              <a:srgbClr val="FF9900"/>
            </a:solidFill>
            <a:ln w="3175" cap="flat" cmpd="sng" algn="ctr">
              <a:no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008035" fontAlgn="auto">
                <a:lnSpc>
                  <a:spcPct val="120000"/>
                </a:lnSpc>
                <a:spcBef>
                  <a:spcPts val="661"/>
                </a:spcBef>
                <a:spcAft>
                  <a:spcPts val="661"/>
                </a:spcAft>
                <a:defRPr/>
              </a:pPr>
              <a:endParaRPr lang="en-US" sz="3100" kern="0" dirty="0">
                <a:solidFill>
                  <a:srgbClr val="0070C0"/>
                </a:solidFill>
                <a:latin typeface="Impact" pitchFamily="34" charset="0"/>
                <a:ea typeface="微软雅黑"/>
              </a:endParaRPr>
            </a:p>
          </p:txBody>
        </p:sp>
        <p:sp>
          <p:nvSpPr>
            <p:cNvPr id="11" name="Oval 7"/>
            <p:cNvSpPr>
              <a:spLocks noChangeArrowheads="1"/>
            </p:cNvSpPr>
            <p:nvPr/>
          </p:nvSpPr>
          <p:spPr bwMode="auto">
            <a:xfrm>
              <a:off x="6307922" y="1468408"/>
              <a:ext cx="897075" cy="891612"/>
            </a:xfrm>
            <a:prstGeom prst="ellipse">
              <a:avLst/>
            </a:prstGeom>
            <a:solidFill>
              <a:srgbClr val="FFFFFF">
                <a:lumMod val="95000"/>
              </a:srgbClr>
            </a:solidFill>
            <a:ln w="22225">
              <a:noFill/>
              <a:round/>
              <a:headEnd/>
              <a:tailEnd/>
            </a:ln>
            <a:effectLst/>
            <a:extLst/>
          </p:spPr>
          <p:txBody>
            <a:bodyPr anchor="ctr" anchorCtr="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zh-CN" altLang="en-US" sz="1200" kern="0" dirty="0">
                  <a:solidFill>
                    <a:srgbClr val="0070C0"/>
                  </a:solidFill>
                  <a:ea typeface="微软雅黑"/>
                </a:rPr>
                <a:t>单击此处添加文本</a:t>
              </a:r>
              <a:endParaRPr lang="en-US" altLang="zh-CN" sz="1200" kern="0" dirty="0">
                <a:solidFill>
                  <a:srgbClr val="0070C0"/>
                </a:solidFill>
                <a:ea typeface="微软雅黑"/>
              </a:endParaRPr>
            </a:p>
          </p:txBody>
        </p:sp>
      </p:grpSp>
      <p:grpSp>
        <p:nvGrpSpPr>
          <p:cNvPr id="12" name="组合 11"/>
          <p:cNvGrpSpPr>
            <a:grpSpLocks/>
          </p:cNvGrpSpPr>
          <p:nvPr/>
        </p:nvGrpSpPr>
        <p:grpSpPr bwMode="auto">
          <a:xfrm>
            <a:off x="463550" y="1525588"/>
            <a:ext cx="2287588" cy="2293937"/>
            <a:chOff x="2057536" y="1194444"/>
            <a:chExt cx="2075647" cy="2080525"/>
          </a:xfrm>
        </p:grpSpPr>
        <p:sp>
          <p:nvSpPr>
            <p:cNvPr id="13" name="Freeform 8"/>
            <p:cNvSpPr>
              <a:spLocks/>
            </p:cNvSpPr>
            <p:nvPr/>
          </p:nvSpPr>
          <p:spPr bwMode="auto">
            <a:xfrm>
              <a:off x="2057536" y="1194444"/>
              <a:ext cx="2075647" cy="2080525"/>
            </a:xfrm>
            <a:custGeom>
              <a:avLst/>
              <a:gdLst>
                <a:gd name="T0" fmla="*/ 587 w 808"/>
                <a:gd name="T1" fmla="*/ 691 h 810"/>
                <a:gd name="T2" fmla="*/ 553 w 808"/>
                <a:gd name="T3" fmla="*/ 710 h 810"/>
                <a:gd name="T4" fmla="*/ 535 w 808"/>
                <a:gd name="T5" fmla="*/ 789 h 810"/>
                <a:gd name="T6" fmla="*/ 509 w 808"/>
                <a:gd name="T7" fmla="*/ 797 h 810"/>
                <a:gd name="T8" fmla="*/ 450 w 808"/>
                <a:gd name="T9" fmla="*/ 741 h 810"/>
                <a:gd name="T10" fmla="*/ 425 w 808"/>
                <a:gd name="T11" fmla="*/ 744 h 810"/>
                <a:gd name="T12" fmla="*/ 378 w 808"/>
                <a:gd name="T13" fmla="*/ 810 h 810"/>
                <a:gd name="T14" fmla="*/ 351 w 808"/>
                <a:gd name="T15" fmla="*/ 807 h 810"/>
                <a:gd name="T16" fmla="*/ 317 w 808"/>
                <a:gd name="T17" fmla="*/ 733 h 810"/>
                <a:gd name="T18" fmla="*/ 292 w 808"/>
                <a:gd name="T19" fmla="*/ 726 h 810"/>
                <a:gd name="T20" fmla="*/ 225 w 808"/>
                <a:gd name="T21" fmla="*/ 769 h 810"/>
                <a:gd name="T22" fmla="*/ 199 w 808"/>
                <a:gd name="T23" fmla="*/ 755 h 810"/>
                <a:gd name="T24" fmla="*/ 197 w 808"/>
                <a:gd name="T25" fmla="*/ 675 h 810"/>
                <a:gd name="T26" fmla="*/ 177 w 808"/>
                <a:gd name="T27" fmla="*/ 658 h 810"/>
                <a:gd name="T28" fmla="*/ 99 w 808"/>
                <a:gd name="T29" fmla="*/ 672 h 810"/>
                <a:gd name="T30" fmla="*/ 81 w 808"/>
                <a:gd name="T31" fmla="*/ 649 h 810"/>
                <a:gd name="T32" fmla="*/ 103 w 808"/>
                <a:gd name="T33" fmla="*/ 563 h 810"/>
                <a:gd name="T34" fmla="*/ 92 w 808"/>
                <a:gd name="T35" fmla="*/ 540 h 810"/>
                <a:gd name="T36" fmla="*/ 16 w 808"/>
                <a:gd name="T37" fmla="*/ 521 h 810"/>
                <a:gd name="T38" fmla="*/ 67 w 808"/>
                <a:gd name="T39" fmla="*/ 461 h 810"/>
                <a:gd name="T40" fmla="*/ 64 w 808"/>
                <a:gd name="T41" fmla="*/ 436 h 810"/>
                <a:gd name="T42" fmla="*/ 62 w 808"/>
                <a:gd name="T43" fmla="*/ 410 h 810"/>
                <a:gd name="T44" fmla="*/ 1 w 808"/>
                <a:gd name="T45" fmla="*/ 362 h 810"/>
                <a:gd name="T46" fmla="*/ 70 w 808"/>
                <a:gd name="T47" fmla="*/ 328 h 810"/>
                <a:gd name="T48" fmla="*/ 78 w 808"/>
                <a:gd name="T49" fmla="*/ 303 h 810"/>
                <a:gd name="T50" fmla="*/ 86 w 808"/>
                <a:gd name="T51" fmla="*/ 278 h 810"/>
                <a:gd name="T52" fmla="*/ 48 w 808"/>
                <a:gd name="T53" fmla="*/ 212 h 810"/>
                <a:gd name="T54" fmla="*/ 125 w 808"/>
                <a:gd name="T55" fmla="*/ 206 h 810"/>
                <a:gd name="T56" fmla="*/ 140 w 808"/>
                <a:gd name="T57" fmla="*/ 186 h 810"/>
                <a:gd name="T58" fmla="*/ 157 w 808"/>
                <a:gd name="T59" fmla="*/ 166 h 810"/>
                <a:gd name="T60" fmla="*/ 148 w 808"/>
                <a:gd name="T61" fmla="*/ 91 h 810"/>
                <a:gd name="T62" fmla="*/ 221 w 808"/>
                <a:gd name="T63" fmla="*/ 114 h 810"/>
                <a:gd name="T64" fmla="*/ 255 w 808"/>
                <a:gd name="T65" fmla="*/ 95 h 810"/>
                <a:gd name="T66" fmla="*/ 272 w 808"/>
                <a:gd name="T67" fmla="*/ 21 h 810"/>
                <a:gd name="T68" fmla="*/ 302 w 808"/>
                <a:gd name="T69" fmla="*/ 12 h 810"/>
                <a:gd name="T70" fmla="*/ 358 w 808"/>
                <a:gd name="T71" fmla="*/ 63 h 810"/>
                <a:gd name="T72" fmla="*/ 383 w 808"/>
                <a:gd name="T73" fmla="*/ 61 h 810"/>
                <a:gd name="T74" fmla="*/ 427 w 808"/>
                <a:gd name="T75" fmla="*/ 0 h 810"/>
                <a:gd name="T76" fmla="*/ 459 w 808"/>
                <a:gd name="T77" fmla="*/ 3 h 810"/>
                <a:gd name="T78" fmla="*/ 491 w 808"/>
                <a:gd name="T79" fmla="*/ 71 h 810"/>
                <a:gd name="T80" fmla="*/ 515 w 808"/>
                <a:gd name="T81" fmla="*/ 78 h 810"/>
                <a:gd name="T82" fmla="*/ 579 w 808"/>
                <a:gd name="T83" fmla="*/ 39 h 810"/>
                <a:gd name="T84" fmla="*/ 607 w 808"/>
                <a:gd name="T85" fmla="*/ 54 h 810"/>
                <a:gd name="T86" fmla="*/ 611 w 808"/>
                <a:gd name="T87" fmla="*/ 130 h 810"/>
                <a:gd name="T88" fmla="*/ 630 w 808"/>
                <a:gd name="T89" fmla="*/ 146 h 810"/>
                <a:gd name="T90" fmla="*/ 705 w 808"/>
                <a:gd name="T91" fmla="*/ 134 h 810"/>
                <a:gd name="T92" fmla="*/ 725 w 808"/>
                <a:gd name="T93" fmla="*/ 158 h 810"/>
                <a:gd name="T94" fmla="*/ 705 w 808"/>
                <a:gd name="T95" fmla="*/ 241 h 810"/>
                <a:gd name="T96" fmla="*/ 716 w 808"/>
                <a:gd name="T97" fmla="*/ 264 h 810"/>
                <a:gd name="T98" fmla="*/ 791 w 808"/>
                <a:gd name="T99" fmla="*/ 285 h 810"/>
                <a:gd name="T100" fmla="*/ 740 w 808"/>
                <a:gd name="T101" fmla="*/ 343 h 810"/>
                <a:gd name="T102" fmla="*/ 744 w 808"/>
                <a:gd name="T103" fmla="*/ 368 h 810"/>
                <a:gd name="T104" fmla="*/ 745 w 808"/>
                <a:gd name="T105" fmla="*/ 395 h 810"/>
                <a:gd name="T106" fmla="*/ 807 w 808"/>
                <a:gd name="T107" fmla="*/ 442 h 810"/>
                <a:gd name="T108" fmla="*/ 737 w 808"/>
                <a:gd name="T109" fmla="*/ 477 h 810"/>
                <a:gd name="T110" fmla="*/ 730 w 808"/>
                <a:gd name="T111" fmla="*/ 502 h 810"/>
                <a:gd name="T112" fmla="*/ 722 w 808"/>
                <a:gd name="T113" fmla="*/ 526 h 810"/>
                <a:gd name="T114" fmla="*/ 762 w 808"/>
                <a:gd name="T115" fmla="*/ 595 h 810"/>
                <a:gd name="T116" fmla="*/ 683 w 808"/>
                <a:gd name="T117" fmla="*/ 599 h 810"/>
                <a:gd name="T118" fmla="*/ 668 w 808"/>
                <a:gd name="T119" fmla="*/ 620 h 810"/>
                <a:gd name="T120" fmla="*/ 651 w 808"/>
                <a:gd name="T121" fmla="*/ 639 h 810"/>
                <a:gd name="T122" fmla="*/ 662 w 808"/>
                <a:gd name="T123" fmla="*/ 718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rgbClr val="FF9900"/>
            </a:solidFill>
            <a:ln w="3175" cap="flat" cmpd="sng" algn="ctr">
              <a:no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008035" fontAlgn="auto">
                <a:lnSpc>
                  <a:spcPct val="120000"/>
                </a:lnSpc>
                <a:spcBef>
                  <a:spcPts val="661"/>
                </a:spcBef>
                <a:spcAft>
                  <a:spcPts val="661"/>
                </a:spcAft>
                <a:defRPr/>
              </a:pPr>
              <a:endParaRPr lang="en-US" sz="3100" kern="0" dirty="0">
                <a:solidFill>
                  <a:srgbClr val="0070C0"/>
                </a:solidFill>
                <a:latin typeface="Impact" pitchFamily="34" charset="0"/>
                <a:ea typeface="微软雅黑"/>
              </a:endParaRPr>
            </a:p>
          </p:txBody>
        </p:sp>
        <p:sp>
          <p:nvSpPr>
            <p:cNvPr id="14" name="Oval 9"/>
            <p:cNvSpPr>
              <a:spLocks noChangeArrowheads="1"/>
            </p:cNvSpPr>
            <p:nvPr/>
          </p:nvSpPr>
          <p:spPr bwMode="auto">
            <a:xfrm>
              <a:off x="2404678" y="1544317"/>
              <a:ext cx="1378482" cy="1377899"/>
            </a:xfrm>
            <a:prstGeom prst="ellipse">
              <a:avLst/>
            </a:prstGeom>
            <a:solidFill>
              <a:srgbClr val="FFFFFF">
                <a:lumMod val="95000"/>
              </a:srgbClr>
            </a:solidFill>
            <a:ln w="22225">
              <a:noFill/>
              <a:round/>
              <a:headEnd/>
              <a:tailEnd/>
            </a:ln>
            <a:effectLs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008035" fontAlgn="auto">
                <a:spcBef>
                  <a:spcPts val="0"/>
                </a:spcBef>
                <a:spcAft>
                  <a:spcPts val="0"/>
                </a:spcAft>
                <a:defRPr/>
              </a:pPr>
              <a:r>
                <a:rPr lang="zh-CN" altLang="en-US" sz="1500" kern="0" dirty="0">
                  <a:solidFill>
                    <a:srgbClr val="0070C0"/>
                  </a:solidFill>
                  <a:ea typeface="微软雅黑"/>
                </a:rPr>
                <a:t>单击此处添加文本</a:t>
              </a:r>
              <a:endParaRPr lang="en-US" sz="1500" kern="0" dirty="0">
                <a:solidFill>
                  <a:srgbClr val="0070C0"/>
                </a:solidFill>
                <a:ea typeface="微软雅黑"/>
              </a:endParaRPr>
            </a:p>
          </p:txBody>
        </p:sp>
      </p:grpSp>
      <p:sp>
        <p:nvSpPr>
          <p:cNvPr id="15" name="TextBox 53"/>
          <p:cNvSpPr txBox="1">
            <a:spLocks noChangeArrowheads="1"/>
          </p:cNvSpPr>
          <p:nvPr/>
        </p:nvSpPr>
        <p:spPr bwMode="auto">
          <a:xfrm>
            <a:off x="528638" y="1117600"/>
            <a:ext cx="1905000" cy="339725"/>
          </a:xfrm>
          <a:prstGeom prst="rect">
            <a:avLst/>
          </a:prstGeom>
          <a:noFill/>
          <a:ln w="9525">
            <a:noFill/>
            <a:miter lim="800000"/>
            <a:headEnd/>
            <a:tailEnd/>
          </a:ln>
          <a:extLst/>
        </p:spPr>
        <p:txBody>
          <a:bodyPr lIns="100803" tIns="50402" rIns="100803" bIns="50402">
            <a:spAutoFit/>
          </a:bodyPr>
          <a:lstStyle/>
          <a:p>
            <a:pPr algn="ctr" defTabSz="1006475"/>
            <a:r>
              <a:rPr lang="zh-CN" altLang="en-US" sz="1500" b="1">
                <a:solidFill>
                  <a:srgbClr val="0070C0"/>
                </a:solidFill>
                <a:latin typeface="微软雅黑" pitchFamily="34" charset="-122"/>
                <a:ea typeface="微软雅黑" pitchFamily="34" charset="-122"/>
                <a:cs typeface="宋体" charset="-122"/>
              </a:rPr>
              <a:t>单击添加标题</a:t>
            </a:r>
            <a:endParaRPr lang="zh-CN" altLang="en-US" sz="2200">
              <a:solidFill>
                <a:srgbClr val="0070C0"/>
              </a:solidFill>
              <a:ea typeface="微软雅黑" pitchFamily="34" charset="-122"/>
              <a:cs typeface="宋体" charset="-122"/>
            </a:endParaRPr>
          </a:p>
        </p:txBody>
      </p:sp>
      <p:sp>
        <p:nvSpPr>
          <p:cNvPr id="16" name="TextBox 53"/>
          <p:cNvSpPr txBox="1">
            <a:spLocks noChangeArrowheads="1"/>
          </p:cNvSpPr>
          <p:nvPr/>
        </p:nvSpPr>
        <p:spPr bwMode="auto">
          <a:xfrm>
            <a:off x="2989263" y="1377950"/>
            <a:ext cx="1906587" cy="339725"/>
          </a:xfrm>
          <a:prstGeom prst="rect">
            <a:avLst/>
          </a:prstGeom>
          <a:noFill/>
          <a:ln w="9525">
            <a:noFill/>
            <a:miter lim="800000"/>
            <a:headEnd/>
            <a:tailEnd/>
          </a:ln>
          <a:extLst/>
        </p:spPr>
        <p:txBody>
          <a:bodyPr lIns="100803" tIns="50402" rIns="100803" bIns="50402">
            <a:spAutoFit/>
          </a:bodyPr>
          <a:lstStyle/>
          <a:p>
            <a:pPr algn="ctr" defTabSz="1006475"/>
            <a:r>
              <a:rPr lang="zh-CN" altLang="en-US" sz="1500" b="1">
                <a:solidFill>
                  <a:srgbClr val="0070C0"/>
                </a:solidFill>
                <a:latin typeface="微软雅黑" pitchFamily="34" charset="-122"/>
                <a:ea typeface="微软雅黑" pitchFamily="34" charset="-122"/>
                <a:cs typeface="宋体" charset="-122"/>
              </a:rPr>
              <a:t>单击添加标题</a:t>
            </a:r>
            <a:endParaRPr lang="zh-CN" altLang="en-US" sz="2200">
              <a:solidFill>
                <a:srgbClr val="0070C0"/>
              </a:solidFill>
              <a:ea typeface="微软雅黑" pitchFamily="34" charset="-122"/>
              <a:cs typeface="宋体" charset="-122"/>
            </a:endParaRPr>
          </a:p>
        </p:txBody>
      </p:sp>
      <p:sp>
        <p:nvSpPr>
          <p:cNvPr id="17" name="TextBox 53"/>
          <p:cNvSpPr txBox="1">
            <a:spLocks noChangeArrowheads="1"/>
          </p:cNvSpPr>
          <p:nvPr/>
        </p:nvSpPr>
        <p:spPr bwMode="auto">
          <a:xfrm>
            <a:off x="6880225" y="1752600"/>
            <a:ext cx="1666875" cy="339725"/>
          </a:xfrm>
          <a:prstGeom prst="rect">
            <a:avLst/>
          </a:prstGeom>
          <a:noFill/>
          <a:ln w="9525">
            <a:noFill/>
            <a:miter lim="800000"/>
            <a:headEnd/>
            <a:tailEnd/>
          </a:ln>
          <a:extLst/>
        </p:spPr>
        <p:txBody>
          <a:bodyPr lIns="100803" tIns="50402" rIns="100803" bIns="50402">
            <a:spAutoFit/>
          </a:bodyPr>
          <a:lstStyle/>
          <a:p>
            <a:pPr algn="ctr" defTabSz="1006475"/>
            <a:r>
              <a:rPr lang="zh-CN" altLang="en-US" sz="1500" b="1">
                <a:solidFill>
                  <a:srgbClr val="0070C0"/>
                </a:solidFill>
                <a:latin typeface="微软雅黑" pitchFamily="34" charset="-122"/>
                <a:ea typeface="微软雅黑" pitchFamily="34" charset="-122"/>
                <a:cs typeface="宋体" charset="-122"/>
              </a:rPr>
              <a:t>单击添加标题</a:t>
            </a:r>
            <a:endParaRPr lang="zh-CN" altLang="en-US" sz="2200">
              <a:solidFill>
                <a:srgbClr val="0070C0"/>
              </a:solidFill>
              <a:ea typeface="微软雅黑" pitchFamily="34" charset="-122"/>
              <a:cs typeface="宋体" charset="-122"/>
            </a:endParaRPr>
          </a:p>
        </p:txBody>
      </p:sp>
      <p:grpSp>
        <p:nvGrpSpPr>
          <p:cNvPr id="18" name="组合 17"/>
          <p:cNvGrpSpPr>
            <a:grpSpLocks/>
          </p:cNvGrpSpPr>
          <p:nvPr/>
        </p:nvGrpSpPr>
        <p:grpSpPr bwMode="auto">
          <a:xfrm>
            <a:off x="6800850" y="2246313"/>
            <a:ext cx="1825625" cy="1830387"/>
            <a:chOff x="2057536" y="1194444"/>
            <a:chExt cx="2075647" cy="2080525"/>
          </a:xfrm>
        </p:grpSpPr>
        <p:sp>
          <p:nvSpPr>
            <p:cNvPr id="19" name="Freeform 8"/>
            <p:cNvSpPr>
              <a:spLocks/>
            </p:cNvSpPr>
            <p:nvPr/>
          </p:nvSpPr>
          <p:spPr bwMode="auto">
            <a:xfrm>
              <a:off x="2057536" y="1194444"/>
              <a:ext cx="2075647" cy="2080525"/>
            </a:xfrm>
            <a:custGeom>
              <a:avLst/>
              <a:gdLst>
                <a:gd name="T0" fmla="*/ 587 w 808"/>
                <a:gd name="T1" fmla="*/ 691 h 810"/>
                <a:gd name="T2" fmla="*/ 553 w 808"/>
                <a:gd name="T3" fmla="*/ 710 h 810"/>
                <a:gd name="T4" fmla="*/ 535 w 808"/>
                <a:gd name="T5" fmla="*/ 789 h 810"/>
                <a:gd name="T6" fmla="*/ 509 w 808"/>
                <a:gd name="T7" fmla="*/ 797 h 810"/>
                <a:gd name="T8" fmla="*/ 450 w 808"/>
                <a:gd name="T9" fmla="*/ 741 h 810"/>
                <a:gd name="T10" fmla="*/ 425 w 808"/>
                <a:gd name="T11" fmla="*/ 744 h 810"/>
                <a:gd name="T12" fmla="*/ 378 w 808"/>
                <a:gd name="T13" fmla="*/ 810 h 810"/>
                <a:gd name="T14" fmla="*/ 351 w 808"/>
                <a:gd name="T15" fmla="*/ 807 h 810"/>
                <a:gd name="T16" fmla="*/ 317 w 808"/>
                <a:gd name="T17" fmla="*/ 733 h 810"/>
                <a:gd name="T18" fmla="*/ 292 w 808"/>
                <a:gd name="T19" fmla="*/ 726 h 810"/>
                <a:gd name="T20" fmla="*/ 225 w 808"/>
                <a:gd name="T21" fmla="*/ 769 h 810"/>
                <a:gd name="T22" fmla="*/ 199 w 808"/>
                <a:gd name="T23" fmla="*/ 755 h 810"/>
                <a:gd name="T24" fmla="*/ 197 w 808"/>
                <a:gd name="T25" fmla="*/ 675 h 810"/>
                <a:gd name="T26" fmla="*/ 177 w 808"/>
                <a:gd name="T27" fmla="*/ 658 h 810"/>
                <a:gd name="T28" fmla="*/ 99 w 808"/>
                <a:gd name="T29" fmla="*/ 672 h 810"/>
                <a:gd name="T30" fmla="*/ 81 w 808"/>
                <a:gd name="T31" fmla="*/ 649 h 810"/>
                <a:gd name="T32" fmla="*/ 103 w 808"/>
                <a:gd name="T33" fmla="*/ 563 h 810"/>
                <a:gd name="T34" fmla="*/ 92 w 808"/>
                <a:gd name="T35" fmla="*/ 540 h 810"/>
                <a:gd name="T36" fmla="*/ 16 w 808"/>
                <a:gd name="T37" fmla="*/ 521 h 810"/>
                <a:gd name="T38" fmla="*/ 67 w 808"/>
                <a:gd name="T39" fmla="*/ 461 h 810"/>
                <a:gd name="T40" fmla="*/ 64 w 808"/>
                <a:gd name="T41" fmla="*/ 436 h 810"/>
                <a:gd name="T42" fmla="*/ 62 w 808"/>
                <a:gd name="T43" fmla="*/ 410 h 810"/>
                <a:gd name="T44" fmla="*/ 1 w 808"/>
                <a:gd name="T45" fmla="*/ 362 h 810"/>
                <a:gd name="T46" fmla="*/ 70 w 808"/>
                <a:gd name="T47" fmla="*/ 328 h 810"/>
                <a:gd name="T48" fmla="*/ 78 w 808"/>
                <a:gd name="T49" fmla="*/ 303 h 810"/>
                <a:gd name="T50" fmla="*/ 86 w 808"/>
                <a:gd name="T51" fmla="*/ 278 h 810"/>
                <a:gd name="T52" fmla="*/ 48 w 808"/>
                <a:gd name="T53" fmla="*/ 212 h 810"/>
                <a:gd name="T54" fmla="*/ 125 w 808"/>
                <a:gd name="T55" fmla="*/ 206 h 810"/>
                <a:gd name="T56" fmla="*/ 140 w 808"/>
                <a:gd name="T57" fmla="*/ 186 h 810"/>
                <a:gd name="T58" fmla="*/ 157 w 808"/>
                <a:gd name="T59" fmla="*/ 166 h 810"/>
                <a:gd name="T60" fmla="*/ 148 w 808"/>
                <a:gd name="T61" fmla="*/ 91 h 810"/>
                <a:gd name="T62" fmla="*/ 221 w 808"/>
                <a:gd name="T63" fmla="*/ 114 h 810"/>
                <a:gd name="T64" fmla="*/ 255 w 808"/>
                <a:gd name="T65" fmla="*/ 95 h 810"/>
                <a:gd name="T66" fmla="*/ 272 w 808"/>
                <a:gd name="T67" fmla="*/ 21 h 810"/>
                <a:gd name="T68" fmla="*/ 302 w 808"/>
                <a:gd name="T69" fmla="*/ 12 h 810"/>
                <a:gd name="T70" fmla="*/ 358 w 808"/>
                <a:gd name="T71" fmla="*/ 63 h 810"/>
                <a:gd name="T72" fmla="*/ 383 w 808"/>
                <a:gd name="T73" fmla="*/ 61 h 810"/>
                <a:gd name="T74" fmla="*/ 427 w 808"/>
                <a:gd name="T75" fmla="*/ 0 h 810"/>
                <a:gd name="T76" fmla="*/ 459 w 808"/>
                <a:gd name="T77" fmla="*/ 3 h 810"/>
                <a:gd name="T78" fmla="*/ 491 w 808"/>
                <a:gd name="T79" fmla="*/ 71 h 810"/>
                <a:gd name="T80" fmla="*/ 515 w 808"/>
                <a:gd name="T81" fmla="*/ 78 h 810"/>
                <a:gd name="T82" fmla="*/ 579 w 808"/>
                <a:gd name="T83" fmla="*/ 39 h 810"/>
                <a:gd name="T84" fmla="*/ 607 w 808"/>
                <a:gd name="T85" fmla="*/ 54 h 810"/>
                <a:gd name="T86" fmla="*/ 611 w 808"/>
                <a:gd name="T87" fmla="*/ 130 h 810"/>
                <a:gd name="T88" fmla="*/ 630 w 808"/>
                <a:gd name="T89" fmla="*/ 146 h 810"/>
                <a:gd name="T90" fmla="*/ 705 w 808"/>
                <a:gd name="T91" fmla="*/ 134 h 810"/>
                <a:gd name="T92" fmla="*/ 725 w 808"/>
                <a:gd name="T93" fmla="*/ 158 h 810"/>
                <a:gd name="T94" fmla="*/ 705 w 808"/>
                <a:gd name="T95" fmla="*/ 241 h 810"/>
                <a:gd name="T96" fmla="*/ 716 w 808"/>
                <a:gd name="T97" fmla="*/ 264 h 810"/>
                <a:gd name="T98" fmla="*/ 791 w 808"/>
                <a:gd name="T99" fmla="*/ 285 h 810"/>
                <a:gd name="T100" fmla="*/ 740 w 808"/>
                <a:gd name="T101" fmla="*/ 343 h 810"/>
                <a:gd name="T102" fmla="*/ 744 w 808"/>
                <a:gd name="T103" fmla="*/ 368 h 810"/>
                <a:gd name="T104" fmla="*/ 745 w 808"/>
                <a:gd name="T105" fmla="*/ 395 h 810"/>
                <a:gd name="T106" fmla="*/ 807 w 808"/>
                <a:gd name="T107" fmla="*/ 442 h 810"/>
                <a:gd name="T108" fmla="*/ 737 w 808"/>
                <a:gd name="T109" fmla="*/ 477 h 810"/>
                <a:gd name="T110" fmla="*/ 730 w 808"/>
                <a:gd name="T111" fmla="*/ 502 h 810"/>
                <a:gd name="T112" fmla="*/ 722 w 808"/>
                <a:gd name="T113" fmla="*/ 526 h 810"/>
                <a:gd name="T114" fmla="*/ 762 w 808"/>
                <a:gd name="T115" fmla="*/ 595 h 810"/>
                <a:gd name="T116" fmla="*/ 683 w 808"/>
                <a:gd name="T117" fmla="*/ 599 h 810"/>
                <a:gd name="T118" fmla="*/ 668 w 808"/>
                <a:gd name="T119" fmla="*/ 620 h 810"/>
                <a:gd name="T120" fmla="*/ 651 w 808"/>
                <a:gd name="T121" fmla="*/ 639 h 810"/>
                <a:gd name="T122" fmla="*/ 662 w 808"/>
                <a:gd name="T123" fmla="*/ 718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rgbClr val="0070C0"/>
            </a:solidFill>
            <a:ln w="3175" cap="flat" cmpd="sng" algn="ctr">
              <a:no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008035" fontAlgn="auto">
                <a:lnSpc>
                  <a:spcPct val="120000"/>
                </a:lnSpc>
                <a:spcBef>
                  <a:spcPts val="661"/>
                </a:spcBef>
                <a:spcAft>
                  <a:spcPts val="661"/>
                </a:spcAft>
                <a:defRPr/>
              </a:pPr>
              <a:endParaRPr lang="en-US" sz="3100" kern="0" dirty="0">
                <a:solidFill>
                  <a:srgbClr val="0070C0"/>
                </a:solidFill>
                <a:latin typeface="Impact" pitchFamily="34" charset="0"/>
                <a:ea typeface="微软雅黑"/>
              </a:endParaRPr>
            </a:p>
          </p:txBody>
        </p:sp>
        <p:sp>
          <p:nvSpPr>
            <p:cNvPr id="20" name="Oval 9"/>
            <p:cNvSpPr>
              <a:spLocks noChangeArrowheads="1"/>
            </p:cNvSpPr>
            <p:nvPr/>
          </p:nvSpPr>
          <p:spPr bwMode="auto">
            <a:xfrm>
              <a:off x="2404079" y="1544506"/>
              <a:ext cx="1378952" cy="1378596"/>
            </a:xfrm>
            <a:prstGeom prst="ellipse">
              <a:avLst/>
            </a:prstGeom>
            <a:solidFill>
              <a:srgbClr val="FFFFFF">
                <a:lumMod val="95000"/>
              </a:srgbClr>
            </a:solidFill>
            <a:ln w="22225">
              <a:noFill/>
              <a:round/>
              <a:headEnd/>
              <a:tailEnd/>
            </a:ln>
            <a:effectLs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008035" fontAlgn="auto">
                <a:spcBef>
                  <a:spcPts val="0"/>
                </a:spcBef>
                <a:spcAft>
                  <a:spcPts val="0"/>
                </a:spcAft>
                <a:defRPr/>
              </a:pPr>
              <a:r>
                <a:rPr lang="zh-CN" altLang="en-US" sz="1200" kern="0" dirty="0">
                  <a:solidFill>
                    <a:srgbClr val="0070C0"/>
                  </a:solidFill>
                  <a:ea typeface="微软雅黑"/>
                </a:rPr>
                <a:t>单击此处添加文本</a:t>
              </a:r>
              <a:endParaRPr lang="en-US" sz="1200" kern="0" dirty="0">
                <a:solidFill>
                  <a:srgbClr val="0070C0"/>
                </a:solidFill>
                <a:ea typeface="微软雅黑"/>
              </a:endParaRPr>
            </a:p>
          </p:txBody>
        </p:sp>
      </p:grpSp>
      <p:sp>
        <p:nvSpPr>
          <p:cNvPr id="21" name="TextBox 53"/>
          <p:cNvSpPr txBox="1">
            <a:spLocks noChangeArrowheads="1"/>
          </p:cNvSpPr>
          <p:nvPr/>
        </p:nvSpPr>
        <p:spPr bwMode="auto">
          <a:xfrm>
            <a:off x="5143500" y="822325"/>
            <a:ext cx="1906588" cy="338138"/>
          </a:xfrm>
          <a:prstGeom prst="rect">
            <a:avLst/>
          </a:prstGeom>
          <a:noFill/>
          <a:ln w="9525">
            <a:noFill/>
            <a:miter lim="800000"/>
            <a:headEnd/>
            <a:tailEnd/>
          </a:ln>
          <a:extLst/>
        </p:spPr>
        <p:txBody>
          <a:bodyPr lIns="100803" tIns="50402" rIns="100803" bIns="50402">
            <a:spAutoFit/>
          </a:bodyPr>
          <a:lstStyle/>
          <a:p>
            <a:pPr algn="ctr" defTabSz="1006475"/>
            <a:r>
              <a:rPr lang="zh-CN" altLang="en-US" sz="1500" b="1">
                <a:solidFill>
                  <a:srgbClr val="0070C0"/>
                </a:solidFill>
                <a:latin typeface="微软雅黑" pitchFamily="34" charset="-122"/>
                <a:ea typeface="微软雅黑" pitchFamily="34" charset="-122"/>
                <a:cs typeface="宋体" charset="-122"/>
              </a:rPr>
              <a:t>单击添加标题</a:t>
            </a:r>
            <a:endParaRPr lang="zh-CN" altLang="en-US" sz="2200">
              <a:solidFill>
                <a:srgbClr val="0070C0"/>
              </a:solidFill>
              <a:ea typeface="微软雅黑" pitchFamily="34" charset="-122"/>
              <a:cs typeface="宋体" charset="-122"/>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300" fill="hold"/>
                                        <p:tgtEl>
                                          <p:spTgt spid="2"/>
                                        </p:tgtEl>
                                        <p:attrNameLst>
                                          <p:attrName>ppt_w</p:attrName>
                                        </p:attrNameLst>
                                      </p:cBhvr>
                                      <p:tavLst>
                                        <p:tav tm="0">
                                          <p:val>
                                            <p:fltVal val="0"/>
                                          </p:val>
                                        </p:tav>
                                        <p:tav tm="100000">
                                          <p:val>
                                            <p:strVal val="#ppt_w"/>
                                          </p:val>
                                        </p:tav>
                                      </p:tavLst>
                                    </p:anim>
                                    <p:anim calcmode="lin" valueType="num">
                                      <p:cBhvr>
                                        <p:cTn id="8" dur="300" fill="hold"/>
                                        <p:tgtEl>
                                          <p:spTgt spid="2"/>
                                        </p:tgtEl>
                                        <p:attrNameLst>
                                          <p:attrName>ppt_h</p:attrName>
                                        </p:attrNameLst>
                                      </p:cBhvr>
                                      <p:tavLst>
                                        <p:tav tm="0">
                                          <p:val>
                                            <p:fltVal val="0"/>
                                          </p:val>
                                        </p:tav>
                                        <p:tav tm="100000">
                                          <p:val>
                                            <p:strVal val="#ppt_h"/>
                                          </p:val>
                                        </p:tav>
                                      </p:tavLst>
                                    </p:anim>
                                    <p:anim calcmode="lin" valueType="num">
                                      <p:cBhvr>
                                        <p:cTn id="9" dur="300" fill="hold"/>
                                        <p:tgtEl>
                                          <p:spTgt spid="2"/>
                                        </p:tgtEl>
                                        <p:attrNameLst>
                                          <p:attrName>style.rotation</p:attrName>
                                        </p:attrNameLst>
                                      </p:cBhvr>
                                      <p:tavLst>
                                        <p:tav tm="0">
                                          <p:val>
                                            <p:fltVal val="90"/>
                                          </p:val>
                                        </p:tav>
                                        <p:tav tm="100000">
                                          <p:val>
                                            <p:fltVal val="0"/>
                                          </p:val>
                                        </p:tav>
                                      </p:tavLst>
                                    </p:anim>
                                    <p:animEffect transition="in" filter="fade">
                                      <p:cBhvr>
                                        <p:cTn id="10" dur="300"/>
                                        <p:tgtEl>
                                          <p:spTgt spid="2"/>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300" fill="hold"/>
                                        <p:tgtEl>
                                          <p:spTgt spid="3"/>
                                        </p:tgtEl>
                                        <p:attrNameLst>
                                          <p:attrName>ppt_w</p:attrName>
                                        </p:attrNameLst>
                                      </p:cBhvr>
                                      <p:tavLst>
                                        <p:tav tm="0">
                                          <p:val>
                                            <p:fltVal val="0"/>
                                          </p:val>
                                        </p:tav>
                                        <p:tav tm="100000">
                                          <p:val>
                                            <p:strVal val="#ppt_w"/>
                                          </p:val>
                                        </p:tav>
                                      </p:tavLst>
                                    </p:anim>
                                    <p:anim calcmode="lin" valueType="num">
                                      <p:cBhvr>
                                        <p:cTn id="14" dur="300" fill="hold"/>
                                        <p:tgtEl>
                                          <p:spTgt spid="3"/>
                                        </p:tgtEl>
                                        <p:attrNameLst>
                                          <p:attrName>ppt_h</p:attrName>
                                        </p:attrNameLst>
                                      </p:cBhvr>
                                      <p:tavLst>
                                        <p:tav tm="0">
                                          <p:val>
                                            <p:fltVal val="0"/>
                                          </p:val>
                                        </p:tav>
                                        <p:tav tm="100000">
                                          <p:val>
                                            <p:strVal val="#ppt_h"/>
                                          </p:val>
                                        </p:tav>
                                      </p:tavLst>
                                    </p:anim>
                                    <p:anim calcmode="lin" valueType="num">
                                      <p:cBhvr>
                                        <p:cTn id="15" dur="300" fill="hold"/>
                                        <p:tgtEl>
                                          <p:spTgt spid="3"/>
                                        </p:tgtEl>
                                        <p:attrNameLst>
                                          <p:attrName>style.rotation</p:attrName>
                                        </p:attrNameLst>
                                      </p:cBhvr>
                                      <p:tavLst>
                                        <p:tav tm="0">
                                          <p:val>
                                            <p:fltVal val="90"/>
                                          </p:val>
                                        </p:tav>
                                        <p:tav tm="100000">
                                          <p:val>
                                            <p:fltVal val="0"/>
                                          </p:val>
                                        </p:tav>
                                      </p:tavLst>
                                    </p:anim>
                                    <p:animEffect transition="in" filter="fade">
                                      <p:cBhvr>
                                        <p:cTn id="16" dur="300"/>
                                        <p:tgtEl>
                                          <p:spTgt spid="3"/>
                                        </p:tgtEl>
                                      </p:cBhvr>
                                    </p:animEffect>
                                  </p:childTnLst>
                                </p:cTn>
                              </p:par>
                            </p:childTnLst>
                          </p:cTn>
                        </p:par>
                        <p:par>
                          <p:cTn id="17" fill="hold">
                            <p:stCondLst>
                              <p:cond delay="300"/>
                            </p:stCondLst>
                            <p:childTnLst>
                              <p:par>
                                <p:cTn id="18" presetID="22" presetClass="entr" presetSubtype="8"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left)">
                                      <p:cBhvr>
                                        <p:cTn id="20" dur="300"/>
                                        <p:tgtEl>
                                          <p:spTgt spid="4"/>
                                        </p:tgtEl>
                                      </p:cBhvr>
                                    </p:animEffect>
                                  </p:childTnLst>
                                </p:cTn>
                              </p:par>
                              <p:par>
                                <p:cTn id="21" presetID="41" presetClass="entr" presetSubtype="0" fill="hold" grpId="0" nodeType="withEffect">
                                  <p:stCondLst>
                                    <p:cond delay="0"/>
                                  </p:stCondLst>
                                  <p:iterate type="lt">
                                    <p:tmPct val="10000"/>
                                  </p:iterate>
                                  <p:childTnLst>
                                    <p:set>
                                      <p:cBhvr>
                                        <p:cTn id="22" dur="1" fill="hold">
                                          <p:stCondLst>
                                            <p:cond delay="0"/>
                                          </p:stCondLst>
                                        </p:cTn>
                                        <p:tgtEl>
                                          <p:spTgt spid="5"/>
                                        </p:tgtEl>
                                        <p:attrNameLst>
                                          <p:attrName>style.visibility</p:attrName>
                                        </p:attrNameLst>
                                      </p:cBhvr>
                                      <p:to>
                                        <p:strVal val="visible"/>
                                      </p:to>
                                    </p:set>
                                    <p:anim calcmode="lin" valueType="num">
                                      <p:cBhvr>
                                        <p:cTn id="23" dur="3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4" dur="300" fill="hold"/>
                                        <p:tgtEl>
                                          <p:spTgt spid="5"/>
                                        </p:tgtEl>
                                        <p:attrNameLst>
                                          <p:attrName>ppt_y</p:attrName>
                                        </p:attrNameLst>
                                      </p:cBhvr>
                                      <p:tavLst>
                                        <p:tav tm="0">
                                          <p:val>
                                            <p:strVal val="#ppt_y"/>
                                          </p:val>
                                        </p:tav>
                                        <p:tav tm="100000">
                                          <p:val>
                                            <p:strVal val="#ppt_y"/>
                                          </p:val>
                                        </p:tav>
                                      </p:tavLst>
                                    </p:anim>
                                    <p:anim calcmode="lin" valueType="num">
                                      <p:cBhvr>
                                        <p:cTn id="25" dur="3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6" dur="3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7" dur="300" tmFilter="0,0; .5, 1; 1, 1"/>
                                        <p:tgtEl>
                                          <p:spTgt spid="5"/>
                                        </p:tgtEl>
                                      </p:cBhvr>
                                    </p:animEffect>
                                  </p:childTnLst>
                                </p:cTn>
                              </p:par>
                            </p:childTnLst>
                          </p:cTn>
                        </p:par>
                        <p:par>
                          <p:cTn id="28" fill="hold">
                            <p:stCondLst>
                              <p:cond delay="810"/>
                            </p:stCondLst>
                            <p:childTnLst>
                              <p:par>
                                <p:cTn id="29" presetID="10" presetClass="entr" presetSubtype="0" fill="hold"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500"/>
                                        <p:tgtEl>
                                          <p:spTgt spid="6"/>
                                        </p:tgtEl>
                                      </p:cBhvr>
                                    </p:animEffect>
                                  </p:childTnLst>
                                </p:cTn>
                              </p:par>
                              <p:par>
                                <p:cTn id="32" presetID="10" presetClass="entr" presetSubtype="0" fill="hold" nodeType="withEffect">
                                  <p:stCondLst>
                                    <p:cond delay="30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500"/>
                                        <p:tgtEl>
                                          <p:spTgt spid="12"/>
                                        </p:tgtEl>
                                      </p:cBhvr>
                                    </p:animEffect>
                                  </p:childTnLst>
                                </p:cTn>
                              </p:par>
                              <p:par>
                                <p:cTn id="35" presetID="10" presetClass="entr" presetSubtype="0" fill="hold" nodeType="withEffect">
                                  <p:stCondLst>
                                    <p:cond delay="60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500"/>
                                        <p:tgtEl>
                                          <p:spTgt spid="9"/>
                                        </p:tgtEl>
                                      </p:cBhvr>
                                    </p:animEffect>
                                  </p:childTnLst>
                                </p:cTn>
                              </p:par>
                              <p:par>
                                <p:cTn id="38" presetID="10" presetClass="entr" presetSubtype="0" fill="hold" nodeType="withEffect">
                                  <p:stCondLst>
                                    <p:cond delay="900"/>
                                  </p:stCondLst>
                                  <p:childTnLst>
                                    <p:set>
                                      <p:cBhvr>
                                        <p:cTn id="39" dur="1" fill="hold">
                                          <p:stCondLst>
                                            <p:cond delay="0"/>
                                          </p:stCondLst>
                                        </p:cTn>
                                        <p:tgtEl>
                                          <p:spTgt spid="18"/>
                                        </p:tgtEl>
                                        <p:attrNameLst>
                                          <p:attrName>style.visibility</p:attrName>
                                        </p:attrNameLst>
                                      </p:cBhvr>
                                      <p:to>
                                        <p:strVal val="visible"/>
                                      </p:to>
                                    </p:set>
                                    <p:animEffect transition="in" filter="fade">
                                      <p:cBhvr>
                                        <p:cTn id="40" dur="500"/>
                                        <p:tgtEl>
                                          <p:spTgt spid="18"/>
                                        </p:tgtEl>
                                      </p:cBhvr>
                                    </p:animEffect>
                                  </p:childTnLst>
                                </p:cTn>
                              </p:par>
                            </p:childTnLst>
                          </p:cTn>
                        </p:par>
                        <p:par>
                          <p:cTn id="41" fill="hold">
                            <p:stCondLst>
                              <p:cond delay="2210"/>
                            </p:stCondLst>
                            <p:childTnLst>
                              <p:par>
                                <p:cTn id="42" presetID="8" presetClass="emph" presetSubtype="0" fill="hold" nodeType="afterEffect">
                                  <p:stCondLst>
                                    <p:cond delay="0"/>
                                  </p:stCondLst>
                                  <p:childTnLst>
                                    <p:animRot by="21600000">
                                      <p:cBhvr>
                                        <p:cTn id="43" dur="2000" fill="hold"/>
                                        <p:tgtEl>
                                          <p:spTgt spid="6"/>
                                        </p:tgtEl>
                                        <p:attrNameLst>
                                          <p:attrName>r</p:attrName>
                                        </p:attrNameLst>
                                      </p:cBhvr>
                                    </p:animRot>
                                  </p:childTnLst>
                                </p:cTn>
                              </p:par>
                              <p:par>
                                <p:cTn id="44" presetID="8" presetClass="emph" presetSubtype="0" fill="hold" nodeType="withEffect">
                                  <p:stCondLst>
                                    <p:cond delay="0"/>
                                  </p:stCondLst>
                                  <p:childTnLst>
                                    <p:animRot by="21600000">
                                      <p:cBhvr>
                                        <p:cTn id="45" dur="1500" fill="hold"/>
                                        <p:tgtEl>
                                          <p:spTgt spid="12"/>
                                        </p:tgtEl>
                                        <p:attrNameLst>
                                          <p:attrName>r</p:attrName>
                                        </p:attrNameLst>
                                      </p:cBhvr>
                                    </p:animRot>
                                  </p:childTnLst>
                                </p:cTn>
                              </p:par>
                              <p:par>
                                <p:cTn id="46" presetID="8" presetClass="emph" presetSubtype="0" fill="hold" nodeType="withEffect">
                                  <p:stCondLst>
                                    <p:cond delay="0"/>
                                  </p:stCondLst>
                                  <p:childTnLst>
                                    <p:animRot by="21600000">
                                      <p:cBhvr>
                                        <p:cTn id="47" dur="1000" fill="hold"/>
                                        <p:tgtEl>
                                          <p:spTgt spid="9"/>
                                        </p:tgtEl>
                                        <p:attrNameLst>
                                          <p:attrName>r</p:attrName>
                                        </p:attrNameLst>
                                      </p:cBhvr>
                                    </p:animRot>
                                  </p:childTnLst>
                                </p:cTn>
                              </p:par>
                              <p:par>
                                <p:cTn id="48" presetID="8" presetClass="emph" presetSubtype="0" fill="hold" nodeType="withEffect">
                                  <p:stCondLst>
                                    <p:cond delay="0"/>
                                  </p:stCondLst>
                                  <p:childTnLst>
                                    <p:animRot by="21600000">
                                      <p:cBhvr>
                                        <p:cTn id="49" dur="1500" fill="hold"/>
                                        <p:tgtEl>
                                          <p:spTgt spid="18"/>
                                        </p:tgtEl>
                                        <p:attrNameLst>
                                          <p:attrName>r</p:attrName>
                                        </p:attrNameLst>
                                      </p:cBhvr>
                                    </p:animRot>
                                  </p:childTnLst>
                                </p:cTn>
                              </p:par>
                              <p:par>
                                <p:cTn id="50" presetID="42" presetClass="entr" presetSubtype="0" fill="hold" grpId="0" nodeType="withEffect">
                                  <p:stCondLst>
                                    <p:cond delay="600"/>
                                  </p:stCondLst>
                                  <p:childTnLst>
                                    <p:set>
                                      <p:cBhvr>
                                        <p:cTn id="51" dur="1" fill="hold">
                                          <p:stCondLst>
                                            <p:cond delay="0"/>
                                          </p:stCondLst>
                                        </p:cTn>
                                        <p:tgtEl>
                                          <p:spTgt spid="15"/>
                                        </p:tgtEl>
                                        <p:attrNameLst>
                                          <p:attrName>style.visibility</p:attrName>
                                        </p:attrNameLst>
                                      </p:cBhvr>
                                      <p:to>
                                        <p:strVal val="visible"/>
                                      </p:to>
                                    </p:set>
                                    <p:animEffect transition="in" filter="fade">
                                      <p:cBhvr>
                                        <p:cTn id="52" dur="500"/>
                                        <p:tgtEl>
                                          <p:spTgt spid="15"/>
                                        </p:tgtEl>
                                      </p:cBhvr>
                                    </p:animEffect>
                                    <p:anim calcmode="lin" valueType="num">
                                      <p:cBhvr>
                                        <p:cTn id="53" dur="500" fill="hold"/>
                                        <p:tgtEl>
                                          <p:spTgt spid="15"/>
                                        </p:tgtEl>
                                        <p:attrNameLst>
                                          <p:attrName>ppt_x</p:attrName>
                                        </p:attrNameLst>
                                      </p:cBhvr>
                                      <p:tavLst>
                                        <p:tav tm="0">
                                          <p:val>
                                            <p:strVal val="#ppt_x"/>
                                          </p:val>
                                        </p:tav>
                                        <p:tav tm="100000">
                                          <p:val>
                                            <p:strVal val="#ppt_x"/>
                                          </p:val>
                                        </p:tav>
                                      </p:tavLst>
                                    </p:anim>
                                    <p:anim calcmode="lin" valueType="num">
                                      <p:cBhvr>
                                        <p:cTn id="54" dur="500" fill="hold"/>
                                        <p:tgtEl>
                                          <p:spTgt spid="15"/>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1100"/>
                                  </p:stCondLst>
                                  <p:childTnLst>
                                    <p:set>
                                      <p:cBhvr>
                                        <p:cTn id="56" dur="1" fill="hold">
                                          <p:stCondLst>
                                            <p:cond delay="0"/>
                                          </p:stCondLst>
                                        </p:cTn>
                                        <p:tgtEl>
                                          <p:spTgt spid="16"/>
                                        </p:tgtEl>
                                        <p:attrNameLst>
                                          <p:attrName>style.visibility</p:attrName>
                                        </p:attrNameLst>
                                      </p:cBhvr>
                                      <p:to>
                                        <p:strVal val="visible"/>
                                      </p:to>
                                    </p:set>
                                    <p:animEffect transition="in" filter="fade">
                                      <p:cBhvr>
                                        <p:cTn id="57" dur="500"/>
                                        <p:tgtEl>
                                          <p:spTgt spid="16"/>
                                        </p:tgtEl>
                                      </p:cBhvr>
                                    </p:animEffect>
                                    <p:anim calcmode="lin" valueType="num">
                                      <p:cBhvr>
                                        <p:cTn id="58" dur="500" fill="hold"/>
                                        <p:tgtEl>
                                          <p:spTgt spid="16"/>
                                        </p:tgtEl>
                                        <p:attrNameLst>
                                          <p:attrName>ppt_x</p:attrName>
                                        </p:attrNameLst>
                                      </p:cBhvr>
                                      <p:tavLst>
                                        <p:tav tm="0">
                                          <p:val>
                                            <p:strVal val="#ppt_x"/>
                                          </p:val>
                                        </p:tav>
                                        <p:tav tm="100000">
                                          <p:val>
                                            <p:strVal val="#ppt_x"/>
                                          </p:val>
                                        </p:tav>
                                      </p:tavLst>
                                    </p:anim>
                                    <p:anim calcmode="lin" valueType="num">
                                      <p:cBhvr>
                                        <p:cTn id="59" dur="500" fill="hold"/>
                                        <p:tgtEl>
                                          <p:spTgt spid="16"/>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1300"/>
                                  </p:stCondLst>
                                  <p:childTnLst>
                                    <p:set>
                                      <p:cBhvr>
                                        <p:cTn id="61" dur="1" fill="hold">
                                          <p:stCondLst>
                                            <p:cond delay="0"/>
                                          </p:stCondLst>
                                        </p:cTn>
                                        <p:tgtEl>
                                          <p:spTgt spid="17"/>
                                        </p:tgtEl>
                                        <p:attrNameLst>
                                          <p:attrName>style.visibility</p:attrName>
                                        </p:attrNameLst>
                                      </p:cBhvr>
                                      <p:to>
                                        <p:strVal val="visible"/>
                                      </p:to>
                                    </p:set>
                                    <p:animEffect transition="in" filter="fade">
                                      <p:cBhvr>
                                        <p:cTn id="62" dur="500"/>
                                        <p:tgtEl>
                                          <p:spTgt spid="17"/>
                                        </p:tgtEl>
                                      </p:cBhvr>
                                    </p:animEffect>
                                    <p:anim calcmode="lin" valueType="num">
                                      <p:cBhvr>
                                        <p:cTn id="63" dur="500" fill="hold"/>
                                        <p:tgtEl>
                                          <p:spTgt spid="17"/>
                                        </p:tgtEl>
                                        <p:attrNameLst>
                                          <p:attrName>ppt_x</p:attrName>
                                        </p:attrNameLst>
                                      </p:cBhvr>
                                      <p:tavLst>
                                        <p:tav tm="0">
                                          <p:val>
                                            <p:strVal val="#ppt_x"/>
                                          </p:val>
                                        </p:tav>
                                        <p:tav tm="100000">
                                          <p:val>
                                            <p:strVal val="#ppt_x"/>
                                          </p:val>
                                        </p:tav>
                                      </p:tavLst>
                                    </p:anim>
                                    <p:anim calcmode="lin" valueType="num">
                                      <p:cBhvr>
                                        <p:cTn id="64" dur="500" fill="hold"/>
                                        <p:tgtEl>
                                          <p:spTgt spid="17"/>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1600"/>
                                  </p:stCondLst>
                                  <p:childTnLst>
                                    <p:set>
                                      <p:cBhvr>
                                        <p:cTn id="66" dur="1" fill="hold">
                                          <p:stCondLst>
                                            <p:cond delay="0"/>
                                          </p:stCondLst>
                                        </p:cTn>
                                        <p:tgtEl>
                                          <p:spTgt spid="21"/>
                                        </p:tgtEl>
                                        <p:attrNameLst>
                                          <p:attrName>style.visibility</p:attrName>
                                        </p:attrNameLst>
                                      </p:cBhvr>
                                      <p:to>
                                        <p:strVal val="visible"/>
                                      </p:to>
                                    </p:set>
                                    <p:animEffect transition="in" filter="fade">
                                      <p:cBhvr>
                                        <p:cTn id="67" dur="500"/>
                                        <p:tgtEl>
                                          <p:spTgt spid="21"/>
                                        </p:tgtEl>
                                      </p:cBhvr>
                                    </p:animEffect>
                                    <p:anim calcmode="lin" valueType="num">
                                      <p:cBhvr>
                                        <p:cTn id="68" dur="500" fill="hold"/>
                                        <p:tgtEl>
                                          <p:spTgt spid="21"/>
                                        </p:tgtEl>
                                        <p:attrNameLst>
                                          <p:attrName>ppt_x</p:attrName>
                                        </p:attrNameLst>
                                      </p:cBhvr>
                                      <p:tavLst>
                                        <p:tav tm="0">
                                          <p:val>
                                            <p:strVal val="#ppt_x"/>
                                          </p:val>
                                        </p:tav>
                                        <p:tav tm="100000">
                                          <p:val>
                                            <p:strVal val="#ppt_x"/>
                                          </p:val>
                                        </p:tav>
                                      </p:tavLst>
                                    </p:anim>
                                    <p:anim calcmode="lin" valueType="num">
                                      <p:cBhvr>
                                        <p:cTn id="69" dur="5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5" grpId="0"/>
      <p:bldP spid="15" grpId="0"/>
      <p:bldP spid="16" grpId="0"/>
      <p:bldP spid="17" grpId="0"/>
      <p:bldP spid="21" grpId="0"/>
    </p:bldLst>
  </p:timing>
</p:sld>
</file>

<file path=ppt/slides/slide33.xml><?xml version="1.0" encoding="utf-8"?>
<p:sld xmlns:a="http://schemas.openxmlformats.org/drawingml/2006/main" xmlns:r="http://schemas.openxmlformats.org/officeDocument/2006/relationships" xmlns:p="http://schemas.openxmlformats.org/presentationml/2006/main">
  <p:cSld>
    <p:bg>
      <p:bgPr>
        <a:pattFill prst="trellis">
          <a:fgClr>
            <a:schemeClr val="tx2">
              <a:lumMod val="20000"/>
              <a:lumOff val="80000"/>
            </a:schemeClr>
          </a:fgClr>
          <a:bgClr>
            <a:schemeClr val="bg1"/>
          </a:bgClr>
        </a:pattFill>
        <a:effectLst/>
      </p:bgPr>
    </p:bg>
    <p:spTree>
      <p:nvGrpSpPr>
        <p:cNvPr id="1" name=""/>
        <p:cNvGrpSpPr/>
        <p:nvPr/>
      </p:nvGrpSpPr>
      <p:grpSpPr>
        <a:xfrm>
          <a:off x="0" y="0"/>
          <a:ext cx="0" cy="0"/>
          <a:chOff x="0" y="0"/>
          <a:chExt cx="0" cy="0"/>
        </a:xfrm>
      </p:grpSpPr>
      <p:sp>
        <p:nvSpPr>
          <p:cNvPr id="2" name="矩形 1"/>
          <p:cNvSpPr/>
          <p:nvPr/>
        </p:nvSpPr>
        <p:spPr>
          <a:xfrm>
            <a:off x="360363" y="195263"/>
            <a:ext cx="360362" cy="360362"/>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 name="矩形 2"/>
          <p:cNvSpPr/>
          <p:nvPr/>
        </p:nvSpPr>
        <p:spPr>
          <a:xfrm>
            <a:off x="534988" y="342900"/>
            <a:ext cx="290512" cy="290513"/>
          </a:xfrm>
          <a:prstGeom prst="rect">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4" name="直接连接符 3"/>
          <p:cNvCxnSpPr/>
          <p:nvPr/>
        </p:nvCxnSpPr>
        <p:spPr>
          <a:xfrm>
            <a:off x="896938" y="608013"/>
            <a:ext cx="8212137"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标题 1"/>
          <p:cNvSpPr txBox="1">
            <a:spLocks/>
          </p:cNvSpPr>
          <p:nvPr/>
        </p:nvSpPr>
        <p:spPr bwMode="auto">
          <a:xfrm>
            <a:off x="1116013" y="95250"/>
            <a:ext cx="8229600" cy="565150"/>
          </a:xfrm>
          <a:prstGeom prst="rect">
            <a:avLst/>
          </a:prstGeom>
          <a:noFill/>
          <a:ln w="9525">
            <a:noFill/>
            <a:miter lim="800000"/>
            <a:headEnd/>
            <a:tailEnd/>
          </a:ln>
        </p:spPr>
        <p:txBody>
          <a:bodyPr/>
          <a:lstStyle/>
          <a:p>
            <a:r>
              <a:rPr lang="zh-CN" altLang="en-US" sz="2800" b="1">
                <a:solidFill>
                  <a:srgbClr val="0070C0"/>
                </a:solidFill>
                <a:latin typeface="微软雅黑" pitchFamily="34" charset="-122"/>
                <a:ea typeface="微软雅黑" pitchFamily="34" charset="-122"/>
              </a:rPr>
              <a:t>点击此处添加标题</a:t>
            </a:r>
          </a:p>
        </p:txBody>
      </p:sp>
      <p:grpSp>
        <p:nvGrpSpPr>
          <p:cNvPr id="6" name="组合 5"/>
          <p:cNvGrpSpPr>
            <a:grpSpLocks/>
          </p:cNvGrpSpPr>
          <p:nvPr/>
        </p:nvGrpSpPr>
        <p:grpSpPr bwMode="auto">
          <a:xfrm>
            <a:off x="931863" y="1400175"/>
            <a:ext cx="1352550" cy="1352550"/>
            <a:chOff x="1003844" y="1472285"/>
            <a:chExt cx="1352926" cy="1352926"/>
          </a:xfrm>
        </p:grpSpPr>
        <p:sp>
          <p:nvSpPr>
            <p:cNvPr id="7" name="泪滴形 24"/>
            <p:cNvSpPr>
              <a:spLocks/>
            </p:cNvSpPr>
            <p:nvPr/>
          </p:nvSpPr>
          <p:spPr bwMode="auto">
            <a:xfrm rot="10800000" flipH="1">
              <a:off x="1003844" y="1472285"/>
              <a:ext cx="1352926" cy="1352926"/>
            </a:xfrm>
            <a:custGeom>
              <a:avLst/>
              <a:gdLst>
                <a:gd name="T0" fmla="*/ 679134 w 1680168"/>
                <a:gd name="T1" fmla="*/ 1503514 h 1680168"/>
                <a:gd name="T2" fmla="*/ 176653 w 1680168"/>
                <a:gd name="T3" fmla="*/ 1001034 h 1680168"/>
                <a:gd name="T4" fmla="*/ 679134 w 1680168"/>
                <a:gd name="T5" fmla="*/ 498554 h 1680168"/>
                <a:gd name="T6" fmla="*/ 1181615 w 1680168"/>
                <a:gd name="T7" fmla="*/ 1001034 h 1680168"/>
                <a:gd name="T8" fmla="*/ 679134 w 1680168"/>
                <a:gd name="T9" fmla="*/ 1503514 h 1680168"/>
                <a:gd name="T10" fmla="*/ 840084 w 1680168"/>
                <a:gd name="T11" fmla="*/ 1680168 h 1680168"/>
                <a:gd name="T12" fmla="*/ 1680168 w 1680168"/>
                <a:gd name="T13" fmla="*/ 840084 h 1680168"/>
                <a:gd name="T14" fmla="*/ 1680168 w 1680168"/>
                <a:gd name="T15" fmla="*/ 0 h 1680168"/>
                <a:gd name="T16" fmla="*/ 840084 w 1680168"/>
                <a:gd name="T17" fmla="*/ 0 h 1680168"/>
                <a:gd name="T18" fmla="*/ 0 w 1680168"/>
                <a:gd name="T19" fmla="*/ 840084 h 1680168"/>
                <a:gd name="T20" fmla="*/ 840084 w 1680168"/>
                <a:gd name="T21" fmla="*/ 1680168 h 1680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80168" h="1680168">
                  <a:moveTo>
                    <a:pt x="679134" y="1503514"/>
                  </a:moveTo>
                  <a:cubicBezTo>
                    <a:pt x="401621" y="1503514"/>
                    <a:pt x="176653" y="1278546"/>
                    <a:pt x="176653" y="1001034"/>
                  </a:cubicBezTo>
                  <a:cubicBezTo>
                    <a:pt x="176653" y="723522"/>
                    <a:pt x="401621" y="498554"/>
                    <a:pt x="679134" y="498554"/>
                  </a:cubicBezTo>
                  <a:cubicBezTo>
                    <a:pt x="956647" y="498554"/>
                    <a:pt x="1181615" y="723522"/>
                    <a:pt x="1181615" y="1001034"/>
                  </a:cubicBezTo>
                  <a:cubicBezTo>
                    <a:pt x="1181615" y="1278546"/>
                    <a:pt x="956647" y="1503514"/>
                    <a:pt x="679134" y="1503514"/>
                  </a:cubicBezTo>
                  <a:close/>
                  <a:moveTo>
                    <a:pt x="840084" y="1680168"/>
                  </a:moveTo>
                  <a:cubicBezTo>
                    <a:pt x="1304050" y="1680168"/>
                    <a:pt x="1680168" y="1304050"/>
                    <a:pt x="1680168" y="840084"/>
                  </a:cubicBezTo>
                  <a:lnTo>
                    <a:pt x="1680168" y="0"/>
                  </a:lnTo>
                  <a:lnTo>
                    <a:pt x="840084" y="0"/>
                  </a:lnTo>
                  <a:cubicBezTo>
                    <a:pt x="376118" y="0"/>
                    <a:pt x="0" y="376118"/>
                    <a:pt x="0" y="840084"/>
                  </a:cubicBezTo>
                  <a:cubicBezTo>
                    <a:pt x="0" y="1304050"/>
                    <a:pt x="376118" y="1680168"/>
                    <a:pt x="840084" y="1680168"/>
                  </a:cubicBezTo>
                  <a:close/>
                </a:path>
              </a:pathLst>
            </a:custGeom>
            <a:solidFill>
              <a:srgbClr val="0070C0"/>
            </a:solidFill>
            <a:ln>
              <a:noFill/>
            </a:ln>
          </p:spPr>
          <p:txBody>
            <a:bodyPr anchor="ctr"/>
            <a:lstStyle/>
            <a:p>
              <a:pPr fontAlgn="auto">
                <a:spcBef>
                  <a:spcPts val="0"/>
                </a:spcBef>
                <a:spcAft>
                  <a:spcPts val="0"/>
                </a:spcAft>
                <a:defRPr/>
              </a:pPr>
              <a:endParaRPr lang="zh-CN" altLang="en-US" kern="0">
                <a:solidFill>
                  <a:srgbClr val="0070C0"/>
                </a:solidFill>
                <a:latin typeface="+mj-ea"/>
                <a:ea typeface="+mj-ea"/>
              </a:endParaRPr>
            </a:p>
          </p:txBody>
        </p:sp>
        <p:sp>
          <p:nvSpPr>
            <p:cNvPr id="8" name="TextBox 7"/>
            <p:cNvSpPr txBox="1"/>
            <p:nvPr/>
          </p:nvSpPr>
          <p:spPr>
            <a:xfrm>
              <a:off x="1202336" y="1810517"/>
              <a:ext cx="651056" cy="462090"/>
            </a:xfrm>
            <a:prstGeom prst="rect">
              <a:avLst/>
            </a:prstGeom>
            <a:noFill/>
          </p:spPr>
          <p:txBody>
            <a:bodyPr wrap="none">
              <a:spAutoFit/>
            </a:bodyPr>
            <a:lstStyle/>
            <a:p>
              <a:pPr fontAlgn="auto">
                <a:spcBef>
                  <a:spcPts val="0"/>
                </a:spcBef>
                <a:spcAft>
                  <a:spcPts val="0"/>
                </a:spcAft>
                <a:defRPr/>
              </a:pPr>
              <a:r>
                <a:rPr lang="en-US" altLang="zh-CN" sz="2400" b="1" kern="0" dirty="0">
                  <a:solidFill>
                    <a:srgbClr val="0070C0"/>
                  </a:solidFill>
                  <a:latin typeface="+mj-ea"/>
                  <a:ea typeface="+mj-ea"/>
                </a:rPr>
                <a:t>3</a:t>
              </a:r>
              <a:r>
                <a:rPr lang="en-US" altLang="zh-CN" sz="2400" b="1" kern="0" dirty="0">
                  <a:solidFill>
                    <a:srgbClr val="0070C0"/>
                  </a:solidFill>
                  <a:latin typeface="+mj-ea"/>
                  <a:ea typeface="+mj-ea"/>
                </a:rPr>
                <a:t>5%</a:t>
              </a:r>
              <a:endParaRPr lang="zh-CN" altLang="en-US" sz="2400" b="1" kern="0" dirty="0">
                <a:solidFill>
                  <a:srgbClr val="0070C0"/>
                </a:solidFill>
                <a:latin typeface="+mj-ea"/>
                <a:ea typeface="+mj-ea"/>
              </a:endParaRPr>
            </a:p>
          </p:txBody>
        </p:sp>
      </p:grpSp>
      <p:grpSp>
        <p:nvGrpSpPr>
          <p:cNvPr id="9" name="组合 8"/>
          <p:cNvGrpSpPr>
            <a:grpSpLocks/>
          </p:cNvGrpSpPr>
          <p:nvPr/>
        </p:nvGrpSpPr>
        <p:grpSpPr bwMode="auto">
          <a:xfrm>
            <a:off x="755650" y="2789238"/>
            <a:ext cx="1512888" cy="1512887"/>
            <a:chOff x="827584" y="2860726"/>
            <a:chExt cx="1512620" cy="1513898"/>
          </a:xfrm>
        </p:grpSpPr>
        <p:sp>
          <p:nvSpPr>
            <p:cNvPr id="10" name="泪滴形 38"/>
            <p:cNvSpPr>
              <a:spLocks/>
            </p:cNvSpPr>
            <p:nvPr/>
          </p:nvSpPr>
          <p:spPr bwMode="auto">
            <a:xfrm>
              <a:off x="827584" y="2860726"/>
              <a:ext cx="1512620" cy="1513898"/>
            </a:xfrm>
            <a:custGeom>
              <a:avLst/>
              <a:gdLst>
                <a:gd name="T0" fmla="*/ 811275 w 1879944"/>
                <a:gd name="T1" fmla="*/ 455670 h 1880638"/>
                <a:gd name="T2" fmla="*/ 198108 w 1879944"/>
                <a:gd name="T3" fmla="*/ 1069063 h 1880638"/>
                <a:gd name="T4" fmla="*/ 811275 w 1879944"/>
                <a:gd name="T5" fmla="*/ 1682456 h 1880638"/>
                <a:gd name="T6" fmla="*/ 1424442 w 1879944"/>
                <a:gd name="T7" fmla="*/ 1069063 h 1880638"/>
                <a:gd name="T8" fmla="*/ 811275 w 1879944"/>
                <a:gd name="T9" fmla="*/ 455670 h 1880638"/>
                <a:gd name="T10" fmla="*/ 939973 w 1879944"/>
                <a:gd name="T11" fmla="*/ 0 h 1880638"/>
                <a:gd name="T12" fmla="*/ 1879944 w 1879944"/>
                <a:gd name="T13" fmla="*/ 0 h 1880638"/>
                <a:gd name="T14" fmla="*/ 1879944 w 1879944"/>
                <a:gd name="T15" fmla="*/ 940319 h 1880638"/>
                <a:gd name="T16" fmla="*/ 939972 w 1879944"/>
                <a:gd name="T17" fmla="*/ 1880638 h 1880638"/>
                <a:gd name="T18" fmla="*/ 0 w 1879944"/>
                <a:gd name="T19" fmla="*/ 940319 h 1880638"/>
                <a:gd name="T20" fmla="*/ 1 w 1879944"/>
                <a:gd name="T21" fmla="*/ 940319 h 1880638"/>
                <a:gd name="T22" fmla="*/ 939973 w 1879944"/>
                <a:gd name="T23" fmla="*/ 0 h 1880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79944" h="1880638">
                  <a:moveTo>
                    <a:pt x="811275" y="455670"/>
                  </a:moveTo>
                  <a:cubicBezTo>
                    <a:pt x="472632" y="455670"/>
                    <a:pt x="198108" y="730295"/>
                    <a:pt x="198108" y="1069063"/>
                  </a:cubicBezTo>
                  <a:cubicBezTo>
                    <a:pt x="198108" y="1407831"/>
                    <a:pt x="472632" y="1682456"/>
                    <a:pt x="811275" y="1682456"/>
                  </a:cubicBezTo>
                  <a:cubicBezTo>
                    <a:pt x="1149918" y="1682456"/>
                    <a:pt x="1424442" y="1407831"/>
                    <a:pt x="1424442" y="1069063"/>
                  </a:cubicBezTo>
                  <a:cubicBezTo>
                    <a:pt x="1424442" y="730295"/>
                    <a:pt x="1149918" y="455670"/>
                    <a:pt x="811275" y="455670"/>
                  </a:cubicBezTo>
                  <a:close/>
                  <a:moveTo>
                    <a:pt x="939973" y="0"/>
                  </a:moveTo>
                  <a:lnTo>
                    <a:pt x="1879944" y="0"/>
                  </a:lnTo>
                  <a:lnTo>
                    <a:pt x="1879944" y="940319"/>
                  </a:lnTo>
                  <a:cubicBezTo>
                    <a:pt x="1879944" y="1459643"/>
                    <a:pt x="1459104" y="1880638"/>
                    <a:pt x="939972" y="1880638"/>
                  </a:cubicBezTo>
                  <a:cubicBezTo>
                    <a:pt x="420840" y="1880638"/>
                    <a:pt x="0" y="1459643"/>
                    <a:pt x="0" y="940319"/>
                  </a:cubicBezTo>
                  <a:lnTo>
                    <a:pt x="1" y="940319"/>
                  </a:lnTo>
                  <a:cubicBezTo>
                    <a:pt x="1" y="420995"/>
                    <a:pt x="420841" y="0"/>
                    <a:pt x="939973" y="0"/>
                  </a:cubicBezTo>
                  <a:close/>
                </a:path>
              </a:pathLst>
            </a:custGeom>
            <a:solidFill>
              <a:srgbClr val="FF9900"/>
            </a:solidFill>
            <a:ln>
              <a:noFill/>
            </a:ln>
          </p:spPr>
          <p:txBody>
            <a:bodyPr anchor="ctr"/>
            <a:lstStyle/>
            <a:p>
              <a:pPr fontAlgn="auto">
                <a:spcBef>
                  <a:spcPts val="0"/>
                </a:spcBef>
                <a:spcAft>
                  <a:spcPts val="0"/>
                </a:spcAft>
                <a:defRPr/>
              </a:pPr>
              <a:endParaRPr lang="zh-CN" altLang="en-US" kern="0">
                <a:solidFill>
                  <a:srgbClr val="0070C0"/>
                </a:solidFill>
                <a:latin typeface="+mj-ea"/>
                <a:ea typeface="+mj-ea"/>
              </a:endParaRPr>
            </a:p>
          </p:txBody>
        </p:sp>
        <p:sp>
          <p:nvSpPr>
            <p:cNvPr id="11" name="TextBox 10"/>
            <p:cNvSpPr txBox="1"/>
            <p:nvPr/>
          </p:nvSpPr>
          <p:spPr>
            <a:xfrm>
              <a:off x="1114871" y="3492973"/>
              <a:ext cx="652346" cy="462271"/>
            </a:xfrm>
            <a:prstGeom prst="rect">
              <a:avLst/>
            </a:prstGeom>
            <a:noFill/>
          </p:spPr>
          <p:txBody>
            <a:bodyPr wrap="none">
              <a:spAutoFit/>
            </a:bodyPr>
            <a:lstStyle/>
            <a:p>
              <a:pPr fontAlgn="auto">
                <a:spcBef>
                  <a:spcPts val="0"/>
                </a:spcBef>
                <a:spcAft>
                  <a:spcPts val="0"/>
                </a:spcAft>
                <a:defRPr/>
              </a:pPr>
              <a:r>
                <a:rPr lang="en-US" altLang="zh-CN" sz="2400" b="1" kern="0" dirty="0">
                  <a:solidFill>
                    <a:srgbClr val="0070C0"/>
                  </a:solidFill>
                  <a:latin typeface="+mj-ea"/>
                  <a:ea typeface="+mj-ea"/>
                </a:rPr>
                <a:t>50%</a:t>
              </a:r>
              <a:endParaRPr lang="zh-CN" altLang="en-US" sz="2400" b="1" kern="0" dirty="0">
                <a:solidFill>
                  <a:srgbClr val="0070C0"/>
                </a:solidFill>
                <a:latin typeface="+mj-ea"/>
                <a:ea typeface="+mj-ea"/>
              </a:endParaRPr>
            </a:p>
          </p:txBody>
        </p:sp>
      </p:grpSp>
      <p:grpSp>
        <p:nvGrpSpPr>
          <p:cNvPr id="12" name="组合 11"/>
          <p:cNvGrpSpPr>
            <a:grpSpLocks/>
          </p:cNvGrpSpPr>
          <p:nvPr/>
        </p:nvGrpSpPr>
        <p:grpSpPr bwMode="auto">
          <a:xfrm>
            <a:off x="2303463" y="1187450"/>
            <a:ext cx="1566862" cy="1565275"/>
            <a:chOff x="2375123" y="1258934"/>
            <a:chExt cx="1567555" cy="1566277"/>
          </a:xfrm>
        </p:grpSpPr>
        <p:sp>
          <p:nvSpPr>
            <p:cNvPr id="13" name="泪滴形 34"/>
            <p:cNvSpPr>
              <a:spLocks/>
            </p:cNvSpPr>
            <p:nvPr/>
          </p:nvSpPr>
          <p:spPr bwMode="auto">
            <a:xfrm rot="16200000" flipH="1">
              <a:off x="2375761" y="1258296"/>
              <a:ext cx="1566277" cy="1567555"/>
            </a:xfrm>
            <a:custGeom>
              <a:avLst/>
              <a:gdLst>
                <a:gd name="T0" fmla="*/ 205247 w 1947680"/>
                <a:gd name="T1" fmla="*/ 1146936 h 1946960"/>
                <a:gd name="T2" fmla="*/ 800320 w 1947680"/>
                <a:gd name="T3" fmla="*/ 552082 h 1946960"/>
                <a:gd name="T4" fmla="*/ 1395393 w 1947680"/>
                <a:gd name="T5" fmla="*/ 1146936 h 1946960"/>
                <a:gd name="T6" fmla="*/ 800320 w 1947680"/>
                <a:gd name="T7" fmla="*/ 1741790 h 1946960"/>
                <a:gd name="T8" fmla="*/ 205247 w 1947680"/>
                <a:gd name="T9" fmla="*/ 1146936 h 1946960"/>
                <a:gd name="T10" fmla="*/ 0 w 1947680"/>
                <a:gd name="T11" fmla="*/ 973480 h 1946960"/>
                <a:gd name="T12" fmla="*/ 973840 w 1947680"/>
                <a:gd name="T13" fmla="*/ 1946960 h 1946960"/>
                <a:gd name="T14" fmla="*/ 1947680 w 1947680"/>
                <a:gd name="T15" fmla="*/ 973480 h 1946960"/>
                <a:gd name="T16" fmla="*/ 1947680 w 1947680"/>
                <a:gd name="T17" fmla="*/ 0 h 1946960"/>
                <a:gd name="T18" fmla="*/ 973841 w 1947680"/>
                <a:gd name="T19" fmla="*/ 0 h 1946960"/>
                <a:gd name="T20" fmla="*/ 1 w 1947680"/>
                <a:gd name="T21" fmla="*/ 973480 h 1946960"/>
                <a:gd name="T22" fmla="*/ 0 w 1947680"/>
                <a:gd name="T23" fmla="*/ 973480 h 19469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47680" h="1946960">
                  <a:moveTo>
                    <a:pt x="205247" y="1146936"/>
                  </a:moveTo>
                  <a:cubicBezTo>
                    <a:pt x="205247" y="818407"/>
                    <a:pt x="471670" y="552082"/>
                    <a:pt x="800320" y="552082"/>
                  </a:cubicBezTo>
                  <a:cubicBezTo>
                    <a:pt x="1128970" y="552082"/>
                    <a:pt x="1395393" y="818407"/>
                    <a:pt x="1395393" y="1146936"/>
                  </a:cubicBezTo>
                  <a:cubicBezTo>
                    <a:pt x="1395393" y="1475465"/>
                    <a:pt x="1128970" y="1741790"/>
                    <a:pt x="800320" y="1741790"/>
                  </a:cubicBezTo>
                  <a:cubicBezTo>
                    <a:pt x="471670" y="1741790"/>
                    <a:pt x="205247" y="1475465"/>
                    <a:pt x="205247" y="1146936"/>
                  </a:cubicBezTo>
                  <a:close/>
                  <a:moveTo>
                    <a:pt x="0" y="973480"/>
                  </a:moveTo>
                  <a:cubicBezTo>
                    <a:pt x="0" y="1511118"/>
                    <a:pt x="436003" y="1946960"/>
                    <a:pt x="973840" y="1946960"/>
                  </a:cubicBezTo>
                  <a:cubicBezTo>
                    <a:pt x="1511677" y="1946960"/>
                    <a:pt x="1947680" y="1511118"/>
                    <a:pt x="1947680" y="973480"/>
                  </a:cubicBezTo>
                  <a:lnTo>
                    <a:pt x="1947680" y="0"/>
                  </a:lnTo>
                  <a:lnTo>
                    <a:pt x="973841" y="0"/>
                  </a:lnTo>
                  <a:cubicBezTo>
                    <a:pt x="436004" y="0"/>
                    <a:pt x="1" y="435842"/>
                    <a:pt x="1" y="973480"/>
                  </a:cubicBezTo>
                  <a:lnTo>
                    <a:pt x="0" y="973480"/>
                  </a:lnTo>
                  <a:close/>
                </a:path>
              </a:pathLst>
            </a:custGeom>
            <a:solidFill>
              <a:srgbClr val="FF9900"/>
            </a:solidFill>
            <a:ln>
              <a:noFill/>
            </a:ln>
          </p:spPr>
          <p:txBody>
            <a:bodyPr anchor="ctr"/>
            <a:lstStyle/>
            <a:p>
              <a:pPr fontAlgn="auto">
                <a:spcBef>
                  <a:spcPts val="0"/>
                </a:spcBef>
                <a:spcAft>
                  <a:spcPts val="0"/>
                </a:spcAft>
                <a:defRPr/>
              </a:pPr>
              <a:endParaRPr lang="zh-CN" altLang="en-US" kern="0">
                <a:solidFill>
                  <a:srgbClr val="0070C0"/>
                </a:solidFill>
                <a:latin typeface="+mj-ea"/>
                <a:ea typeface="+mj-ea"/>
              </a:endParaRPr>
            </a:p>
          </p:txBody>
        </p:sp>
        <p:sp>
          <p:nvSpPr>
            <p:cNvPr id="14" name="TextBox 13"/>
            <p:cNvSpPr txBox="1"/>
            <p:nvPr/>
          </p:nvSpPr>
          <p:spPr>
            <a:xfrm>
              <a:off x="2915112" y="1697364"/>
              <a:ext cx="651163" cy="462259"/>
            </a:xfrm>
            <a:prstGeom prst="rect">
              <a:avLst/>
            </a:prstGeom>
            <a:noFill/>
          </p:spPr>
          <p:txBody>
            <a:bodyPr wrap="none">
              <a:spAutoFit/>
            </a:bodyPr>
            <a:lstStyle/>
            <a:p>
              <a:pPr fontAlgn="auto">
                <a:spcBef>
                  <a:spcPts val="0"/>
                </a:spcBef>
                <a:spcAft>
                  <a:spcPts val="0"/>
                </a:spcAft>
                <a:defRPr/>
              </a:pPr>
              <a:r>
                <a:rPr lang="en-US" altLang="zh-CN" sz="2400" b="1" kern="0" dirty="0">
                  <a:solidFill>
                    <a:srgbClr val="0070C0"/>
                  </a:solidFill>
                  <a:latin typeface="+mj-ea"/>
                  <a:ea typeface="+mj-ea"/>
                </a:rPr>
                <a:t>50%</a:t>
              </a:r>
              <a:endParaRPr lang="zh-CN" altLang="en-US" sz="2400" b="1" kern="0" dirty="0">
                <a:solidFill>
                  <a:srgbClr val="0070C0"/>
                </a:solidFill>
                <a:latin typeface="+mj-ea"/>
                <a:ea typeface="+mj-ea"/>
              </a:endParaRPr>
            </a:p>
          </p:txBody>
        </p:sp>
      </p:grpSp>
      <p:grpSp>
        <p:nvGrpSpPr>
          <p:cNvPr id="15" name="组合 14"/>
          <p:cNvGrpSpPr>
            <a:grpSpLocks/>
          </p:cNvGrpSpPr>
          <p:nvPr/>
        </p:nvGrpSpPr>
        <p:grpSpPr bwMode="auto">
          <a:xfrm>
            <a:off x="2303463" y="2789238"/>
            <a:ext cx="1727200" cy="1727200"/>
            <a:chOff x="2376067" y="2860726"/>
            <a:chExt cx="1727248" cy="1727248"/>
          </a:xfrm>
        </p:grpSpPr>
        <p:sp>
          <p:nvSpPr>
            <p:cNvPr id="16" name="泪滴形 36"/>
            <p:cNvSpPr>
              <a:spLocks/>
            </p:cNvSpPr>
            <p:nvPr/>
          </p:nvSpPr>
          <p:spPr bwMode="auto">
            <a:xfrm flipH="1">
              <a:off x="2376067" y="2860726"/>
              <a:ext cx="1727248" cy="1727248"/>
            </a:xfrm>
            <a:custGeom>
              <a:avLst/>
              <a:gdLst>
                <a:gd name="T0" fmla="*/ 875297 w 2146050"/>
                <a:gd name="T1" fmla="*/ 621837 h 2146844"/>
                <a:gd name="T2" fmla="*/ 1524443 w 2146050"/>
                <a:gd name="T3" fmla="*/ 1271223 h 2146844"/>
                <a:gd name="T4" fmla="*/ 875297 w 2146050"/>
                <a:gd name="T5" fmla="*/ 1920609 h 2146844"/>
                <a:gd name="T6" fmla="*/ 226151 w 2146050"/>
                <a:gd name="T7" fmla="*/ 1271223 h 2146844"/>
                <a:gd name="T8" fmla="*/ 875297 w 2146050"/>
                <a:gd name="T9" fmla="*/ 621837 h 2146844"/>
                <a:gd name="T10" fmla="*/ 2146050 w 2146050"/>
                <a:gd name="T11" fmla="*/ 0 h 2146844"/>
                <a:gd name="T12" fmla="*/ 1073025 w 2146050"/>
                <a:gd name="T13" fmla="*/ 0 h 2146844"/>
                <a:gd name="T14" fmla="*/ 0 w 2146050"/>
                <a:gd name="T15" fmla="*/ 1073422 h 2146844"/>
                <a:gd name="T16" fmla="*/ 1073025 w 2146050"/>
                <a:gd name="T17" fmla="*/ 2146844 h 2146844"/>
                <a:gd name="T18" fmla="*/ 2146050 w 2146050"/>
                <a:gd name="T19" fmla="*/ 1073422 h 2146844"/>
                <a:gd name="T20" fmla="*/ 2146050 w 2146050"/>
                <a:gd name="T21" fmla="*/ 0 h 2146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46050" h="2146844">
                  <a:moveTo>
                    <a:pt x="875297" y="621837"/>
                  </a:moveTo>
                  <a:cubicBezTo>
                    <a:pt x="1233810" y="621837"/>
                    <a:pt x="1524443" y="912577"/>
                    <a:pt x="1524443" y="1271223"/>
                  </a:cubicBezTo>
                  <a:cubicBezTo>
                    <a:pt x="1524443" y="1629869"/>
                    <a:pt x="1233810" y="1920609"/>
                    <a:pt x="875297" y="1920609"/>
                  </a:cubicBezTo>
                  <a:cubicBezTo>
                    <a:pt x="516784" y="1920609"/>
                    <a:pt x="226151" y="1629869"/>
                    <a:pt x="226151" y="1271223"/>
                  </a:cubicBezTo>
                  <a:cubicBezTo>
                    <a:pt x="226151" y="912577"/>
                    <a:pt x="516784" y="621837"/>
                    <a:pt x="875297" y="621837"/>
                  </a:cubicBezTo>
                  <a:close/>
                  <a:moveTo>
                    <a:pt x="2146050" y="0"/>
                  </a:moveTo>
                  <a:lnTo>
                    <a:pt x="1073025" y="0"/>
                  </a:lnTo>
                  <a:cubicBezTo>
                    <a:pt x="480410" y="0"/>
                    <a:pt x="0" y="480587"/>
                    <a:pt x="0" y="1073422"/>
                  </a:cubicBezTo>
                  <a:cubicBezTo>
                    <a:pt x="0" y="1666257"/>
                    <a:pt x="480410" y="2146844"/>
                    <a:pt x="1073025" y="2146844"/>
                  </a:cubicBezTo>
                  <a:cubicBezTo>
                    <a:pt x="1665640" y="2146844"/>
                    <a:pt x="2146050" y="1666257"/>
                    <a:pt x="2146050" y="1073422"/>
                  </a:cubicBezTo>
                  <a:lnTo>
                    <a:pt x="2146050" y="0"/>
                  </a:lnTo>
                  <a:close/>
                </a:path>
              </a:pathLst>
            </a:custGeom>
            <a:solidFill>
              <a:srgbClr val="0070C0"/>
            </a:solidFill>
            <a:ln>
              <a:noFill/>
            </a:ln>
          </p:spPr>
          <p:txBody>
            <a:bodyPr anchor="ctr"/>
            <a:lstStyle/>
            <a:p>
              <a:pPr fontAlgn="auto">
                <a:spcBef>
                  <a:spcPts val="0"/>
                </a:spcBef>
                <a:spcAft>
                  <a:spcPts val="0"/>
                </a:spcAft>
                <a:defRPr/>
              </a:pPr>
              <a:endParaRPr lang="zh-CN" altLang="en-US" kern="0">
                <a:solidFill>
                  <a:srgbClr val="0070C0"/>
                </a:solidFill>
                <a:latin typeface="+mj-ea"/>
                <a:ea typeface="+mj-ea"/>
              </a:endParaRPr>
            </a:p>
          </p:txBody>
        </p:sp>
        <p:sp>
          <p:nvSpPr>
            <p:cNvPr id="17" name="TextBox 16"/>
            <p:cNvSpPr txBox="1"/>
            <p:nvPr/>
          </p:nvSpPr>
          <p:spPr>
            <a:xfrm>
              <a:off x="2961870" y="3651323"/>
              <a:ext cx="650893" cy="461975"/>
            </a:xfrm>
            <a:prstGeom prst="rect">
              <a:avLst/>
            </a:prstGeom>
            <a:noFill/>
          </p:spPr>
          <p:txBody>
            <a:bodyPr wrap="none">
              <a:spAutoFit/>
            </a:bodyPr>
            <a:lstStyle/>
            <a:p>
              <a:pPr fontAlgn="auto">
                <a:spcBef>
                  <a:spcPts val="0"/>
                </a:spcBef>
                <a:spcAft>
                  <a:spcPts val="0"/>
                </a:spcAft>
                <a:defRPr/>
              </a:pPr>
              <a:r>
                <a:rPr lang="en-US" altLang="zh-CN" sz="2400" b="1" kern="0" dirty="0">
                  <a:solidFill>
                    <a:srgbClr val="0070C0"/>
                  </a:solidFill>
                  <a:latin typeface="+mj-ea"/>
                  <a:ea typeface="+mj-ea"/>
                </a:rPr>
                <a:t>80%</a:t>
              </a:r>
              <a:endParaRPr lang="zh-CN" altLang="en-US" sz="2400" b="1" kern="0" dirty="0">
                <a:solidFill>
                  <a:srgbClr val="0070C0"/>
                </a:solidFill>
                <a:latin typeface="+mj-ea"/>
                <a:ea typeface="+mj-ea"/>
              </a:endParaRPr>
            </a:p>
          </p:txBody>
        </p:sp>
      </p:grpSp>
      <p:grpSp>
        <p:nvGrpSpPr>
          <p:cNvPr id="18" name="组合 17"/>
          <p:cNvGrpSpPr>
            <a:grpSpLocks/>
          </p:cNvGrpSpPr>
          <p:nvPr/>
        </p:nvGrpSpPr>
        <p:grpSpPr bwMode="auto">
          <a:xfrm>
            <a:off x="4594225" y="1460500"/>
            <a:ext cx="501650" cy="506413"/>
            <a:chOff x="4929188" y="1303338"/>
            <a:chExt cx="501650" cy="506412"/>
          </a:xfrm>
        </p:grpSpPr>
        <p:sp>
          <p:nvSpPr>
            <p:cNvPr id="19" name="Freeform 6"/>
            <p:cNvSpPr>
              <a:spLocks/>
            </p:cNvSpPr>
            <p:nvPr/>
          </p:nvSpPr>
          <p:spPr bwMode="auto">
            <a:xfrm>
              <a:off x="4929188" y="1303338"/>
              <a:ext cx="501650" cy="506412"/>
            </a:xfrm>
            <a:custGeom>
              <a:avLst/>
              <a:gdLst>
                <a:gd name="T0" fmla="*/ 134 w 134"/>
                <a:gd name="T1" fmla="*/ 36 h 135"/>
                <a:gd name="T2" fmla="*/ 134 w 134"/>
                <a:gd name="T3" fmla="*/ 98 h 135"/>
                <a:gd name="T4" fmla="*/ 98 w 134"/>
                <a:gd name="T5" fmla="*/ 135 h 135"/>
                <a:gd name="T6" fmla="*/ 36 w 134"/>
                <a:gd name="T7" fmla="*/ 135 h 135"/>
                <a:gd name="T8" fmla="*/ 0 w 134"/>
                <a:gd name="T9" fmla="*/ 98 h 135"/>
                <a:gd name="T10" fmla="*/ 0 w 134"/>
                <a:gd name="T11" fmla="*/ 36 h 135"/>
                <a:gd name="T12" fmla="*/ 36 w 134"/>
                <a:gd name="T13" fmla="*/ 0 h 135"/>
                <a:gd name="T14" fmla="*/ 134 w 134"/>
                <a:gd name="T15" fmla="*/ 0 h 135"/>
                <a:gd name="T16" fmla="*/ 134 w 134"/>
                <a:gd name="T17" fmla="*/ 36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4" h="135">
                  <a:moveTo>
                    <a:pt x="134" y="36"/>
                  </a:moveTo>
                  <a:cubicBezTo>
                    <a:pt x="134" y="98"/>
                    <a:pt x="134" y="98"/>
                    <a:pt x="134" y="98"/>
                  </a:cubicBezTo>
                  <a:cubicBezTo>
                    <a:pt x="134" y="118"/>
                    <a:pt x="118" y="135"/>
                    <a:pt x="98" y="135"/>
                  </a:cubicBezTo>
                  <a:cubicBezTo>
                    <a:pt x="36" y="135"/>
                    <a:pt x="36" y="135"/>
                    <a:pt x="36" y="135"/>
                  </a:cubicBezTo>
                  <a:cubicBezTo>
                    <a:pt x="16" y="135"/>
                    <a:pt x="0" y="118"/>
                    <a:pt x="0" y="98"/>
                  </a:cubicBezTo>
                  <a:cubicBezTo>
                    <a:pt x="0" y="36"/>
                    <a:pt x="0" y="36"/>
                    <a:pt x="0" y="36"/>
                  </a:cubicBezTo>
                  <a:cubicBezTo>
                    <a:pt x="0" y="16"/>
                    <a:pt x="16" y="0"/>
                    <a:pt x="36" y="0"/>
                  </a:cubicBezTo>
                  <a:cubicBezTo>
                    <a:pt x="134" y="0"/>
                    <a:pt x="134" y="0"/>
                    <a:pt x="134" y="0"/>
                  </a:cubicBezTo>
                  <a:lnTo>
                    <a:pt x="134" y="36"/>
                  </a:lnTo>
                  <a:close/>
                </a:path>
              </a:pathLst>
            </a:custGeom>
            <a:solidFill>
              <a:srgbClr val="0070C0"/>
            </a:solidFill>
            <a:ln>
              <a:noFill/>
            </a:ln>
            <a:extLst>
              <a:ext uri="{91240B29-F687-4F45-9708-019B960494DF}"/>
            </a:extLst>
          </p:spPr>
          <p:txBody>
            <a:bodyPr/>
            <a:lstStyle/>
            <a:p>
              <a:pPr fontAlgn="auto">
                <a:spcBef>
                  <a:spcPts val="0"/>
                </a:spcBef>
                <a:spcAft>
                  <a:spcPts val="0"/>
                </a:spcAft>
                <a:defRPr/>
              </a:pPr>
              <a:endParaRPr lang="zh-CN" altLang="en-US" kern="0">
                <a:solidFill>
                  <a:srgbClr val="C00000"/>
                </a:solidFill>
                <a:latin typeface="+mn-lt"/>
                <a:ea typeface="+mn-ea"/>
              </a:endParaRPr>
            </a:p>
          </p:txBody>
        </p:sp>
        <p:sp>
          <p:nvSpPr>
            <p:cNvPr id="20" name="Freeform 7"/>
            <p:cNvSpPr>
              <a:spLocks/>
            </p:cNvSpPr>
            <p:nvPr/>
          </p:nvSpPr>
          <p:spPr bwMode="auto">
            <a:xfrm>
              <a:off x="4995863" y="1358901"/>
              <a:ext cx="371475" cy="206375"/>
            </a:xfrm>
            <a:custGeom>
              <a:avLst/>
              <a:gdLst>
                <a:gd name="T0" fmla="*/ 97 w 99"/>
                <a:gd name="T1" fmla="*/ 44 h 55"/>
                <a:gd name="T2" fmla="*/ 50 w 99"/>
                <a:gd name="T3" fmla="*/ 0 h 55"/>
                <a:gd name="T4" fmla="*/ 3 w 99"/>
                <a:gd name="T5" fmla="*/ 44 h 55"/>
                <a:gd name="T6" fmla="*/ 3 w 99"/>
                <a:gd name="T7" fmla="*/ 53 h 55"/>
                <a:gd name="T8" fmla="*/ 8 w 99"/>
                <a:gd name="T9" fmla="*/ 55 h 55"/>
                <a:gd name="T10" fmla="*/ 12 w 99"/>
                <a:gd name="T11" fmla="*/ 53 h 55"/>
                <a:gd name="T12" fmla="*/ 50 w 99"/>
                <a:gd name="T13" fmla="*/ 18 h 55"/>
                <a:gd name="T14" fmla="*/ 87 w 99"/>
                <a:gd name="T15" fmla="*/ 53 h 55"/>
                <a:gd name="T16" fmla="*/ 92 w 99"/>
                <a:gd name="T17" fmla="*/ 55 h 55"/>
                <a:gd name="T18" fmla="*/ 97 w 99"/>
                <a:gd name="T19" fmla="*/ 53 h 55"/>
                <a:gd name="T20" fmla="*/ 97 w 99"/>
                <a:gd name="T21" fmla="*/ 44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9" h="55">
                  <a:moveTo>
                    <a:pt x="97" y="44"/>
                  </a:moveTo>
                  <a:cubicBezTo>
                    <a:pt x="50" y="0"/>
                    <a:pt x="50" y="0"/>
                    <a:pt x="50" y="0"/>
                  </a:cubicBezTo>
                  <a:cubicBezTo>
                    <a:pt x="3" y="44"/>
                    <a:pt x="3" y="44"/>
                    <a:pt x="3" y="44"/>
                  </a:cubicBezTo>
                  <a:cubicBezTo>
                    <a:pt x="1" y="46"/>
                    <a:pt x="0" y="50"/>
                    <a:pt x="3" y="53"/>
                  </a:cubicBezTo>
                  <a:cubicBezTo>
                    <a:pt x="4" y="54"/>
                    <a:pt x="6" y="55"/>
                    <a:pt x="8" y="55"/>
                  </a:cubicBezTo>
                  <a:cubicBezTo>
                    <a:pt x="9" y="55"/>
                    <a:pt x="11" y="54"/>
                    <a:pt x="12" y="53"/>
                  </a:cubicBezTo>
                  <a:cubicBezTo>
                    <a:pt x="50" y="18"/>
                    <a:pt x="50" y="18"/>
                    <a:pt x="50" y="18"/>
                  </a:cubicBezTo>
                  <a:cubicBezTo>
                    <a:pt x="87" y="53"/>
                    <a:pt x="87" y="53"/>
                    <a:pt x="87" y="53"/>
                  </a:cubicBezTo>
                  <a:cubicBezTo>
                    <a:pt x="89" y="54"/>
                    <a:pt x="90" y="55"/>
                    <a:pt x="92" y="55"/>
                  </a:cubicBezTo>
                  <a:cubicBezTo>
                    <a:pt x="94" y="55"/>
                    <a:pt x="96" y="54"/>
                    <a:pt x="97" y="53"/>
                  </a:cubicBezTo>
                  <a:cubicBezTo>
                    <a:pt x="99" y="50"/>
                    <a:pt x="99" y="46"/>
                    <a:pt x="97" y="44"/>
                  </a:cubicBezTo>
                  <a:close/>
                </a:path>
              </a:pathLst>
            </a:custGeom>
            <a:solidFill>
              <a:schemeClr val="bg1"/>
            </a:solidFill>
            <a:ln>
              <a:noFill/>
            </a:ln>
            <a:extLst>
              <a:ext uri="{91240B29-F687-4F45-9708-019B960494DF}"/>
            </a:extLst>
          </p:spPr>
          <p:txBody>
            <a:bodyPr/>
            <a:lstStyle/>
            <a:p>
              <a:pPr fontAlgn="auto">
                <a:spcBef>
                  <a:spcPts val="0"/>
                </a:spcBef>
                <a:spcAft>
                  <a:spcPts val="0"/>
                </a:spcAft>
                <a:defRPr/>
              </a:pPr>
              <a:endParaRPr lang="zh-CN" altLang="en-US" kern="0">
                <a:solidFill>
                  <a:srgbClr val="C00000"/>
                </a:solidFill>
                <a:latin typeface="+mn-lt"/>
                <a:ea typeface="+mn-ea"/>
              </a:endParaRPr>
            </a:p>
          </p:txBody>
        </p:sp>
        <p:sp>
          <p:nvSpPr>
            <p:cNvPr id="21" name="Freeform 8"/>
            <p:cNvSpPr>
              <a:spLocks/>
            </p:cNvSpPr>
            <p:nvPr/>
          </p:nvSpPr>
          <p:spPr bwMode="auto">
            <a:xfrm>
              <a:off x="5056188" y="1446213"/>
              <a:ext cx="255588" cy="265112"/>
            </a:xfrm>
            <a:custGeom>
              <a:avLst/>
              <a:gdLst>
                <a:gd name="T0" fmla="*/ 0 w 68"/>
                <a:gd name="T1" fmla="*/ 32 h 71"/>
                <a:gd name="T2" fmla="*/ 0 w 68"/>
                <a:gd name="T3" fmla="*/ 68 h 71"/>
                <a:gd name="T4" fmla="*/ 5 w 68"/>
                <a:gd name="T5" fmla="*/ 71 h 71"/>
                <a:gd name="T6" fmla="*/ 22 w 68"/>
                <a:gd name="T7" fmla="*/ 71 h 71"/>
                <a:gd name="T8" fmla="*/ 22 w 68"/>
                <a:gd name="T9" fmla="*/ 44 h 71"/>
                <a:gd name="T10" fmla="*/ 46 w 68"/>
                <a:gd name="T11" fmla="*/ 44 h 71"/>
                <a:gd name="T12" fmla="*/ 46 w 68"/>
                <a:gd name="T13" fmla="*/ 71 h 71"/>
                <a:gd name="T14" fmla="*/ 63 w 68"/>
                <a:gd name="T15" fmla="*/ 71 h 71"/>
                <a:gd name="T16" fmla="*/ 68 w 68"/>
                <a:gd name="T17" fmla="*/ 68 h 71"/>
                <a:gd name="T18" fmla="*/ 68 w 68"/>
                <a:gd name="T19" fmla="*/ 32 h 71"/>
                <a:gd name="T20" fmla="*/ 34 w 68"/>
                <a:gd name="T21" fmla="*/ 0 h 71"/>
                <a:gd name="T22" fmla="*/ 0 w 68"/>
                <a:gd name="T23" fmla="*/ 32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8" h="71">
                  <a:moveTo>
                    <a:pt x="0" y="32"/>
                  </a:moveTo>
                  <a:cubicBezTo>
                    <a:pt x="0" y="68"/>
                    <a:pt x="0" y="68"/>
                    <a:pt x="0" y="68"/>
                  </a:cubicBezTo>
                  <a:cubicBezTo>
                    <a:pt x="0" y="70"/>
                    <a:pt x="2" y="71"/>
                    <a:pt x="5" y="71"/>
                  </a:cubicBezTo>
                  <a:cubicBezTo>
                    <a:pt x="22" y="71"/>
                    <a:pt x="22" y="71"/>
                    <a:pt x="22" y="71"/>
                  </a:cubicBezTo>
                  <a:cubicBezTo>
                    <a:pt x="22" y="44"/>
                    <a:pt x="22" y="44"/>
                    <a:pt x="22" y="44"/>
                  </a:cubicBezTo>
                  <a:cubicBezTo>
                    <a:pt x="46" y="44"/>
                    <a:pt x="46" y="44"/>
                    <a:pt x="46" y="44"/>
                  </a:cubicBezTo>
                  <a:cubicBezTo>
                    <a:pt x="46" y="71"/>
                    <a:pt x="46" y="71"/>
                    <a:pt x="46" y="71"/>
                  </a:cubicBezTo>
                  <a:cubicBezTo>
                    <a:pt x="63" y="71"/>
                    <a:pt x="63" y="71"/>
                    <a:pt x="63" y="71"/>
                  </a:cubicBezTo>
                  <a:cubicBezTo>
                    <a:pt x="66" y="71"/>
                    <a:pt x="68" y="70"/>
                    <a:pt x="68" y="68"/>
                  </a:cubicBezTo>
                  <a:cubicBezTo>
                    <a:pt x="68" y="32"/>
                    <a:pt x="68" y="32"/>
                    <a:pt x="68" y="32"/>
                  </a:cubicBezTo>
                  <a:cubicBezTo>
                    <a:pt x="34" y="0"/>
                    <a:pt x="34" y="0"/>
                    <a:pt x="34" y="0"/>
                  </a:cubicBezTo>
                  <a:lnTo>
                    <a:pt x="0" y="32"/>
                  </a:lnTo>
                  <a:close/>
                </a:path>
              </a:pathLst>
            </a:custGeom>
            <a:solidFill>
              <a:schemeClr val="bg1"/>
            </a:solidFill>
            <a:ln>
              <a:noFill/>
            </a:ln>
            <a:extLst>
              <a:ext uri="{91240B29-F687-4F45-9708-019B960494DF}"/>
            </a:extLst>
          </p:spPr>
          <p:txBody>
            <a:bodyPr/>
            <a:lstStyle/>
            <a:p>
              <a:pPr fontAlgn="auto">
                <a:spcBef>
                  <a:spcPts val="0"/>
                </a:spcBef>
                <a:spcAft>
                  <a:spcPts val="0"/>
                </a:spcAft>
                <a:defRPr/>
              </a:pPr>
              <a:endParaRPr lang="zh-CN" altLang="en-US" kern="0">
                <a:solidFill>
                  <a:srgbClr val="C00000"/>
                </a:solidFill>
                <a:latin typeface="+mn-lt"/>
                <a:ea typeface="+mn-ea"/>
              </a:endParaRPr>
            </a:p>
          </p:txBody>
        </p:sp>
      </p:grpSp>
      <p:grpSp>
        <p:nvGrpSpPr>
          <p:cNvPr id="22" name="组合 21"/>
          <p:cNvGrpSpPr>
            <a:grpSpLocks/>
          </p:cNvGrpSpPr>
          <p:nvPr/>
        </p:nvGrpSpPr>
        <p:grpSpPr bwMode="auto">
          <a:xfrm>
            <a:off x="4589463" y="2212975"/>
            <a:ext cx="506412" cy="506413"/>
            <a:chOff x="1339850" y="2163763"/>
            <a:chExt cx="506413" cy="506412"/>
          </a:xfrm>
        </p:grpSpPr>
        <p:sp>
          <p:nvSpPr>
            <p:cNvPr id="23" name="Freeform 13"/>
            <p:cNvSpPr>
              <a:spLocks/>
            </p:cNvSpPr>
            <p:nvPr/>
          </p:nvSpPr>
          <p:spPr bwMode="auto">
            <a:xfrm>
              <a:off x="1339850" y="2163763"/>
              <a:ext cx="506413" cy="506412"/>
            </a:xfrm>
            <a:custGeom>
              <a:avLst/>
              <a:gdLst>
                <a:gd name="T0" fmla="*/ 135 w 135"/>
                <a:gd name="T1" fmla="*/ 36 h 135"/>
                <a:gd name="T2" fmla="*/ 135 w 135"/>
                <a:gd name="T3" fmla="*/ 98 h 135"/>
                <a:gd name="T4" fmla="*/ 98 w 135"/>
                <a:gd name="T5" fmla="*/ 135 h 135"/>
                <a:gd name="T6" fmla="*/ 37 w 135"/>
                <a:gd name="T7" fmla="*/ 135 h 135"/>
                <a:gd name="T8" fmla="*/ 0 w 135"/>
                <a:gd name="T9" fmla="*/ 98 h 135"/>
                <a:gd name="T10" fmla="*/ 0 w 135"/>
                <a:gd name="T11" fmla="*/ 36 h 135"/>
                <a:gd name="T12" fmla="*/ 37 w 135"/>
                <a:gd name="T13" fmla="*/ 0 h 135"/>
                <a:gd name="T14" fmla="*/ 135 w 135"/>
                <a:gd name="T15" fmla="*/ 0 h 135"/>
                <a:gd name="T16" fmla="*/ 135 w 135"/>
                <a:gd name="T17" fmla="*/ 36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5" h="135">
                  <a:moveTo>
                    <a:pt x="135" y="36"/>
                  </a:moveTo>
                  <a:cubicBezTo>
                    <a:pt x="135" y="98"/>
                    <a:pt x="135" y="98"/>
                    <a:pt x="135" y="98"/>
                  </a:cubicBezTo>
                  <a:cubicBezTo>
                    <a:pt x="135" y="118"/>
                    <a:pt x="118" y="135"/>
                    <a:pt x="98" y="135"/>
                  </a:cubicBezTo>
                  <a:cubicBezTo>
                    <a:pt x="37" y="135"/>
                    <a:pt x="37" y="135"/>
                    <a:pt x="37" y="135"/>
                  </a:cubicBezTo>
                  <a:cubicBezTo>
                    <a:pt x="16" y="135"/>
                    <a:pt x="0" y="118"/>
                    <a:pt x="0" y="98"/>
                  </a:cubicBezTo>
                  <a:cubicBezTo>
                    <a:pt x="0" y="36"/>
                    <a:pt x="0" y="36"/>
                    <a:pt x="0" y="36"/>
                  </a:cubicBezTo>
                  <a:cubicBezTo>
                    <a:pt x="0" y="16"/>
                    <a:pt x="16" y="0"/>
                    <a:pt x="37" y="0"/>
                  </a:cubicBezTo>
                  <a:cubicBezTo>
                    <a:pt x="135" y="0"/>
                    <a:pt x="135" y="0"/>
                    <a:pt x="135" y="0"/>
                  </a:cubicBezTo>
                  <a:lnTo>
                    <a:pt x="135" y="36"/>
                  </a:lnTo>
                  <a:close/>
                </a:path>
              </a:pathLst>
            </a:custGeom>
            <a:solidFill>
              <a:srgbClr val="FF9900"/>
            </a:solidFill>
            <a:ln>
              <a:noFill/>
            </a:ln>
            <a:extLst>
              <a:ext uri="{91240B29-F687-4F45-9708-019B960494DF}"/>
            </a:extLst>
          </p:spPr>
          <p:txBody>
            <a:bodyPr/>
            <a:lstStyle/>
            <a:p>
              <a:pPr fontAlgn="auto">
                <a:spcBef>
                  <a:spcPts val="0"/>
                </a:spcBef>
                <a:spcAft>
                  <a:spcPts val="0"/>
                </a:spcAft>
                <a:defRPr/>
              </a:pPr>
              <a:endParaRPr lang="zh-CN" altLang="en-US" kern="0">
                <a:solidFill>
                  <a:srgbClr val="C00000"/>
                </a:solidFill>
                <a:latin typeface="+mn-lt"/>
                <a:ea typeface="+mn-ea"/>
              </a:endParaRPr>
            </a:p>
          </p:txBody>
        </p:sp>
        <p:sp>
          <p:nvSpPr>
            <p:cNvPr id="24" name="Freeform 14"/>
            <p:cNvSpPr>
              <a:spLocks/>
            </p:cNvSpPr>
            <p:nvPr/>
          </p:nvSpPr>
          <p:spPr bwMode="auto">
            <a:xfrm>
              <a:off x="1500187" y="2276476"/>
              <a:ext cx="176213" cy="104775"/>
            </a:xfrm>
            <a:custGeom>
              <a:avLst/>
              <a:gdLst>
                <a:gd name="T0" fmla="*/ 111 w 111"/>
                <a:gd name="T1" fmla="*/ 0 h 66"/>
                <a:gd name="T2" fmla="*/ 55 w 111"/>
                <a:gd name="T3" fmla="*/ 0 h 66"/>
                <a:gd name="T4" fmla="*/ 55 w 111"/>
                <a:gd name="T5" fmla="*/ 54 h 66"/>
                <a:gd name="T6" fmla="*/ 14 w 111"/>
                <a:gd name="T7" fmla="*/ 54 h 66"/>
                <a:gd name="T8" fmla="*/ 14 w 111"/>
                <a:gd name="T9" fmla="*/ 0 h 66"/>
                <a:gd name="T10" fmla="*/ 0 w 111"/>
                <a:gd name="T11" fmla="*/ 0 h 66"/>
                <a:gd name="T12" fmla="*/ 0 w 111"/>
                <a:gd name="T13" fmla="*/ 66 h 66"/>
                <a:gd name="T14" fmla="*/ 111 w 111"/>
                <a:gd name="T15" fmla="*/ 66 h 66"/>
                <a:gd name="T16" fmla="*/ 111 w 111"/>
                <a:gd name="T17"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1" h="66">
                  <a:moveTo>
                    <a:pt x="111" y="0"/>
                  </a:moveTo>
                  <a:lnTo>
                    <a:pt x="55" y="0"/>
                  </a:lnTo>
                  <a:lnTo>
                    <a:pt x="55" y="54"/>
                  </a:lnTo>
                  <a:lnTo>
                    <a:pt x="14" y="54"/>
                  </a:lnTo>
                  <a:lnTo>
                    <a:pt x="14" y="0"/>
                  </a:lnTo>
                  <a:lnTo>
                    <a:pt x="0" y="0"/>
                  </a:lnTo>
                  <a:lnTo>
                    <a:pt x="0" y="66"/>
                  </a:lnTo>
                  <a:lnTo>
                    <a:pt x="111" y="66"/>
                  </a:lnTo>
                  <a:lnTo>
                    <a:pt x="111" y="0"/>
                  </a:lnTo>
                  <a:close/>
                </a:path>
              </a:pathLst>
            </a:custGeom>
            <a:solidFill>
              <a:schemeClr val="bg1"/>
            </a:solidFill>
            <a:ln>
              <a:noFill/>
            </a:ln>
            <a:extLst>
              <a:ext uri="{91240B29-F687-4F45-9708-019B960494DF}"/>
            </a:extLst>
          </p:spPr>
          <p:txBody>
            <a:bodyPr/>
            <a:lstStyle/>
            <a:p>
              <a:pPr fontAlgn="auto">
                <a:spcBef>
                  <a:spcPts val="0"/>
                </a:spcBef>
                <a:spcAft>
                  <a:spcPts val="0"/>
                </a:spcAft>
                <a:defRPr/>
              </a:pPr>
              <a:endParaRPr lang="zh-CN" altLang="en-US" kern="0">
                <a:solidFill>
                  <a:srgbClr val="C00000"/>
                </a:solidFill>
                <a:latin typeface="+mn-lt"/>
                <a:ea typeface="+mn-ea"/>
              </a:endParaRPr>
            </a:p>
          </p:txBody>
        </p:sp>
        <p:sp>
          <p:nvSpPr>
            <p:cNvPr id="25" name="Freeform 15"/>
            <p:cNvSpPr>
              <a:spLocks noEditPoints="1"/>
            </p:cNvSpPr>
            <p:nvPr/>
          </p:nvSpPr>
          <p:spPr bwMode="auto">
            <a:xfrm>
              <a:off x="1447800" y="2276476"/>
              <a:ext cx="288926" cy="277811"/>
            </a:xfrm>
            <a:custGeom>
              <a:avLst/>
              <a:gdLst>
                <a:gd name="T0" fmla="*/ 72 w 77"/>
                <a:gd name="T1" fmla="*/ 0 h 74"/>
                <a:gd name="T2" fmla="*/ 64 w 77"/>
                <a:gd name="T3" fmla="*/ 0 h 74"/>
                <a:gd name="T4" fmla="*/ 64 w 77"/>
                <a:gd name="T5" fmla="*/ 31 h 74"/>
                <a:gd name="T6" fmla="*/ 10 w 77"/>
                <a:gd name="T7" fmla="*/ 31 h 74"/>
                <a:gd name="T8" fmla="*/ 10 w 77"/>
                <a:gd name="T9" fmla="*/ 0 h 74"/>
                <a:gd name="T10" fmla="*/ 5 w 77"/>
                <a:gd name="T11" fmla="*/ 0 h 74"/>
                <a:gd name="T12" fmla="*/ 0 w 77"/>
                <a:gd name="T13" fmla="*/ 6 h 74"/>
                <a:gd name="T14" fmla="*/ 0 w 77"/>
                <a:gd name="T15" fmla="*/ 68 h 74"/>
                <a:gd name="T16" fmla="*/ 5 w 77"/>
                <a:gd name="T17" fmla="*/ 74 h 74"/>
                <a:gd name="T18" fmla="*/ 72 w 77"/>
                <a:gd name="T19" fmla="*/ 74 h 74"/>
                <a:gd name="T20" fmla="*/ 77 w 77"/>
                <a:gd name="T21" fmla="*/ 68 h 74"/>
                <a:gd name="T22" fmla="*/ 77 w 77"/>
                <a:gd name="T23" fmla="*/ 6 h 74"/>
                <a:gd name="T24" fmla="*/ 72 w 77"/>
                <a:gd name="T25" fmla="*/ 0 h 74"/>
                <a:gd name="T26" fmla="*/ 38 w 77"/>
                <a:gd name="T27" fmla="*/ 65 h 74"/>
                <a:gd name="T28" fmla="*/ 22 w 77"/>
                <a:gd name="T29" fmla="*/ 49 h 74"/>
                <a:gd name="T30" fmla="*/ 38 w 77"/>
                <a:gd name="T31" fmla="*/ 33 h 74"/>
                <a:gd name="T32" fmla="*/ 54 w 77"/>
                <a:gd name="T33" fmla="*/ 49 h 74"/>
                <a:gd name="T34" fmla="*/ 38 w 77"/>
                <a:gd name="T35" fmla="*/ 65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 h="74">
                  <a:moveTo>
                    <a:pt x="72" y="0"/>
                  </a:moveTo>
                  <a:cubicBezTo>
                    <a:pt x="64" y="0"/>
                    <a:pt x="64" y="0"/>
                    <a:pt x="64" y="0"/>
                  </a:cubicBezTo>
                  <a:cubicBezTo>
                    <a:pt x="64" y="31"/>
                    <a:pt x="64" y="31"/>
                    <a:pt x="64" y="31"/>
                  </a:cubicBezTo>
                  <a:cubicBezTo>
                    <a:pt x="10" y="31"/>
                    <a:pt x="10" y="31"/>
                    <a:pt x="10" y="31"/>
                  </a:cubicBezTo>
                  <a:cubicBezTo>
                    <a:pt x="10" y="0"/>
                    <a:pt x="10" y="0"/>
                    <a:pt x="10" y="0"/>
                  </a:cubicBezTo>
                  <a:cubicBezTo>
                    <a:pt x="5" y="0"/>
                    <a:pt x="5" y="0"/>
                    <a:pt x="5" y="0"/>
                  </a:cubicBezTo>
                  <a:cubicBezTo>
                    <a:pt x="2" y="0"/>
                    <a:pt x="0" y="3"/>
                    <a:pt x="0" y="6"/>
                  </a:cubicBezTo>
                  <a:cubicBezTo>
                    <a:pt x="0" y="68"/>
                    <a:pt x="0" y="68"/>
                    <a:pt x="0" y="68"/>
                  </a:cubicBezTo>
                  <a:cubicBezTo>
                    <a:pt x="0" y="72"/>
                    <a:pt x="2" y="74"/>
                    <a:pt x="5" y="74"/>
                  </a:cubicBezTo>
                  <a:cubicBezTo>
                    <a:pt x="72" y="74"/>
                    <a:pt x="72" y="74"/>
                    <a:pt x="72" y="74"/>
                  </a:cubicBezTo>
                  <a:cubicBezTo>
                    <a:pt x="75" y="74"/>
                    <a:pt x="77" y="72"/>
                    <a:pt x="77" y="68"/>
                  </a:cubicBezTo>
                  <a:cubicBezTo>
                    <a:pt x="77" y="6"/>
                    <a:pt x="77" y="6"/>
                    <a:pt x="77" y="6"/>
                  </a:cubicBezTo>
                  <a:cubicBezTo>
                    <a:pt x="77" y="3"/>
                    <a:pt x="75" y="0"/>
                    <a:pt x="72" y="0"/>
                  </a:cubicBezTo>
                  <a:close/>
                  <a:moveTo>
                    <a:pt x="38" y="65"/>
                  </a:moveTo>
                  <a:cubicBezTo>
                    <a:pt x="29" y="65"/>
                    <a:pt x="22" y="58"/>
                    <a:pt x="22" y="49"/>
                  </a:cubicBezTo>
                  <a:cubicBezTo>
                    <a:pt x="22" y="40"/>
                    <a:pt x="29" y="33"/>
                    <a:pt x="38" y="33"/>
                  </a:cubicBezTo>
                  <a:cubicBezTo>
                    <a:pt x="46" y="33"/>
                    <a:pt x="54" y="40"/>
                    <a:pt x="54" y="49"/>
                  </a:cubicBezTo>
                  <a:cubicBezTo>
                    <a:pt x="54" y="58"/>
                    <a:pt x="46" y="65"/>
                    <a:pt x="38" y="65"/>
                  </a:cubicBezTo>
                  <a:close/>
                </a:path>
              </a:pathLst>
            </a:custGeom>
            <a:solidFill>
              <a:schemeClr val="bg1"/>
            </a:solidFill>
            <a:ln>
              <a:noFill/>
            </a:ln>
            <a:extLst>
              <a:ext uri="{91240B29-F687-4F45-9708-019B960494DF}"/>
            </a:extLst>
          </p:spPr>
          <p:txBody>
            <a:bodyPr/>
            <a:lstStyle/>
            <a:p>
              <a:pPr fontAlgn="auto">
                <a:spcBef>
                  <a:spcPts val="0"/>
                </a:spcBef>
                <a:spcAft>
                  <a:spcPts val="0"/>
                </a:spcAft>
                <a:defRPr/>
              </a:pPr>
              <a:endParaRPr lang="zh-CN" altLang="en-US" kern="0">
                <a:solidFill>
                  <a:srgbClr val="C00000"/>
                </a:solidFill>
                <a:latin typeface="+mn-lt"/>
                <a:ea typeface="+mn-ea"/>
              </a:endParaRPr>
            </a:p>
          </p:txBody>
        </p:sp>
        <p:sp>
          <p:nvSpPr>
            <p:cNvPr id="26" name="Oval 16"/>
            <p:cNvSpPr>
              <a:spLocks noChangeArrowheads="1"/>
            </p:cNvSpPr>
            <p:nvPr/>
          </p:nvSpPr>
          <p:spPr bwMode="auto">
            <a:xfrm>
              <a:off x="1549400" y="2419350"/>
              <a:ext cx="82550" cy="82550"/>
            </a:xfrm>
            <a:prstGeom prst="ellipse">
              <a:avLst/>
            </a:prstGeom>
            <a:solidFill>
              <a:schemeClr val="bg1"/>
            </a:solidFill>
            <a:ln>
              <a:noFill/>
            </a:ln>
            <a:extLst>
              <a:ext uri="{91240B29-F687-4F45-9708-019B960494DF}"/>
            </a:extLst>
          </p:spPr>
          <p:txBody>
            <a:bodyPr/>
            <a:lstStyle/>
            <a:p>
              <a:pPr fontAlgn="auto">
                <a:spcBef>
                  <a:spcPts val="0"/>
                </a:spcBef>
                <a:spcAft>
                  <a:spcPts val="0"/>
                </a:spcAft>
                <a:defRPr/>
              </a:pPr>
              <a:endParaRPr lang="zh-CN" altLang="en-US" kern="0">
                <a:solidFill>
                  <a:srgbClr val="C00000"/>
                </a:solidFill>
                <a:latin typeface="+mn-lt"/>
                <a:ea typeface="+mn-ea"/>
              </a:endParaRPr>
            </a:p>
          </p:txBody>
        </p:sp>
      </p:grpSp>
      <p:grpSp>
        <p:nvGrpSpPr>
          <p:cNvPr id="27" name="组合 26"/>
          <p:cNvGrpSpPr>
            <a:grpSpLocks/>
          </p:cNvGrpSpPr>
          <p:nvPr/>
        </p:nvGrpSpPr>
        <p:grpSpPr bwMode="auto">
          <a:xfrm>
            <a:off x="4594225" y="2967038"/>
            <a:ext cx="501650" cy="506412"/>
            <a:chOff x="5093055" y="2766720"/>
            <a:chExt cx="501650" cy="506413"/>
          </a:xfrm>
        </p:grpSpPr>
        <p:sp>
          <p:nvSpPr>
            <p:cNvPr id="28" name="Freeform 21"/>
            <p:cNvSpPr>
              <a:spLocks/>
            </p:cNvSpPr>
            <p:nvPr/>
          </p:nvSpPr>
          <p:spPr bwMode="auto">
            <a:xfrm>
              <a:off x="5093055" y="2766720"/>
              <a:ext cx="501650" cy="506413"/>
            </a:xfrm>
            <a:custGeom>
              <a:avLst/>
              <a:gdLst>
                <a:gd name="T0" fmla="*/ 134 w 134"/>
                <a:gd name="T1" fmla="*/ 37 h 135"/>
                <a:gd name="T2" fmla="*/ 134 w 134"/>
                <a:gd name="T3" fmla="*/ 98 h 135"/>
                <a:gd name="T4" fmla="*/ 98 w 134"/>
                <a:gd name="T5" fmla="*/ 135 h 135"/>
                <a:gd name="T6" fmla="*/ 36 w 134"/>
                <a:gd name="T7" fmla="*/ 135 h 135"/>
                <a:gd name="T8" fmla="*/ 0 w 134"/>
                <a:gd name="T9" fmla="*/ 98 h 135"/>
                <a:gd name="T10" fmla="*/ 0 w 134"/>
                <a:gd name="T11" fmla="*/ 37 h 135"/>
                <a:gd name="T12" fmla="*/ 36 w 134"/>
                <a:gd name="T13" fmla="*/ 0 h 135"/>
                <a:gd name="T14" fmla="*/ 134 w 134"/>
                <a:gd name="T15" fmla="*/ 0 h 135"/>
                <a:gd name="T16" fmla="*/ 134 w 134"/>
                <a:gd name="T17" fmla="*/ 37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4" h="135">
                  <a:moveTo>
                    <a:pt x="134" y="37"/>
                  </a:moveTo>
                  <a:cubicBezTo>
                    <a:pt x="134" y="98"/>
                    <a:pt x="134" y="98"/>
                    <a:pt x="134" y="98"/>
                  </a:cubicBezTo>
                  <a:cubicBezTo>
                    <a:pt x="134" y="118"/>
                    <a:pt x="118" y="135"/>
                    <a:pt x="98" y="135"/>
                  </a:cubicBezTo>
                  <a:cubicBezTo>
                    <a:pt x="36" y="135"/>
                    <a:pt x="36" y="135"/>
                    <a:pt x="36" y="135"/>
                  </a:cubicBezTo>
                  <a:cubicBezTo>
                    <a:pt x="16" y="135"/>
                    <a:pt x="0" y="118"/>
                    <a:pt x="0" y="98"/>
                  </a:cubicBezTo>
                  <a:cubicBezTo>
                    <a:pt x="0" y="37"/>
                    <a:pt x="0" y="37"/>
                    <a:pt x="0" y="37"/>
                  </a:cubicBezTo>
                  <a:cubicBezTo>
                    <a:pt x="0" y="16"/>
                    <a:pt x="16" y="0"/>
                    <a:pt x="36" y="0"/>
                  </a:cubicBezTo>
                  <a:cubicBezTo>
                    <a:pt x="134" y="0"/>
                    <a:pt x="134" y="0"/>
                    <a:pt x="134" y="0"/>
                  </a:cubicBezTo>
                  <a:lnTo>
                    <a:pt x="134" y="37"/>
                  </a:lnTo>
                  <a:close/>
                </a:path>
              </a:pathLst>
            </a:custGeom>
            <a:solidFill>
              <a:srgbClr val="0070C0"/>
            </a:solidFill>
            <a:ln>
              <a:noFill/>
            </a:ln>
            <a:extLst>
              <a:ext uri="{91240B29-F687-4F45-9708-019B960494DF}"/>
            </a:extLst>
          </p:spPr>
          <p:txBody>
            <a:bodyPr/>
            <a:lstStyle/>
            <a:p>
              <a:pPr fontAlgn="auto">
                <a:spcBef>
                  <a:spcPts val="0"/>
                </a:spcBef>
                <a:spcAft>
                  <a:spcPts val="0"/>
                </a:spcAft>
                <a:defRPr/>
              </a:pPr>
              <a:endParaRPr lang="zh-CN" altLang="en-US" kern="0">
                <a:solidFill>
                  <a:srgbClr val="C00000"/>
                </a:solidFill>
                <a:latin typeface="+mn-lt"/>
                <a:ea typeface="+mn-ea"/>
              </a:endParaRPr>
            </a:p>
          </p:txBody>
        </p:sp>
        <p:sp>
          <p:nvSpPr>
            <p:cNvPr id="29" name="Oval 22"/>
            <p:cNvSpPr>
              <a:spLocks noChangeArrowheads="1"/>
            </p:cNvSpPr>
            <p:nvPr/>
          </p:nvSpPr>
          <p:spPr bwMode="auto">
            <a:xfrm>
              <a:off x="5201005" y="3069933"/>
              <a:ext cx="98425" cy="98425"/>
            </a:xfrm>
            <a:prstGeom prst="ellipse">
              <a:avLst/>
            </a:prstGeom>
            <a:solidFill>
              <a:schemeClr val="bg1"/>
            </a:solidFill>
            <a:ln>
              <a:noFill/>
            </a:ln>
            <a:extLst>
              <a:ext uri="{91240B29-F687-4F45-9708-019B960494DF}"/>
            </a:extLst>
          </p:spPr>
          <p:txBody>
            <a:bodyPr/>
            <a:lstStyle/>
            <a:p>
              <a:pPr fontAlgn="auto">
                <a:spcBef>
                  <a:spcPts val="0"/>
                </a:spcBef>
                <a:spcAft>
                  <a:spcPts val="0"/>
                </a:spcAft>
                <a:defRPr/>
              </a:pPr>
              <a:endParaRPr lang="zh-CN" altLang="en-US" kern="0">
                <a:solidFill>
                  <a:srgbClr val="C00000"/>
                </a:solidFill>
                <a:latin typeface="+mn-lt"/>
                <a:ea typeface="+mn-ea"/>
              </a:endParaRPr>
            </a:p>
          </p:txBody>
        </p:sp>
        <p:sp>
          <p:nvSpPr>
            <p:cNvPr id="30" name="Freeform 23"/>
            <p:cNvSpPr>
              <a:spLocks/>
            </p:cNvSpPr>
            <p:nvPr/>
          </p:nvSpPr>
          <p:spPr bwMode="auto">
            <a:xfrm>
              <a:off x="5212118" y="2969920"/>
              <a:ext cx="180975" cy="179387"/>
            </a:xfrm>
            <a:custGeom>
              <a:avLst/>
              <a:gdLst>
                <a:gd name="T0" fmla="*/ 6 w 48"/>
                <a:gd name="T1" fmla="*/ 0 h 48"/>
                <a:gd name="T2" fmla="*/ 0 w 48"/>
                <a:gd name="T3" fmla="*/ 7 h 48"/>
                <a:gd name="T4" fmla="*/ 6 w 48"/>
                <a:gd name="T5" fmla="*/ 13 h 48"/>
                <a:gd name="T6" fmla="*/ 35 w 48"/>
                <a:gd name="T7" fmla="*/ 42 h 48"/>
                <a:gd name="T8" fmla="*/ 42 w 48"/>
                <a:gd name="T9" fmla="*/ 48 h 48"/>
                <a:gd name="T10" fmla="*/ 48 w 48"/>
                <a:gd name="T11" fmla="*/ 42 h 48"/>
                <a:gd name="T12" fmla="*/ 6 w 48"/>
                <a:gd name="T13" fmla="*/ 0 h 48"/>
              </a:gdLst>
              <a:ahLst/>
              <a:cxnLst>
                <a:cxn ang="0">
                  <a:pos x="T0" y="T1"/>
                </a:cxn>
                <a:cxn ang="0">
                  <a:pos x="T2" y="T3"/>
                </a:cxn>
                <a:cxn ang="0">
                  <a:pos x="T4" y="T5"/>
                </a:cxn>
                <a:cxn ang="0">
                  <a:pos x="T6" y="T7"/>
                </a:cxn>
                <a:cxn ang="0">
                  <a:pos x="T8" y="T9"/>
                </a:cxn>
                <a:cxn ang="0">
                  <a:pos x="T10" y="T11"/>
                </a:cxn>
                <a:cxn ang="0">
                  <a:pos x="T12" y="T13"/>
                </a:cxn>
              </a:cxnLst>
              <a:rect l="0" t="0" r="r" b="b"/>
              <a:pathLst>
                <a:path w="48" h="48">
                  <a:moveTo>
                    <a:pt x="6" y="0"/>
                  </a:moveTo>
                  <a:cubicBezTo>
                    <a:pt x="3" y="0"/>
                    <a:pt x="0" y="3"/>
                    <a:pt x="0" y="7"/>
                  </a:cubicBezTo>
                  <a:cubicBezTo>
                    <a:pt x="0" y="10"/>
                    <a:pt x="3" y="13"/>
                    <a:pt x="6" y="13"/>
                  </a:cubicBezTo>
                  <a:cubicBezTo>
                    <a:pt x="22" y="13"/>
                    <a:pt x="35" y="26"/>
                    <a:pt x="35" y="42"/>
                  </a:cubicBezTo>
                  <a:cubicBezTo>
                    <a:pt x="35" y="45"/>
                    <a:pt x="38" y="48"/>
                    <a:pt x="42" y="48"/>
                  </a:cubicBezTo>
                  <a:cubicBezTo>
                    <a:pt x="45" y="48"/>
                    <a:pt x="48" y="45"/>
                    <a:pt x="48" y="42"/>
                  </a:cubicBezTo>
                  <a:cubicBezTo>
                    <a:pt x="48" y="19"/>
                    <a:pt x="29" y="0"/>
                    <a:pt x="6" y="0"/>
                  </a:cubicBezTo>
                  <a:close/>
                </a:path>
              </a:pathLst>
            </a:custGeom>
            <a:solidFill>
              <a:schemeClr val="bg1"/>
            </a:solidFill>
            <a:ln>
              <a:noFill/>
            </a:ln>
            <a:extLst>
              <a:ext uri="{91240B29-F687-4F45-9708-019B960494DF}"/>
            </a:extLst>
          </p:spPr>
          <p:txBody>
            <a:bodyPr/>
            <a:lstStyle/>
            <a:p>
              <a:pPr fontAlgn="auto">
                <a:spcBef>
                  <a:spcPts val="0"/>
                </a:spcBef>
                <a:spcAft>
                  <a:spcPts val="0"/>
                </a:spcAft>
                <a:defRPr/>
              </a:pPr>
              <a:endParaRPr lang="zh-CN" altLang="en-US" kern="0">
                <a:solidFill>
                  <a:srgbClr val="C00000"/>
                </a:solidFill>
                <a:latin typeface="+mn-lt"/>
                <a:ea typeface="+mn-ea"/>
              </a:endParaRPr>
            </a:p>
          </p:txBody>
        </p:sp>
        <p:sp>
          <p:nvSpPr>
            <p:cNvPr id="31" name="Freeform 24"/>
            <p:cNvSpPr>
              <a:spLocks/>
            </p:cNvSpPr>
            <p:nvPr/>
          </p:nvSpPr>
          <p:spPr bwMode="auto">
            <a:xfrm>
              <a:off x="5212118" y="2871495"/>
              <a:ext cx="277812" cy="277813"/>
            </a:xfrm>
            <a:custGeom>
              <a:avLst/>
              <a:gdLst>
                <a:gd name="T0" fmla="*/ 6 w 74"/>
                <a:gd name="T1" fmla="*/ 0 h 74"/>
                <a:gd name="T2" fmla="*/ 0 w 74"/>
                <a:gd name="T3" fmla="*/ 7 h 74"/>
                <a:gd name="T4" fmla="*/ 6 w 74"/>
                <a:gd name="T5" fmla="*/ 13 h 74"/>
                <a:gd name="T6" fmla="*/ 61 w 74"/>
                <a:gd name="T7" fmla="*/ 68 h 74"/>
                <a:gd name="T8" fmla="*/ 68 w 74"/>
                <a:gd name="T9" fmla="*/ 74 h 74"/>
                <a:gd name="T10" fmla="*/ 74 w 74"/>
                <a:gd name="T11" fmla="*/ 68 h 74"/>
                <a:gd name="T12" fmla="*/ 6 w 74"/>
                <a:gd name="T13" fmla="*/ 0 h 74"/>
              </a:gdLst>
              <a:ahLst/>
              <a:cxnLst>
                <a:cxn ang="0">
                  <a:pos x="T0" y="T1"/>
                </a:cxn>
                <a:cxn ang="0">
                  <a:pos x="T2" y="T3"/>
                </a:cxn>
                <a:cxn ang="0">
                  <a:pos x="T4" y="T5"/>
                </a:cxn>
                <a:cxn ang="0">
                  <a:pos x="T6" y="T7"/>
                </a:cxn>
                <a:cxn ang="0">
                  <a:pos x="T8" y="T9"/>
                </a:cxn>
                <a:cxn ang="0">
                  <a:pos x="T10" y="T11"/>
                </a:cxn>
                <a:cxn ang="0">
                  <a:pos x="T12" y="T13"/>
                </a:cxn>
              </a:cxnLst>
              <a:rect l="0" t="0" r="r" b="b"/>
              <a:pathLst>
                <a:path w="74" h="74">
                  <a:moveTo>
                    <a:pt x="6" y="0"/>
                  </a:moveTo>
                  <a:cubicBezTo>
                    <a:pt x="3" y="0"/>
                    <a:pt x="0" y="3"/>
                    <a:pt x="0" y="7"/>
                  </a:cubicBezTo>
                  <a:cubicBezTo>
                    <a:pt x="0" y="10"/>
                    <a:pt x="3" y="13"/>
                    <a:pt x="6" y="13"/>
                  </a:cubicBezTo>
                  <a:cubicBezTo>
                    <a:pt x="37" y="13"/>
                    <a:pt x="61" y="38"/>
                    <a:pt x="61" y="68"/>
                  </a:cubicBezTo>
                  <a:cubicBezTo>
                    <a:pt x="61" y="71"/>
                    <a:pt x="64" y="74"/>
                    <a:pt x="68" y="74"/>
                  </a:cubicBezTo>
                  <a:cubicBezTo>
                    <a:pt x="71" y="74"/>
                    <a:pt x="74" y="71"/>
                    <a:pt x="74" y="68"/>
                  </a:cubicBezTo>
                  <a:cubicBezTo>
                    <a:pt x="74" y="30"/>
                    <a:pt x="44" y="0"/>
                    <a:pt x="6" y="0"/>
                  </a:cubicBezTo>
                  <a:close/>
                </a:path>
              </a:pathLst>
            </a:custGeom>
            <a:solidFill>
              <a:schemeClr val="bg1"/>
            </a:solidFill>
            <a:ln>
              <a:noFill/>
            </a:ln>
            <a:extLst>
              <a:ext uri="{91240B29-F687-4F45-9708-019B960494DF}"/>
            </a:extLst>
          </p:spPr>
          <p:txBody>
            <a:bodyPr/>
            <a:lstStyle/>
            <a:p>
              <a:pPr fontAlgn="auto">
                <a:spcBef>
                  <a:spcPts val="0"/>
                </a:spcBef>
                <a:spcAft>
                  <a:spcPts val="0"/>
                </a:spcAft>
                <a:defRPr/>
              </a:pPr>
              <a:endParaRPr lang="zh-CN" altLang="en-US" kern="0">
                <a:solidFill>
                  <a:srgbClr val="C00000"/>
                </a:solidFill>
                <a:latin typeface="+mn-lt"/>
                <a:ea typeface="+mn-ea"/>
              </a:endParaRPr>
            </a:p>
          </p:txBody>
        </p:sp>
      </p:grpSp>
      <p:grpSp>
        <p:nvGrpSpPr>
          <p:cNvPr id="32" name="组合 31"/>
          <p:cNvGrpSpPr>
            <a:grpSpLocks/>
          </p:cNvGrpSpPr>
          <p:nvPr/>
        </p:nvGrpSpPr>
        <p:grpSpPr bwMode="auto">
          <a:xfrm>
            <a:off x="4589463" y="3719513"/>
            <a:ext cx="506412" cy="506412"/>
            <a:chOff x="6137274" y="1900165"/>
            <a:chExt cx="506413" cy="506412"/>
          </a:xfrm>
        </p:grpSpPr>
        <p:sp>
          <p:nvSpPr>
            <p:cNvPr id="33" name="Freeform 29"/>
            <p:cNvSpPr>
              <a:spLocks/>
            </p:cNvSpPr>
            <p:nvPr/>
          </p:nvSpPr>
          <p:spPr bwMode="auto">
            <a:xfrm>
              <a:off x="6137274" y="1900165"/>
              <a:ext cx="506413" cy="506412"/>
            </a:xfrm>
            <a:custGeom>
              <a:avLst/>
              <a:gdLst>
                <a:gd name="T0" fmla="*/ 135 w 135"/>
                <a:gd name="T1" fmla="*/ 36 h 135"/>
                <a:gd name="T2" fmla="*/ 135 w 135"/>
                <a:gd name="T3" fmla="*/ 98 h 135"/>
                <a:gd name="T4" fmla="*/ 98 w 135"/>
                <a:gd name="T5" fmla="*/ 135 h 135"/>
                <a:gd name="T6" fmla="*/ 36 w 135"/>
                <a:gd name="T7" fmla="*/ 135 h 135"/>
                <a:gd name="T8" fmla="*/ 0 w 135"/>
                <a:gd name="T9" fmla="*/ 98 h 135"/>
                <a:gd name="T10" fmla="*/ 0 w 135"/>
                <a:gd name="T11" fmla="*/ 36 h 135"/>
                <a:gd name="T12" fmla="*/ 36 w 135"/>
                <a:gd name="T13" fmla="*/ 0 h 135"/>
                <a:gd name="T14" fmla="*/ 135 w 135"/>
                <a:gd name="T15" fmla="*/ 0 h 135"/>
                <a:gd name="T16" fmla="*/ 135 w 135"/>
                <a:gd name="T17" fmla="*/ 36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5" h="135">
                  <a:moveTo>
                    <a:pt x="135" y="36"/>
                  </a:moveTo>
                  <a:cubicBezTo>
                    <a:pt x="135" y="98"/>
                    <a:pt x="135" y="98"/>
                    <a:pt x="135" y="98"/>
                  </a:cubicBezTo>
                  <a:cubicBezTo>
                    <a:pt x="135" y="118"/>
                    <a:pt x="118" y="135"/>
                    <a:pt x="98" y="135"/>
                  </a:cubicBezTo>
                  <a:cubicBezTo>
                    <a:pt x="36" y="135"/>
                    <a:pt x="36" y="135"/>
                    <a:pt x="36" y="135"/>
                  </a:cubicBezTo>
                  <a:cubicBezTo>
                    <a:pt x="16" y="135"/>
                    <a:pt x="0" y="118"/>
                    <a:pt x="0" y="98"/>
                  </a:cubicBezTo>
                  <a:cubicBezTo>
                    <a:pt x="0" y="36"/>
                    <a:pt x="0" y="36"/>
                    <a:pt x="0" y="36"/>
                  </a:cubicBezTo>
                  <a:cubicBezTo>
                    <a:pt x="0" y="16"/>
                    <a:pt x="16" y="0"/>
                    <a:pt x="36" y="0"/>
                  </a:cubicBezTo>
                  <a:cubicBezTo>
                    <a:pt x="135" y="0"/>
                    <a:pt x="135" y="0"/>
                    <a:pt x="135" y="0"/>
                  </a:cubicBezTo>
                  <a:lnTo>
                    <a:pt x="135" y="36"/>
                  </a:lnTo>
                  <a:close/>
                </a:path>
              </a:pathLst>
            </a:custGeom>
            <a:solidFill>
              <a:srgbClr val="FF9900"/>
            </a:solidFill>
            <a:ln>
              <a:noFill/>
            </a:ln>
            <a:extLst>
              <a:ext uri="{91240B29-F687-4F45-9708-019B960494DF}"/>
            </a:extLst>
          </p:spPr>
          <p:txBody>
            <a:bodyPr/>
            <a:lstStyle/>
            <a:p>
              <a:pPr fontAlgn="auto">
                <a:spcBef>
                  <a:spcPts val="0"/>
                </a:spcBef>
                <a:spcAft>
                  <a:spcPts val="0"/>
                </a:spcAft>
                <a:defRPr/>
              </a:pPr>
              <a:endParaRPr lang="zh-CN" altLang="en-US" kern="0">
                <a:solidFill>
                  <a:srgbClr val="C00000"/>
                </a:solidFill>
                <a:latin typeface="+mn-lt"/>
                <a:ea typeface="+mn-ea"/>
              </a:endParaRPr>
            </a:p>
          </p:txBody>
        </p:sp>
        <p:sp>
          <p:nvSpPr>
            <p:cNvPr id="34" name="Freeform 30"/>
            <p:cNvSpPr>
              <a:spLocks noEditPoints="1"/>
            </p:cNvSpPr>
            <p:nvPr/>
          </p:nvSpPr>
          <p:spPr bwMode="auto">
            <a:xfrm>
              <a:off x="6208711" y="1979540"/>
              <a:ext cx="327026" cy="325437"/>
            </a:xfrm>
            <a:custGeom>
              <a:avLst/>
              <a:gdLst>
                <a:gd name="T0" fmla="*/ 64 w 87"/>
                <a:gd name="T1" fmla="*/ 14 h 87"/>
                <a:gd name="T2" fmla="*/ 14 w 87"/>
                <a:gd name="T3" fmla="*/ 14 h 87"/>
                <a:gd name="T4" fmla="*/ 14 w 87"/>
                <a:gd name="T5" fmla="*/ 64 h 87"/>
                <a:gd name="T6" fmla="*/ 59 w 87"/>
                <a:gd name="T7" fmla="*/ 69 h 87"/>
                <a:gd name="T8" fmla="*/ 74 w 87"/>
                <a:gd name="T9" fmla="*/ 84 h 87"/>
                <a:gd name="T10" fmla="*/ 83 w 87"/>
                <a:gd name="T11" fmla="*/ 84 h 87"/>
                <a:gd name="T12" fmla="*/ 84 w 87"/>
                <a:gd name="T13" fmla="*/ 83 h 87"/>
                <a:gd name="T14" fmla="*/ 84 w 87"/>
                <a:gd name="T15" fmla="*/ 74 h 87"/>
                <a:gd name="T16" fmla="*/ 69 w 87"/>
                <a:gd name="T17" fmla="*/ 59 h 87"/>
                <a:gd name="T18" fmla="*/ 64 w 87"/>
                <a:gd name="T19" fmla="*/ 14 h 87"/>
                <a:gd name="T20" fmla="*/ 58 w 87"/>
                <a:gd name="T21" fmla="*/ 58 h 87"/>
                <a:gd name="T22" fmla="*/ 20 w 87"/>
                <a:gd name="T23" fmla="*/ 58 h 87"/>
                <a:gd name="T24" fmla="*/ 20 w 87"/>
                <a:gd name="T25" fmla="*/ 21 h 87"/>
                <a:gd name="T26" fmla="*/ 58 w 87"/>
                <a:gd name="T27" fmla="*/ 21 h 87"/>
                <a:gd name="T28" fmla="*/ 58 w 87"/>
                <a:gd name="T29" fmla="*/ 58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7" h="87">
                  <a:moveTo>
                    <a:pt x="64" y="14"/>
                  </a:moveTo>
                  <a:cubicBezTo>
                    <a:pt x="50" y="0"/>
                    <a:pt x="28" y="0"/>
                    <a:pt x="14" y="14"/>
                  </a:cubicBezTo>
                  <a:cubicBezTo>
                    <a:pt x="0" y="28"/>
                    <a:pt x="0" y="51"/>
                    <a:pt x="14" y="64"/>
                  </a:cubicBezTo>
                  <a:cubicBezTo>
                    <a:pt x="26" y="77"/>
                    <a:pt x="45" y="78"/>
                    <a:pt x="59" y="69"/>
                  </a:cubicBezTo>
                  <a:cubicBezTo>
                    <a:pt x="74" y="84"/>
                    <a:pt x="74" y="84"/>
                    <a:pt x="74" y="84"/>
                  </a:cubicBezTo>
                  <a:cubicBezTo>
                    <a:pt x="76" y="87"/>
                    <a:pt x="80" y="87"/>
                    <a:pt x="83" y="84"/>
                  </a:cubicBezTo>
                  <a:cubicBezTo>
                    <a:pt x="84" y="83"/>
                    <a:pt x="84" y="83"/>
                    <a:pt x="84" y="83"/>
                  </a:cubicBezTo>
                  <a:cubicBezTo>
                    <a:pt x="87" y="81"/>
                    <a:pt x="87" y="77"/>
                    <a:pt x="84" y="74"/>
                  </a:cubicBezTo>
                  <a:cubicBezTo>
                    <a:pt x="69" y="59"/>
                    <a:pt x="69" y="59"/>
                    <a:pt x="69" y="59"/>
                  </a:cubicBezTo>
                  <a:cubicBezTo>
                    <a:pt x="78" y="45"/>
                    <a:pt x="76" y="26"/>
                    <a:pt x="64" y="14"/>
                  </a:cubicBezTo>
                  <a:close/>
                  <a:moveTo>
                    <a:pt x="58" y="58"/>
                  </a:moveTo>
                  <a:cubicBezTo>
                    <a:pt x="47" y="68"/>
                    <a:pt x="31" y="68"/>
                    <a:pt x="20" y="58"/>
                  </a:cubicBezTo>
                  <a:cubicBezTo>
                    <a:pt x="10" y="48"/>
                    <a:pt x="10" y="31"/>
                    <a:pt x="20" y="21"/>
                  </a:cubicBezTo>
                  <a:cubicBezTo>
                    <a:pt x="31" y="10"/>
                    <a:pt x="47" y="10"/>
                    <a:pt x="58" y="21"/>
                  </a:cubicBezTo>
                  <a:cubicBezTo>
                    <a:pt x="68" y="31"/>
                    <a:pt x="68" y="48"/>
                    <a:pt x="58" y="58"/>
                  </a:cubicBezTo>
                  <a:close/>
                </a:path>
              </a:pathLst>
            </a:custGeom>
            <a:solidFill>
              <a:schemeClr val="bg1"/>
            </a:solidFill>
            <a:ln>
              <a:noFill/>
            </a:ln>
            <a:extLst>
              <a:ext uri="{91240B29-F687-4F45-9708-019B960494DF}"/>
            </a:extLst>
          </p:spPr>
          <p:txBody>
            <a:bodyPr/>
            <a:lstStyle/>
            <a:p>
              <a:pPr fontAlgn="auto">
                <a:spcBef>
                  <a:spcPts val="0"/>
                </a:spcBef>
                <a:spcAft>
                  <a:spcPts val="0"/>
                </a:spcAft>
                <a:defRPr/>
              </a:pPr>
              <a:endParaRPr lang="zh-CN" altLang="en-US" kern="0">
                <a:solidFill>
                  <a:srgbClr val="C00000"/>
                </a:solidFill>
                <a:latin typeface="+mn-lt"/>
                <a:ea typeface="+mn-ea"/>
              </a:endParaRPr>
            </a:p>
          </p:txBody>
        </p:sp>
      </p:grpSp>
      <p:sp>
        <p:nvSpPr>
          <p:cNvPr id="35" name="Text Box 11"/>
          <p:cNvSpPr txBox="1">
            <a:spLocks noChangeArrowheads="1"/>
          </p:cNvSpPr>
          <p:nvPr/>
        </p:nvSpPr>
        <p:spPr bwMode="auto">
          <a:xfrm>
            <a:off x="5240338" y="1387475"/>
            <a:ext cx="3435350" cy="554038"/>
          </a:xfrm>
          <a:prstGeom prst="rect">
            <a:avLst/>
          </a:prstGeom>
          <a:noFill/>
          <a:ln w="9525">
            <a:noFill/>
            <a:miter lim="800000"/>
            <a:headEnd/>
            <a:tailEnd/>
          </a:ln>
        </p:spPr>
        <p:txBody>
          <a:bodyPr>
            <a:spAutoFit/>
          </a:bodyPr>
          <a:lstStyle/>
          <a:p>
            <a:r>
              <a:rPr lang="zh-CN" altLang="en-US" sz="1000">
                <a:solidFill>
                  <a:srgbClr val="000000"/>
                </a:solidFill>
                <a:latin typeface="微软雅黑" pitchFamily="34" charset="-122"/>
                <a:ea typeface="微软雅黑" pitchFamily="34" charset="-122"/>
              </a:rPr>
              <a:t>点击添加文字内容  点击添加文字内容  点击添加文字内容</a:t>
            </a:r>
            <a:endParaRPr lang="en-US" altLang="zh-CN" sz="1000">
              <a:solidFill>
                <a:srgbClr val="000000"/>
              </a:solidFill>
              <a:latin typeface="微软雅黑" pitchFamily="34" charset="-122"/>
              <a:ea typeface="微软雅黑" pitchFamily="34" charset="-122"/>
            </a:endParaRPr>
          </a:p>
          <a:p>
            <a:r>
              <a:rPr lang="zh-CN" altLang="en-US" sz="1000">
                <a:solidFill>
                  <a:srgbClr val="000000"/>
                </a:solidFill>
                <a:latin typeface="微软雅黑" pitchFamily="34" charset="-122"/>
                <a:ea typeface="微软雅黑" pitchFamily="34" charset="-122"/>
              </a:rPr>
              <a:t>点击添加文字内容  点击添加文字内容  点击添加文字内容</a:t>
            </a:r>
            <a:endParaRPr lang="en-US" altLang="zh-CN" sz="1000">
              <a:solidFill>
                <a:srgbClr val="000000"/>
              </a:solidFill>
              <a:latin typeface="微软雅黑" pitchFamily="34" charset="-122"/>
              <a:ea typeface="微软雅黑" pitchFamily="34" charset="-122"/>
            </a:endParaRPr>
          </a:p>
          <a:p>
            <a:r>
              <a:rPr lang="zh-CN" altLang="en-US" sz="1000">
                <a:solidFill>
                  <a:srgbClr val="000000"/>
                </a:solidFill>
                <a:latin typeface="微软雅黑" pitchFamily="34" charset="-122"/>
                <a:ea typeface="微软雅黑" pitchFamily="34" charset="-122"/>
              </a:rPr>
              <a:t>点击添加文字内容  点击添加文字内容  点击添加文字内容</a:t>
            </a:r>
            <a:endParaRPr lang="en-US" altLang="zh-CN" sz="1000">
              <a:solidFill>
                <a:srgbClr val="000000"/>
              </a:solidFill>
              <a:latin typeface="微软雅黑" pitchFamily="34" charset="-122"/>
              <a:ea typeface="微软雅黑" pitchFamily="34" charset="-122"/>
            </a:endParaRPr>
          </a:p>
        </p:txBody>
      </p:sp>
      <p:sp>
        <p:nvSpPr>
          <p:cNvPr id="36" name="Text Box 11"/>
          <p:cNvSpPr txBox="1">
            <a:spLocks noChangeArrowheads="1"/>
          </p:cNvSpPr>
          <p:nvPr/>
        </p:nvSpPr>
        <p:spPr bwMode="auto">
          <a:xfrm>
            <a:off x="5240338" y="2171700"/>
            <a:ext cx="3435350" cy="554038"/>
          </a:xfrm>
          <a:prstGeom prst="rect">
            <a:avLst/>
          </a:prstGeom>
          <a:noFill/>
          <a:ln w="9525">
            <a:noFill/>
            <a:miter lim="800000"/>
            <a:headEnd/>
            <a:tailEnd/>
          </a:ln>
        </p:spPr>
        <p:txBody>
          <a:bodyPr>
            <a:spAutoFit/>
          </a:bodyPr>
          <a:lstStyle/>
          <a:p>
            <a:r>
              <a:rPr lang="zh-CN" altLang="en-US" sz="1000">
                <a:solidFill>
                  <a:srgbClr val="000000"/>
                </a:solidFill>
                <a:latin typeface="微软雅黑" pitchFamily="34" charset="-122"/>
                <a:ea typeface="微软雅黑" pitchFamily="34" charset="-122"/>
              </a:rPr>
              <a:t>点击添加文字内容  点击添加文字内容  点击添加文字内容</a:t>
            </a:r>
            <a:endParaRPr lang="en-US" altLang="zh-CN" sz="1000">
              <a:solidFill>
                <a:srgbClr val="000000"/>
              </a:solidFill>
              <a:latin typeface="微软雅黑" pitchFamily="34" charset="-122"/>
              <a:ea typeface="微软雅黑" pitchFamily="34" charset="-122"/>
            </a:endParaRPr>
          </a:p>
          <a:p>
            <a:r>
              <a:rPr lang="zh-CN" altLang="en-US" sz="1000">
                <a:solidFill>
                  <a:srgbClr val="000000"/>
                </a:solidFill>
                <a:latin typeface="微软雅黑" pitchFamily="34" charset="-122"/>
                <a:ea typeface="微软雅黑" pitchFamily="34" charset="-122"/>
              </a:rPr>
              <a:t>点击添加文字内容  点击添加文字内容  点击添加文字内容</a:t>
            </a:r>
            <a:endParaRPr lang="en-US" altLang="zh-CN" sz="1000">
              <a:solidFill>
                <a:srgbClr val="000000"/>
              </a:solidFill>
              <a:latin typeface="微软雅黑" pitchFamily="34" charset="-122"/>
              <a:ea typeface="微软雅黑" pitchFamily="34" charset="-122"/>
            </a:endParaRPr>
          </a:p>
          <a:p>
            <a:r>
              <a:rPr lang="zh-CN" altLang="en-US" sz="1000">
                <a:solidFill>
                  <a:srgbClr val="000000"/>
                </a:solidFill>
                <a:latin typeface="微软雅黑" pitchFamily="34" charset="-122"/>
                <a:ea typeface="微软雅黑" pitchFamily="34" charset="-122"/>
              </a:rPr>
              <a:t>点击添加文字内容  点击添加文字内容  点击添加文字内容</a:t>
            </a:r>
            <a:endParaRPr lang="en-US" altLang="zh-CN" sz="1000">
              <a:solidFill>
                <a:srgbClr val="000000"/>
              </a:solidFill>
              <a:latin typeface="微软雅黑" pitchFamily="34" charset="-122"/>
              <a:ea typeface="微软雅黑" pitchFamily="34" charset="-122"/>
            </a:endParaRPr>
          </a:p>
        </p:txBody>
      </p:sp>
      <p:sp>
        <p:nvSpPr>
          <p:cNvPr id="37" name="Text Box 11"/>
          <p:cNvSpPr txBox="1">
            <a:spLocks noChangeArrowheads="1"/>
          </p:cNvSpPr>
          <p:nvPr/>
        </p:nvSpPr>
        <p:spPr bwMode="auto">
          <a:xfrm>
            <a:off x="5240338" y="2957513"/>
            <a:ext cx="3435350" cy="554037"/>
          </a:xfrm>
          <a:prstGeom prst="rect">
            <a:avLst/>
          </a:prstGeom>
          <a:noFill/>
          <a:ln w="9525">
            <a:noFill/>
            <a:miter lim="800000"/>
            <a:headEnd/>
            <a:tailEnd/>
          </a:ln>
        </p:spPr>
        <p:txBody>
          <a:bodyPr>
            <a:spAutoFit/>
          </a:bodyPr>
          <a:lstStyle/>
          <a:p>
            <a:r>
              <a:rPr lang="zh-CN" altLang="en-US" sz="1000">
                <a:solidFill>
                  <a:srgbClr val="000000"/>
                </a:solidFill>
                <a:latin typeface="微软雅黑" pitchFamily="34" charset="-122"/>
                <a:ea typeface="微软雅黑" pitchFamily="34" charset="-122"/>
              </a:rPr>
              <a:t>点击添加文字内容  点击添加文字内容  点击添加文字内容</a:t>
            </a:r>
            <a:endParaRPr lang="en-US" altLang="zh-CN" sz="1000">
              <a:solidFill>
                <a:srgbClr val="000000"/>
              </a:solidFill>
              <a:latin typeface="微软雅黑" pitchFamily="34" charset="-122"/>
              <a:ea typeface="微软雅黑" pitchFamily="34" charset="-122"/>
            </a:endParaRPr>
          </a:p>
          <a:p>
            <a:r>
              <a:rPr lang="zh-CN" altLang="en-US" sz="1000">
                <a:solidFill>
                  <a:srgbClr val="000000"/>
                </a:solidFill>
                <a:latin typeface="微软雅黑" pitchFamily="34" charset="-122"/>
                <a:ea typeface="微软雅黑" pitchFamily="34" charset="-122"/>
              </a:rPr>
              <a:t>点击添加文字内容  点击添加文字内容  点击添加文字内容</a:t>
            </a:r>
            <a:endParaRPr lang="en-US" altLang="zh-CN" sz="1000">
              <a:solidFill>
                <a:srgbClr val="000000"/>
              </a:solidFill>
              <a:latin typeface="微软雅黑" pitchFamily="34" charset="-122"/>
              <a:ea typeface="微软雅黑" pitchFamily="34" charset="-122"/>
            </a:endParaRPr>
          </a:p>
          <a:p>
            <a:r>
              <a:rPr lang="zh-CN" altLang="en-US" sz="1000">
                <a:solidFill>
                  <a:srgbClr val="000000"/>
                </a:solidFill>
                <a:latin typeface="微软雅黑" pitchFamily="34" charset="-122"/>
                <a:ea typeface="微软雅黑" pitchFamily="34" charset="-122"/>
              </a:rPr>
              <a:t>点击添加文字内容  点击添加文字内容  点击添加文字内容</a:t>
            </a:r>
            <a:endParaRPr lang="en-US" altLang="zh-CN" sz="1000">
              <a:solidFill>
                <a:srgbClr val="000000"/>
              </a:solidFill>
              <a:latin typeface="微软雅黑" pitchFamily="34" charset="-122"/>
              <a:ea typeface="微软雅黑" pitchFamily="34" charset="-122"/>
            </a:endParaRPr>
          </a:p>
        </p:txBody>
      </p:sp>
      <p:sp>
        <p:nvSpPr>
          <p:cNvPr id="38" name="Text Box 11"/>
          <p:cNvSpPr txBox="1">
            <a:spLocks noChangeArrowheads="1"/>
          </p:cNvSpPr>
          <p:nvPr/>
        </p:nvSpPr>
        <p:spPr bwMode="auto">
          <a:xfrm>
            <a:off x="5240338" y="3741738"/>
            <a:ext cx="3435350" cy="554037"/>
          </a:xfrm>
          <a:prstGeom prst="rect">
            <a:avLst/>
          </a:prstGeom>
          <a:noFill/>
          <a:ln w="9525">
            <a:noFill/>
            <a:miter lim="800000"/>
            <a:headEnd/>
            <a:tailEnd/>
          </a:ln>
        </p:spPr>
        <p:txBody>
          <a:bodyPr>
            <a:spAutoFit/>
          </a:bodyPr>
          <a:lstStyle/>
          <a:p>
            <a:r>
              <a:rPr lang="zh-CN" altLang="en-US" sz="1000">
                <a:solidFill>
                  <a:srgbClr val="000000"/>
                </a:solidFill>
                <a:latin typeface="微软雅黑" pitchFamily="34" charset="-122"/>
                <a:ea typeface="微软雅黑" pitchFamily="34" charset="-122"/>
              </a:rPr>
              <a:t>点击添加文字内容  点击添加文字内容  点击添加文字内容</a:t>
            </a:r>
            <a:endParaRPr lang="en-US" altLang="zh-CN" sz="1000">
              <a:solidFill>
                <a:srgbClr val="000000"/>
              </a:solidFill>
              <a:latin typeface="微软雅黑" pitchFamily="34" charset="-122"/>
              <a:ea typeface="微软雅黑" pitchFamily="34" charset="-122"/>
            </a:endParaRPr>
          </a:p>
          <a:p>
            <a:r>
              <a:rPr lang="zh-CN" altLang="en-US" sz="1000">
                <a:solidFill>
                  <a:srgbClr val="000000"/>
                </a:solidFill>
                <a:latin typeface="微软雅黑" pitchFamily="34" charset="-122"/>
                <a:ea typeface="微软雅黑" pitchFamily="34" charset="-122"/>
              </a:rPr>
              <a:t>点击添加文字内容  点击添加文字内容  点击添加文字内容</a:t>
            </a:r>
            <a:endParaRPr lang="en-US" altLang="zh-CN" sz="1000">
              <a:solidFill>
                <a:srgbClr val="000000"/>
              </a:solidFill>
              <a:latin typeface="微软雅黑" pitchFamily="34" charset="-122"/>
              <a:ea typeface="微软雅黑" pitchFamily="34" charset="-122"/>
            </a:endParaRPr>
          </a:p>
          <a:p>
            <a:r>
              <a:rPr lang="zh-CN" altLang="en-US" sz="1000">
                <a:solidFill>
                  <a:srgbClr val="000000"/>
                </a:solidFill>
                <a:latin typeface="微软雅黑" pitchFamily="34" charset="-122"/>
                <a:ea typeface="微软雅黑" pitchFamily="34" charset="-122"/>
              </a:rPr>
              <a:t>点击添加文字内容  点击添加文字内容  点击添加文字内容</a:t>
            </a:r>
            <a:endParaRPr lang="en-US" altLang="zh-CN" sz="1000">
              <a:solidFill>
                <a:srgbClr val="000000"/>
              </a:solidFill>
              <a:latin typeface="微软雅黑" pitchFamily="34" charset="-122"/>
              <a:ea typeface="微软雅黑" pitchFamily="34" charset="-122"/>
            </a:endParaRPr>
          </a:p>
        </p:txBody>
      </p:sp>
    </p:spTree>
  </p:cSld>
  <p:clrMapOvr>
    <a:masterClrMapping/>
  </p:clrMapOvr>
  <p:transition spd="slow" advTm="0">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300" fill="hold"/>
                                        <p:tgtEl>
                                          <p:spTgt spid="2"/>
                                        </p:tgtEl>
                                        <p:attrNameLst>
                                          <p:attrName>ppt_w</p:attrName>
                                        </p:attrNameLst>
                                      </p:cBhvr>
                                      <p:tavLst>
                                        <p:tav tm="0">
                                          <p:val>
                                            <p:fltVal val="0"/>
                                          </p:val>
                                        </p:tav>
                                        <p:tav tm="100000">
                                          <p:val>
                                            <p:strVal val="#ppt_w"/>
                                          </p:val>
                                        </p:tav>
                                      </p:tavLst>
                                    </p:anim>
                                    <p:anim calcmode="lin" valueType="num">
                                      <p:cBhvr>
                                        <p:cTn id="8" dur="300" fill="hold"/>
                                        <p:tgtEl>
                                          <p:spTgt spid="2"/>
                                        </p:tgtEl>
                                        <p:attrNameLst>
                                          <p:attrName>ppt_h</p:attrName>
                                        </p:attrNameLst>
                                      </p:cBhvr>
                                      <p:tavLst>
                                        <p:tav tm="0">
                                          <p:val>
                                            <p:fltVal val="0"/>
                                          </p:val>
                                        </p:tav>
                                        <p:tav tm="100000">
                                          <p:val>
                                            <p:strVal val="#ppt_h"/>
                                          </p:val>
                                        </p:tav>
                                      </p:tavLst>
                                    </p:anim>
                                    <p:anim calcmode="lin" valueType="num">
                                      <p:cBhvr>
                                        <p:cTn id="9" dur="300" fill="hold"/>
                                        <p:tgtEl>
                                          <p:spTgt spid="2"/>
                                        </p:tgtEl>
                                        <p:attrNameLst>
                                          <p:attrName>style.rotation</p:attrName>
                                        </p:attrNameLst>
                                      </p:cBhvr>
                                      <p:tavLst>
                                        <p:tav tm="0">
                                          <p:val>
                                            <p:fltVal val="90"/>
                                          </p:val>
                                        </p:tav>
                                        <p:tav tm="100000">
                                          <p:val>
                                            <p:fltVal val="0"/>
                                          </p:val>
                                        </p:tav>
                                      </p:tavLst>
                                    </p:anim>
                                    <p:animEffect transition="in" filter="fade">
                                      <p:cBhvr>
                                        <p:cTn id="10" dur="300"/>
                                        <p:tgtEl>
                                          <p:spTgt spid="2"/>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300" fill="hold"/>
                                        <p:tgtEl>
                                          <p:spTgt spid="3"/>
                                        </p:tgtEl>
                                        <p:attrNameLst>
                                          <p:attrName>ppt_w</p:attrName>
                                        </p:attrNameLst>
                                      </p:cBhvr>
                                      <p:tavLst>
                                        <p:tav tm="0">
                                          <p:val>
                                            <p:fltVal val="0"/>
                                          </p:val>
                                        </p:tav>
                                        <p:tav tm="100000">
                                          <p:val>
                                            <p:strVal val="#ppt_w"/>
                                          </p:val>
                                        </p:tav>
                                      </p:tavLst>
                                    </p:anim>
                                    <p:anim calcmode="lin" valueType="num">
                                      <p:cBhvr>
                                        <p:cTn id="14" dur="300" fill="hold"/>
                                        <p:tgtEl>
                                          <p:spTgt spid="3"/>
                                        </p:tgtEl>
                                        <p:attrNameLst>
                                          <p:attrName>ppt_h</p:attrName>
                                        </p:attrNameLst>
                                      </p:cBhvr>
                                      <p:tavLst>
                                        <p:tav tm="0">
                                          <p:val>
                                            <p:fltVal val="0"/>
                                          </p:val>
                                        </p:tav>
                                        <p:tav tm="100000">
                                          <p:val>
                                            <p:strVal val="#ppt_h"/>
                                          </p:val>
                                        </p:tav>
                                      </p:tavLst>
                                    </p:anim>
                                    <p:anim calcmode="lin" valueType="num">
                                      <p:cBhvr>
                                        <p:cTn id="15" dur="300" fill="hold"/>
                                        <p:tgtEl>
                                          <p:spTgt spid="3"/>
                                        </p:tgtEl>
                                        <p:attrNameLst>
                                          <p:attrName>style.rotation</p:attrName>
                                        </p:attrNameLst>
                                      </p:cBhvr>
                                      <p:tavLst>
                                        <p:tav tm="0">
                                          <p:val>
                                            <p:fltVal val="90"/>
                                          </p:val>
                                        </p:tav>
                                        <p:tav tm="100000">
                                          <p:val>
                                            <p:fltVal val="0"/>
                                          </p:val>
                                        </p:tav>
                                      </p:tavLst>
                                    </p:anim>
                                    <p:animEffect transition="in" filter="fade">
                                      <p:cBhvr>
                                        <p:cTn id="16" dur="300"/>
                                        <p:tgtEl>
                                          <p:spTgt spid="3"/>
                                        </p:tgtEl>
                                      </p:cBhvr>
                                    </p:animEffect>
                                  </p:childTnLst>
                                </p:cTn>
                              </p:par>
                            </p:childTnLst>
                          </p:cTn>
                        </p:par>
                        <p:par>
                          <p:cTn id="17" fill="hold">
                            <p:stCondLst>
                              <p:cond delay="300"/>
                            </p:stCondLst>
                            <p:childTnLst>
                              <p:par>
                                <p:cTn id="18" presetID="22" presetClass="entr" presetSubtype="8"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left)">
                                      <p:cBhvr>
                                        <p:cTn id="20" dur="300"/>
                                        <p:tgtEl>
                                          <p:spTgt spid="4"/>
                                        </p:tgtEl>
                                      </p:cBhvr>
                                    </p:animEffect>
                                  </p:childTnLst>
                                </p:cTn>
                              </p:par>
                              <p:par>
                                <p:cTn id="21" presetID="41" presetClass="entr" presetSubtype="0" fill="hold" grpId="0" nodeType="withEffect">
                                  <p:stCondLst>
                                    <p:cond delay="0"/>
                                  </p:stCondLst>
                                  <p:iterate type="lt">
                                    <p:tmPct val="10000"/>
                                  </p:iterate>
                                  <p:childTnLst>
                                    <p:set>
                                      <p:cBhvr>
                                        <p:cTn id="22" dur="1" fill="hold">
                                          <p:stCondLst>
                                            <p:cond delay="0"/>
                                          </p:stCondLst>
                                        </p:cTn>
                                        <p:tgtEl>
                                          <p:spTgt spid="5"/>
                                        </p:tgtEl>
                                        <p:attrNameLst>
                                          <p:attrName>style.visibility</p:attrName>
                                        </p:attrNameLst>
                                      </p:cBhvr>
                                      <p:to>
                                        <p:strVal val="visible"/>
                                      </p:to>
                                    </p:set>
                                    <p:anim calcmode="lin" valueType="num">
                                      <p:cBhvr>
                                        <p:cTn id="23" dur="3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4" dur="300" fill="hold"/>
                                        <p:tgtEl>
                                          <p:spTgt spid="5"/>
                                        </p:tgtEl>
                                        <p:attrNameLst>
                                          <p:attrName>ppt_y</p:attrName>
                                        </p:attrNameLst>
                                      </p:cBhvr>
                                      <p:tavLst>
                                        <p:tav tm="0">
                                          <p:val>
                                            <p:strVal val="#ppt_y"/>
                                          </p:val>
                                        </p:tav>
                                        <p:tav tm="100000">
                                          <p:val>
                                            <p:strVal val="#ppt_y"/>
                                          </p:val>
                                        </p:tav>
                                      </p:tavLst>
                                    </p:anim>
                                    <p:anim calcmode="lin" valueType="num">
                                      <p:cBhvr>
                                        <p:cTn id="25" dur="3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6" dur="3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7" dur="300" tmFilter="0,0; .5, 1; 1, 1"/>
                                        <p:tgtEl>
                                          <p:spTgt spid="5"/>
                                        </p:tgtEl>
                                      </p:cBhvr>
                                    </p:animEffect>
                                  </p:childTnLst>
                                </p:cTn>
                              </p:par>
                            </p:childTnLst>
                          </p:cTn>
                        </p:par>
                        <p:par>
                          <p:cTn id="28" fill="hold">
                            <p:stCondLst>
                              <p:cond delay="810"/>
                            </p:stCondLst>
                            <p:childTnLst>
                              <p:par>
                                <p:cTn id="29" presetID="2" presetClass="entr" presetSubtype="9" decel="66667" fill="hold" nodeType="after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300" fill="hold"/>
                                        <p:tgtEl>
                                          <p:spTgt spid="6"/>
                                        </p:tgtEl>
                                        <p:attrNameLst>
                                          <p:attrName>ppt_x</p:attrName>
                                        </p:attrNameLst>
                                      </p:cBhvr>
                                      <p:tavLst>
                                        <p:tav tm="0">
                                          <p:val>
                                            <p:strVal val="0-#ppt_w/2"/>
                                          </p:val>
                                        </p:tav>
                                        <p:tav tm="100000">
                                          <p:val>
                                            <p:strVal val="#ppt_x"/>
                                          </p:val>
                                        </p:tav>
                                      </p:tavLst>
                                    </p:anim>
                                    <p:anim calcmode="lin" valueType="num">
                                      <p:cBhvr additive="base">
                                        <p:cTn id="32" dur="300" fill="hold"/>
                                        <p:tgtEl>
                                          <p:spTgt spid="6"/>
                                        </p:tgtEl>
                                        <p:attrNameLst>
                                          <p:attrName>ppt_y</p:attrName>
                                        </p:attrNameLst>
                                      </p:cBhvr>
                                      <p:tavLst>
                                        <p:tav tm="0">
                                          <p:val>
                                            <p:strVal val="0-#ppt_h/2"/>
                                          </p:val>
                                        </p:tav>
                                        <p:tav tm="100000">
                                          <p:val>
                                            <p:strVal val="#ppt_y"/>
                                          </p:val>
                                        </p:tav>
                                      </p:tavLst>
                                    </p:anim>
                                  </p:childTnLst>
                                </p:cTn>
                              </p:par>
                            </p:childTnLst>
                          </p:cTn>
                        </p:par>
                        <p:par>
                          <p:cTn id="33" fill="hold">
                            <p:stCondLst>
                              <p:cond delay="1110"/>
                            </p:stCondLst>
                            <p:childTnLst>
                              <p:par>
                                <p:cTn id="34" presetID="2" presetClass="entr" presetSubtype="12" decel="66667" fill="hold" nodeType="afterEffect">
                                  <p:stCondLst>
                                    <p:cond delay="0"/>
                                  </p:stCondLst>
                                  <p:childTnLst>
                                    <p:set>
                                      <p:cBhvr>
                                        <p:cTn id="35" dur="1" fill="hold">
                                          <p:stCondLst>
                                            <p:cond delay="0"/>
                                          </p:stCondLst>
                                        </p:cTn>
                                        <p:tgtEl>
                                          <p:spTgt spid="9"/>
                                        </p:tgtEl>
                                        <p:attrNameLst>
                                          <p:attrName>style.visibility</p:attrName>
                                        </p:attrNameLst>
                                      </p:cBhvr>
                                      <p:to>
                                        <p:strVal val="visible"/>
                                      </p:to>
                                    </p:set>
                                    <p:anim calcmode="lin" valueType="num">
                                      <p:cBhvr additive="base">
                                        <p:cTn id="36" dur="300" fill="hold"/>
                                        <p:tgtEl>
                                          <p:spTgt spid="9"/>
                                        </p:tgtEl>
                                        <p:attrNameLst>
                                          <p:attrName>ppt_x</p:attrName>
                                        </p:attrNameLst>
                                      </p:cBhvr>
                                      <p:tavLst>
                                        <p:tav tm="0">
                                          <p:val>
                                            <p:strVal val="0-#ppt_w/2"/>
                                          </p:val>
                                        </p:tav>
                                        <p:tav tm="100000">
                                          <p:val>
                                            <p:strVal val="#ppt_x"/>
                                          </p:val>
                                        </p:tav>
                                      </p:tavLst>
                                    </p:anim>
                                    <p:anim calcmode="lin" valueType="num">
                                      <p:cBhvr additive="base">
                                        <p:cTn id="37" dur="300" fill="hold"/>
                                        <p:tgtEl>
                                          <p:spTgt spid="9"/>
                                        </p:tgtEl>
                                        <p:attrNameLst>
                                          <p:attrName>ppt_y</p:attrName>
                                        </p:attrNameLst>
                                      </p:cBhvr>
                                      <p:tavLst>
                                        <p:tav tm="0">
                                          <p:val>
                                            <p:strVal val="1+#ppt_h/2"/>
                                          </p:val>
                                        </p:tav>
                                        <p:tav tm="100000">
                                          <p:val>
                                            <p:strVal val="#ppt_y"/>
                                          </p:val>
                                        </p:tav>
                                      </p:tavLst>
                                    </p:anim>
                                  </p:childTnLst>
                                </p:cTn>
                              </p:par>
                            </p:childTnLst>
                          </p:cTn>
                        </p:par>
                        <p:par>
                          <p:cTn id="38" fill="hold">
                            <p:stCondLst>
                              <p:cond delay="1410"/>
                            </p:stCondLst>
                            <p:childTnLst>
                              <p:par>
                                <p:cTn id="39" presetID="2" presetClass="entr" presetSubtype="3" decel="66667" fill="hold" nodeType="after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additive="base">
                                        <p:cTn id="41" dur="300" fill="hold"/>
                                        <p:tgtEl>
                                          <p:spTgt spid="12"/>
                                        </p:tgtEl>
                                        <p:attrNameLst>
                                          <p:attrName>ppt_x</p:attrName>
                                        </p:attrNameLst>
                                      </p:cBhvr>
                                      <p:tavLst>
                                        <p:tav tm="0">
                                          <p:val>
                                            <p:strVal val="1+#ppt_w/2"/>
                                          </p:val>
                                        </p:tav>
                                        <p:tav tm="100000">
                                          <p:val>
                                            <p:strVal val="#ppt_x"/>
                                          </p:val>
                                        </p:tav>
                                      </p:tavLst>
                                    </p:anim>
                                    <p:anim calcmode="lin" valueType="num">
                                      <p:cBhvr additive="base">
                                        <p:cTn id="42" dur="300" fill="hold"/>
                                        <p:tgtEl>
                                          <p:spTgt spid="12"/>
                                        </p:tgtEl>
                                        <p:attrNameLst>
                                          <p:attrName>ppt_y</p:attrName>
                                        </p:attrNameLst>
                                      </p:cBhvr>
                                      <p:tavLst>
                                        <p:tav tm="0">
                                          <p:val>
                                            <p:strVal val="0-#ppt_h/2"/>
                                          </p:val>
                                        </p:tav>
                                        <p:tav tm="100000">
                                          <p:val>
                                            <p:strVal val="#ppt_y"/>
                                          </p:val>
                                        </p:tav>
                                      </p:tavLst>
                                    </p:anim>
                                  </p:childTnLst>
                                </p:cTn>
                              </p:par>
                            </p:childTnLst>
                          </p:cTn>
                        </p:par>
                        <p:par>
                          <p:cTn id="43" fill="hold">
                            <p:stCondLst>
                              <p:cond delay="1710"/>
                            </p:stCondLst>
                            <p:childTnLst>
                              <p:par>
                                <p:cTn id="44" presetID="2" presetClass="entr" presetSubtype="6" decel="66667" fill="hold" nodeType="afterEffect">
                                  <p:stCondLst>
                                    <p:cond delay="0"/>
                                  </p:stCondLst>
                                  <p:childTnLst>
                                    <p:set>
                                      <p:cBhvr>
                                        <p:cTn id="45" dur="1" fill="hold">
                                          <p:stCondLst>
                                            <p:cond delay="0"/>
                                          </p:stCondLst>
                                        </p:cTn>
                                        <p:tgtEl>
                                          <p:spTgt spid="15"/>
                                        </p:tgtEl>
                                        <p:attrNameLst>
                                          <p:attrName>style.visibility</p:attrName>
                                        </p:attrNameLst>
                                      </p:cBhvr>
                                      <p:to>
                                        <p:strVal val="visible"/>
                                      </p:to>
                                    </p:set>
                                    <p:anim calcmode="lin" valueType="num">
                                      <p:cBhvr additive="base">
                                        <p:cTn id="46" dur="300" fill="hold"/>
                                        <p:tgtEl>
                                          <p:spTgt spid="15"/>
                                        </p:tgtEl>
                                        <p:attrNameLst>
                                          <p:attrName>ppt_x</p:attrName>
                                        </p:attrNameLst>
                                      </p:cBhvr>
                                      <p:tavLst>
                                        <p:tav tm="0">
                                          <p:val>
                                            <p:strVal val="1+#ppt_w/2"/>
                                          </p:val>
                                        </p:tav>
                                        <p:tav tm="100000">
                                          <p:val>
                                            <p:strVal val="#ppt_x"/>
                                          </p:val>
                                        </p:tav>
                                      </p:tavLst>
                                    </p:anim>
                                    <p:anim calcmode="lin" valueType="num">
                                      <p:cBhvr additive="base">
                                        <p:cTn id="47" dur="300" fill="hold"/>
                                        <p:tgtEl>
                                          <p:spTgt spid="15"/>
                                        </p:tgtEl>
                                        <p:attrNameLst>
                                          <p:attrName>ppt_y</p:attrName>
                                        </p:attrNameLst>
                                      </p:cBhvr>
                                      <p:tavLst>
                                        <p:tav tm="0">
                                          <p:val>
                                            <p:strVal val="1+#ppt_h/2"/>
                                          </p:val>
                                        </p:tav>
                                        <p:tav tm="100000">
                                          <p:val>
                                            <p:strVal val="#ppt_y"/>
                                          </p:val>
                                        </p:tav>
                                      </p:tavLst>
                                    </p:anim>
                                  </p:childTnLst>
                                </p:cTn>
                              </p:par>
                            </p:childTnLst>
                          </p:cTn>
                        </p:par>
                        <p:par>
                          <p:cTn id="48" fill="hold">
                            <p:stCondLst>
                              <p:cond delay="2010"/>
                            </p:stCondLst>
                            <p:childTnLst>
                              <p:par>
                                <p:cTn id="49" presetID="53" presetClass="entr" presetSubtype="16" fill="hold" nodeType="afterEffect">
                                  <p:stCondLst>
                                    <p:cond delay="0"/>
                                  </p:stCondLst>
                                  <p:childTnLst>
                                    <p:set>
                                      <p:cBhvr>
                                        <p:cTn id="50" dur="1" fill="hold">
                                          <p:stCondLst>
                                            <p:cond delay="0"/>
                                          </p:stCondLst>
                                        </p:cTn>
                                        <p:tgtEl>
                                          <p:spTgt spid="18"/>
                                        </p:tgtEl>
                                        <p:attrNameLst>
                                          <p:attrName>style.visibility</p:attrName>
                                        </p:attrNameLst>
                                      </p:cBhvr>
                                      <p:to>
                                        <p:strVal val="visible"/>
                                      </p:to>
                                    </p:set>
                                    <p:anim calcmode="lin" valueType="num">
                                      <p:cBhvr>
                                        <p:cTn id="51" dur="500" fill="hold"/>
                                        <p:tgtEl>
                                          <p:spTgt spid="18"/>
                                        </p:tgtEl>
                                        <p:attrNameLst>
                                          <p:attrName>ppt_w</p:attrName>
                                        </p:attrNameLst>
                                      </p:cBhvr>
                                      <p:tavLst>
                                        <p:tav tm="0">
                                          <p:val>
                                            <p:fltVal val="0"/>
                                          </p:val>
                                        </p:tav>
                                        <p:tav tm="100000">
                                          <p:val>
                                            <p:strVal val="#ppt_w"/>
                                          </p:val>
                                        </p:tav>
                                      </p:tavLst>
                                    </p:anim>
                                    <p:anim calcmode="lin" valueType="num">
                                      <p:cBhvr>
                                        <p:cTn id="52" dur="500" fill="hold"/>
                                        <p:tgtEl>
                                          <p:spTgt spid="18"/>
                                        </p:tgtEl>
                                        <p:attrNameLst>
                                          <p:attrName>ppt_h</p:attrName>
                                        </p:attrNameLst>
                                      </p:cBhvr>
                                      <p:tavLst>
                                        <p:tav tm="0">
                                          <p:val>
                                            <p:fltVal val="0"/>
                                          </p:val>
                                        </p:tav>
                                        <p:tav tm="100000">
                                          <p:val>
                                            <p:strVal val="#ppt_h"/>
                                          </p:val>
                                        </p:tav>
                                      </p:tavLst>
                                    </p:anim>
                                    <p:animEffect transition="in" filter="fade">
                                      <p:cBhvr>
                                        <p:cTn id="53" dur="500"/>
                                        <p:tgtEl>
                                          <p:spTgt spid="18"/>
                                        </p:tgtEl>
                                      </p:cBhvr>
                                    </p:animEffect>
                                  </p:childTnLst>
                                </p:cTn>
                              </p:par>
                              <p:par>
                                <p:cTn id="54" presetID="53" presetClass="entr" presetSubtype="16" fill="hold" nodeType="withEffect">
                                  <p:stCondLst>
                                    <p:cond delay="0"/>
                                  </p:stCondLst>
                                  <p:childTnLst>
                                    <p:set>
                                      <p:cBhvr>
                                        <p:cTn id="55" dur="1" fill="hold">
                                          <p:stCondLst>
                                            <p:cond delay="0"/>
                                          </p:stCondLst>
                                        </p:cTn>
                                        <p:tgtEl>
                                          <p:spTgt spid="22"/>
                                        </p:tgtEl>
                                        <p:attrNameLst>
                                          <p:attrName>style.visibility</p:attrName>
                                        </p:attrNameLst>
                                      </p:cBhvr>
                                      <p:to>
                                        <p:strVal val="visible"/>
                                      </p:to>
                                    </p:set>
                                    <p:anim calcmode="lin" valueType="num">
                                      <p:cBhvr>
                                        <p:cTn id="56" dur="500" fill="hold"/>
                                        <p:tgtEl>
                                          <p:spTgt spid="22"/>
                                        </p:tgtEl>
                                        <p:attrNameLst>
                                          <p:attrName>ppt_w</p:attrName>
                                        </p:attrNameLst>
                                      </p:cBhvr>
                                      <p:tavLst>
                                        <p:tav tm="0">
                                          <p:val>
                                            <p:fltVal val="0"/>
                                          </p:val>
                                        </p:tav>
                                        <p:tav tm="100000">
                                          <p:val>
                                            <p:strVal val="#ppt_w"/>
                                          </p:val>
                                        </p:tav>
                                      </p:tavLst>
                                    </p:anim>
                                    <p:anim calcmode="lin" valueType="num">
                                      <p:cBhvr>
                                        <p:cTn id="57" dur="500" fill="hold"/>
                                        <p:tgtEl>
                                          <p:spTgt spid="22"/>
                                        </p:tgtEl>
                                        <p:attrNameLst>
                                          <p:attrName>ppt_h</p:attrName>
                                        </p:attrNameLst>
                                      </p:cBhvr>
                                      <p:tavLst>
                                        <p:tav tm="0">
                                          <p:val>
                                            <p:fltVal val="0"/>
                                          </p:val>
                                        </p:tav>
                                        <p:tav tm="100000">
                                          <p:val>
                                            <p:strVal val="#ppt_h"/>
                                          </p:val>
                                        </p:tav>
                                      </p:tavLst>
                                    </p:anim>
                                    <p:animEffect transition="in" filter="fade">
                                      <p:cBhvr>
                                        <p:cTn id="58" dur="500"/>
                                        <p:tgtEl>
                                          <p:spTgt spid="22"/>
                                        </p:tgtEl>
                                      </p:cBhvr>
                                    </p:animEffect>
                                  </p:childTnLst>
                                </p:cTn>
                              </p:par>
                              <p:par>
                                <p:cTn id="59" presetID="53" presetClass="entr" presetSubtype="16" fill="hold" nodeType="withEffect">
                                  <p:stCondLst>
                                    <p:cond delay="0"/>
                                  </p:stCondLst>
                                  <p:childTnLst>
                                    <p:set>
                                      <p:cBhvr>
                                        <p:cTn id="60" dur="1" fill="hold">
                                          <p:stCondLst>
                                            <p:cond delay="0"/>
                                          </p:stCondLst>
                                        </p:cTn>
                                        <p:tgtEl>
                                          <p:spTgt spid="27"/>
                                        </p:tgtEl>
                                        <p:attrNameLst>
                                          <p:attrName>style.visibility</p:attrName>
                                        </p:attrNameLst>
                                      </p:cBhvr>
                                      <p:to>
                                        <p:strVal val="visible"/>
                                      </p:to>
                                    </p:set>
                                    <p:anim calcmode="lin" valueType="num">
                                      <p:cBhvr>
                                        <p:cTn id="61" dur="500" fill="hold"/>
                                        <p:tgtEl>
                                          <p:spTgt spid="27"/>
                                        </p:tgtEl>
                                        <p:attrNameLst>
                                          <p:attrName>ppt_w</p:attrName>
                                        </p:attrNameLst>
                                      </p:cBhvr>
                                      <p:tavLst>
                                        <p:tav tm="0">
                                          <p:val>
                                            <p:fltVal val="0"/>
                                          </p:val>
                                        </p:tav>
                                        <p:tav tm="100000">
                                          <p:val>
                                            <p:strVal val="#ppt_w"/>
                                          </p:val>
                                        </p:tav>
                                      </p:tavLst>
                                    </p:anim>
                                    <p:anim calcmode="lin" valueType="num">
                                      <p:cBhvr>
                                        <p:cTn id="62" dur="500" fill="hold"/>
                                        <p:tgtEl>
                                          <p:spTgt spid="27"/>
                                        </p:tgtEl>
                                        <p:attrNameLst>
                                          <p:attrName>ppt_h</p:attrName>
                                        </p:attrNameLst>
                                      </p:cBhvr>
                                      <p:tavLst>
                                        <p:tav tm="0">
                                          <p:val>
                                            <p:fltVal val="0"/>
                                          </p:val>
                                        </p:tav>
                                        <p:tav tm="100000">
                                          <p:val>
                                            <p:strVal val="#ppt_h"/>
                                          </p:val>
                                        </p:tav>
                                      </p:tavLst>
                                    </p:anim>
                                    <p:animEffect transition="in" filter="fade">
                                      <p:cBhvr>
                                        <p:cTn id="63" dur="500"/>
                                        <p:tgtEl>
                                          <p:spTgt spid="27"/>
                                        </p:tgtEl>
                                      </p:cBhvr>
                                    </p:animEffect>
                                  </p:childTnLst>
                                </p:cTn>
                              </p:par>
                              <p:par>
                                <p:cTn id="64" presetID="53" presetClass="entr" presetSubtype="16" fill="hold" nodeType="withEffect">
                                  <p:stCondLst>
                                    <p:cond delay="0"/>
                                  </p:stCondLst>
                                  <p:childTnLst>
                                    <p:set>
                                      <p:cBhvr>
                                        <p:cTn id="65" dur="1" fill="hold">
                                          <p:stCondLst>
                                            <p:cond delay="0"/>
                                          </p:stCondLst>
                                        </p:cTn>
                                        <p:tgtEl>
                                          <p:spTgt spid="32"/>
                                        </p:tgtEl>
                                        <p:attrNameLst>
                                          <p:attrName>style.visibility</p:attrName>
                                        </p:attrNameLst>
                                      </p:cBhvr>
                                      <p:to>
                                        <p:strVal val="visible"/>
                                      </p:to>
                                    </p:set>
                                    <p:anim calcmode="lin" valueType="num">
                                      <p:cBhvr>
                                        <p:cTn id="66" dur="500" fill="hold"/>
                                        <p:tgtEl>
                                          <p:spTgt spid="32"/>
                                        </p:tgtEl>
                                        <p:attrNameLst>
                                          <p:attrName>ppt_w</p:attrName>
                                        </p:attrNameLst>
                                      </p:cBhvr>
                                      <p:tavLst>
                                        <p:tav tm="0">
                                          <p:val>
                                            <p:fltVal val="0"/>
                                          </p:val>
                                        </p:tav>
                                        <p:tav tm="100000">
                                          <p:val>
                                            <p:strVal val="#ppt_w"/>
                                          </p:val>
                                        </p:tav>
                                      </p:tavLst>
                                    </p:anim>
                                    <p:anim calcmode="lin" valueType="num">
                                      <p:cBhvr>
                                        <p:cTn id="67" dur="500" fill="hold"/>
                                        <p:tgtEl>
                                          <p:spTgt spid="32"/>
                                        </p:tgtEl>
                                        <p:attrNameLst>
                                          <p:attrName>ppt_h</p:attrName>
                                        </p:attrNameLst>
                                      </p:cBhvr>
                                      <p:tavLst>
                                        <p:tav tm="0">
                                          <p:val>
                                            <p:fltVal val="0"/>
                                          </p:val>
                                        </p:tav>
                                        <p:tav tm="100000">
                                          <p:val>
                                            <p:strVal val="#ppt_h"/>
                                          </p:val>
                                        </p:tav>
                                      </p:tavLst>
                                    </p:anim>
                                    <p:animEffect transition="in" filter="fade">
                                      <p:cBhvr>
                                        <p:cTn id="68" dur="500"/>
                                        <p:tgtEl>
                                          <p:spTgt spid="32"/>
                                        </p:tgtEl>
                                      </p:cBhvr>
                                    </p:animEffect>
                                  </p:childTnLst>
                                </p:cTn>
                              </p:par>
                            </p:childTnLst>
                          </p:cTn>
                        </p:par>
                        <p:par>
                          <p:cTn id="69" fill="hold">
                            <p:stCondLst>
                              <p:cond delay="2510"/>
                            </p:stCondLst>
                            <p:childTnLst>
                              <p:par>
                                <p:cTn id="70" presetID="2" presetClass="entr" presetSubtype="2" fill="hold" grpId="0" nodeType="afterEffect">
                                  <p:stCondLst>
                                    <p:cond delay="0"/>
                                  </p:stCondLst>
                                  <p:childTnLst>
                                    <p:set>
                                      <p:cBhvr>
                                        <p:cTn id="71" dur="1" fill="hold">
                                          <p:stCondLst>
                                            <p:cond delay="0"/>
                                          </p:stCondLst>
                                        </p:cTn>
                                        <p:tgtEl>
                                          <p:spTgt spid="35"/>
                                        </p:tgtEl>
                                        <p:attrNameLst>
                                          <p:attrName>style.visibility</p:attrName>
                                        </p:attrNameLst>
                                      </p:cBhvr>
                                      <p:to>
                                        <p:strVal val="visible"/>
                                      </p:to>
                                    </p:set>
                                    <p:anim calcmode="lin" valueType="num">
                                      <p:cBhvr additive="base">
                                        <p:cTn id="72" dur="300" fill="hold"/>
                                        <p:tgtEl>
                                          <p:spTgt spid="35"/>
                                        </p:tgtEl>
                                        <p:attrNameLst>
                                          <p:attrName>ppt_x</p:attrName>
                                        </p:attrNameLst>
                                      </p:cBhvr>
                                      <p:tavLst>
                                        <p:tav tm="0">
                                          <p:val>
                                            <p:strVal val="1+#ppt_w/2"/>
                                          </p:val>
                                        </p:tav>
                                        <p:tav tm="100000">
                                          <p:val>
                                            <p:strVal val="#ppt_x"/>
                                          </p:val>
                                        </p:tav>
                                      </p:tavLst>
                                    </p:anim>
                                    <p:anim calcmode="lin" valueType="num">
                                      <p:cBhvr additive="base">
                                        <p:cTn id="73" dur="300" fill="hold"/>
                                        <p:tgtEl>
                                          <p:spTgt spid="35"/>
                                        </p:tgtEl>
                                        <p:attrNameLst>
                                          <p:attrName>ppt_y</p:attrName>
                                        </p:attrNameLst>
                                      </p:cBhvr>
                                      <p:tavLst>
                                        <p:tav tm="0">
                                          <p:val>
                                            <p:strVal val="#ppt_y"/>
                                          </p:val>
                                        </p:tav>
                                        <p:tav tm="100000">
                                          <p:val>
                                            <p:strVal val="#ppt_y"/>
                                          </p:val>
                                        </p:tav>
                                      </p:tavLst>
                                    </p:anim>
                                  </p:childTnLst>
                                </p:cTn>
                              </p:par>
                            </p:childTnLst>
                          </p:cTn>
                        </p:par>
                        <p:par>
                          <p:cTn id="74" fill="hold">
                            <p:stCondLst>
                              <p:cond delay="2810"/>
                            </p:stCondLst>
                            <p:childTnLst>
                              <p:par>
                                <p:cTn id="75" presetID="2" presetClass="entr" presetSubtype="2" fill="hold" grpId="0" nodeType="afterEffect">
                                  <p:stCondLst>
                                    <p:cond delay="0"/>
                                  </p:stCondLst>
                                  <p:childTnLst>
                                    <p:set>
                                      <p:cBhvr>
                                        <p:cTn id="76" dur="1" fill="hold">
                                          <p:stCondLst>
                                            <p:cond delay="0"/>
                                          </p:stCondLst>
                                        </p:cTn>
                                        <p:tgtEl>
                                          <p:spTgt spid="36"/>
                                        </p:tgtEl>
                                        <p:attrNameLst>
                                          <p:attrName>style.visibility</p:attrName>
                                        </p:attrNameLst>
                                      </p:cBhvr>
                                      <p:to>
                                        <p:strVal val="visible"/>
                                      </p:to>
                                    </p:set>
                                    <p:anim calcmode="lin" valueType="num">
                                      <p:cBhvr additive="base">
                                        <p:cTn id="77" dur="300" fill="hold"/>
                                        <p:tgtEl>
                                          <p:spTgt spid="36"/>
                                        </p:tgtEl>
                                        <p:attrNameLst>
                                          <p:attrName>ppt_x</p:attrName>
                                        </p:attrNameLst>
                                      </p:cBhvr>
                                      <p:tavLst>
                                        <p:tav tm="0">
                                          <p:val>
                                            <p:strVal val="1+#ppt_w/2"/>
                                          </p:val>
                                        </p:tav>
                                        <p:tav tm="100000">
                                          <p:val>
                                            <p:strVal val="#ppt_x"/>
                                          </p:val>
                                        </p:tav>
                                      </p:tavLst>
                                    </p:anim>
                                    <p:anim calcmode="lin" valueType="num">
                                      <p:cBhvr additive="base">
                                        <p:cTn id="78" dur="300" fill="hold"/>
                                        <p:tgtEl>
                                          <p:spTgt spid="36"/>
                                        </p:tgtEl>
                                        <p:attrNameLst>
                                          <p:attrName>ppt_y</p:attrName>
                                        </p:attrNameLst>
                                      </p:cBhvr>
                                      <p:tavLst>
                                        <p:tav tm="0">
                                          <p:val>
                                            <p:strVal val="#ppt_y"/>
                                          </p:val>
                                        </p:tav>
                                        <p:tav tm="100000">
                                          <p:val>
                                            <p:strVal val="#ppt_y"/>
                                          </p:val>
                                        </p:tav>
                                      </p:tavLst>
                                    </p:anim>
                                  </p:childTnLst>
                                </p:cTn>
                              </p:par>
                            </p:childTnLst>
                          </p:cTn>
                        </p:par>
                        <p:par>
                          <p:cTn id="79" fill="hold">
                            <p:stCondLst>
                              <p:cond delay="3110"/>
                            </p:stCondLst>
                            <p:childTnLst>
                              <p:par>
                                <p:cTn id="80" presetID="2" presetClass="entr" presetSubtype="2" fill="hold" grpId="0" nodeType="afterEffect">
                                  <p:stCondLst>
                                    <p:cond delay="0"/>
                                  </p:stCondLst>
                                  <p:childTnLst>
                                    <p:set>
                                      <p:cBhvr>
                                        <p:cTn id="81" dur="1" fill="hold">
                                          <p:stCondLst>
                                            <p:cond delay="0"/>
                                          </p:stCondLst>
                                        </p:cTn>
                                        <p:tgtEl>
                                          <p:spTgt spid="37"/>
                                        </p:tgtEl>
                                        <p:attrNameLst>
                                          <p:attrName>style.visibility</p:attrName>
                                        </p:attrNameLst>
                                      </p:cBhvr>
                                      <p:to>
                                        <p:strVal val="visible"/>
                                      </p:to>
                                    </p:set>
                                    <p:anim calcmode="lin" valueType="num">
                                      <p:cBhvr additive="base">
                                        <p:cTn id="82" dur="300" fill="hold"/>
                                        <p:tgtEl>
                                          <p:spTgt spid="37"/>
                                        </p:tgtEl>
                                        <p:attrNameLst>
                                          <p:attrName>ppt_x</p:attrName>
                                        </p:attrNameLst>
                                      </p:cBhvr>
                                      <p:tavLst>
                                        <p:tav tm="0">
                                          <p:val>
                                            <p:strVal val="1+#ppt_w/2"/>
                                          </p:val>
                                        </p:tav>
                                        <p:tav tm="100000">
                                          <p:val>
                                            <p:strVal val="#ppt_x"/>
                                          </p:val>
                                        </p:tav>
                                      </p:tavLst>
                                    </p:anim>
                                    <p:anim calcmode="lin" valueType="num">
                                      <p:cBhvr additive="base">
                                        <p:cTn id="83" dur="300" fill="hold"/>
                                        <p:tgtEl>
                                          <p:spTgt spid="37"/>
                                        </p:tgtEl>
                                        <p:attrNameLst>
                                          <p:attrName>ppt_y</p:attrName>
                                        </p:attrNameLst>
                                      </p:cBhvr>
                                      <p:tavLst>
                                        <p:tav tm="0">
                                          <p:val>
                                            <p:strVal val="#ppt_y"/>
                                          </p:val>
                                        </p:tav>
                                        <p:tav tm="100000">
                                          <p:val>
                                            <p:strVal val="#ppt_y"/>
                                          </p:val>
                                        </p:tav>
                                      </p:tavLst>
                                    </p:anim>
                                  </p:childTnLst>
                                </p:cTn>
                              </p:par>
                            </p:childTnLst>
                          </p:cTn>
                        </p:par>
                        <p:par>
                          <p:cTn id="84" fill="hold">
                            <p:stCondLst>
                              <p:cond delay="3410"/>
                            </p:stCondLst>
                            <p:childTnLst>
                              <p:par>
                                <p:cTn id="85" presetID="2" presetClass="entr" presetSubtype="2" fill="hold" grpId="0" nodeType="afterEffect">
                                  <p:stCondLst>
                                    <p:cond delay="0"/>
                                  </p:stCondLst>
                                  <p:childTnLst>
                                    <p:set>
                                      <p:cBhvr>
                                        <p:cTn id="86" dur="1" fill="hold">
                                          <p:stCondLst>
                                            <p:cond delay="0"/>
                                          </p:stCondLst>
                                        </p:cTn>
                                        <p:tgtEl>
                                          <p:spTgt spid="38"/>
                                        </p:tgtEl>
                                        <p:attrNameLst>
                                          <p:attrName>style.visibility</p:attrName>
                                        </p:attrNameLst>
                                      </p:cBhvr>
                                      <p:to>
                                        <p:strVal val="visible"/>
                                      </p:to>
                                    </p:set>
                                    <p:anim calcmode="lin" valueType="num">
                                      <p:cBhvr additive="base">
                                        <p:cTn id="87" dur="300" fill="hold"/>
                                        <p:tgtEl>
                                          <p:spTgt spid="38"/>
                                        </p:tgtEl>
                                        <p:attrNameLst>
                                          <p:attrName>ppt_x</p:attrName>
                                        </p:attrNameLst>
                                      </p:cBhvr>
                                      <p:tavLst>
                                        <p:tav tm="0">
                                          <p:val>
                                            <p:strVal val="1+#ppt_w/2"/>
                                          </p:val>
                                        </p:tav>
                                        <p:tav tm="100000">
                                          <p:val>
                                            <p:strVal val="#ppt_x"/>
                                          </p:val>
                                        </p:tav>
                                      </p:tavLst>
                                    </p:anim>
                                    <p:anim calcmode="lin" valueType="num">
                                      <p:cBhvr additive="base">
                                        <p:cTn id="88" dur="300" fill="hold"/>
                                        <p:tgtEl>
                                          <p:spTgt spid="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5" grpId="0"/>
      <p:bldP spid="35" grpId="0"/>
      <p:bldP spid="36" grpId="0"/>
      <p:bldP spid="37" grpId="0"/>
      <p:bldP spid="38" grpId="0"/>
    </p:bldLst>
  </p:timing>
</p:sld>
</file>

<file path=ppt/slides/slide34.xml><?xml version="1.0" encoding="utf-8"?>
<p:sld xmlns:a="http://schemas.openxmlformats.org/drawingml/2006/main" xmlns:r="http://schemas.openxmlformats.org/officeDocument/2006/relationships" xmlns:p="http://schemas.openxmlformats.org/presentationml/2006/main">
  <p:cSld>
    <p:bg>
      <p:bgPr>
        <a:pattFill prst="trellis">
          <a:fgClr>
            <a:schemeClr val="tx2">
              <a:lumMod val="20000"/>
              <a:lumOff val="80000"/>
            </a:schemeClr>
          </a:fgClr>
          <a:bgClr>
            <a:schemeClr val="bg1"/>
          </a:bgClr>
        </a:pattFill>
        <a:effectLst/>
      </p:bgPr>
    </p:bg>
    <p:spTree>
      <p:nvGrpSpPr>
        <p:cNvPr id="1" name=""/>
        <p:cNvGrpSpPr/>
        <p:nvPr/>
      </p:nvGrpSpPr>
      <p:grpSpPr>
        <a:xfrm>
          <a:off x="0" y="0"/>
          <a:ext cx="0" cy="0"/>
          <a:chOff x="0" y="0"/>
          <a:chExt cx="0" cy="0"/>
        </a:xfrm>
      </p:grpSpPr>
      <p:sp>
        <p:nvSpPr>
          <p:cNvPr id="2" name="矩形 1"/>
          <p:cNvSpPr/>
          <p:nvPr/>
        </p:nvSpPr>
        <p:spPr>
          <a:xfrm>
            <a:off x="360363" y="195263"/>
            <a:ext cx="360362" cy="360362"/>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 name="矩形 2"/>
          <p:cNvSpPr/>
          <p:nvPr/>
        </p:nvSpPr>
        <p:spPr>
          <a:xfrm>
            <a:off x="534988" y="342900"/>
            <a:ext cx="290512" cy="290513"/>
          </a:xfrm>
          <a:prstGeom prst="rect">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4" name="直接连接符 3"/>
          <p:cNvCxnSpPr/>
          <p:nvPr/>
        </p:nvCxnSpPr>
        <p:spPr>
          <a:xfrm>
            <a:off x="896938" y="608013"/>
            <a:ext cx="8212137"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标题 1"/>
          <p:cNvSpPr txBox="1">
            <a:spLocks/>
          </p:cNvSpPr>
          <p:nvPr/>
        </p:nvSpPr>
        <p:spPr bwMode="auto">
          <a:xfrm>
            <a:off x="1116013" y="95250"/>
            <a:ext cx="8229600" cy="565150"/>
          </a:xfrm>
          <a:prstGeom prst="rect">
            <a:avLst/>
          </a:prstGeom>
          <a:noFill/>
          <a:ln w="9525">
            <a:noFill/>
            <a:miter lim="800000"/>
            <a:headEnd/>
            <a:tailEnd/>
          </a:ln>
        </p:spPr>
        <p:txBody>
          <a:bodyPr/>
          <a:lstStyle/>
          <a:p>
            <a:r>
              <a:rPr lang="zh-CN" altLang="en-US" sz="2800" b="1">
                <a:solidFill>
                  <a:srgbClr val="0070C0"/>
                </a:solidFill>
                <a:latin typeface="微软雅黑" pitchFamily="34" charset="-122"/>
                <a:ea typeface="微软雅黑" pitchFamily="34" charset="-122"/>
              </a:rPr>
              <a:t>点击此处添加标题</a:t>
            </a:r>
          </a:p>
        </p:txBody>
      </p:sp>
      <p:grpSp>
        <p:nvGrpSpPr>
          <p:cNvPr id="6" name="组合 5"/>
          <p:cNvGrpSpPr>
            <a:grpSpLocks/>
          </p:cNvGrpSpPr>
          <p:nvPr/>
        </p:nvGrpSpPr>
        <p:grpSpPr bwMode="auto">
          <a:xfrm>
            <a:off x="900113" y="1208088"/>
            <a:ext cx="7448550" cy="777875"/>
            <a:chOff x="899592" y="1207363"/>
            <a:chExt cx="7448488" cy="779317"/>
          </a:xfrm>
        </p:grpSpPr>
        <p:sp>
          <p:nvSpPr>
            <p:cNvPr id="7" name="右箭头 6"/>
            <p:cNvSpPr/>
            <p:nvPr/>
          </p:nvSpPr>
          <p:spPr>
            <a:xfrm>
              <a:off x="899592" y="1207363"/>
              <a:ext cx="7448488" cy="779317"/>
            </a:xfrm>
            <a:prstGeom prst="rightArrow">
              <a:avLst>
                <a:gd name="adj1" fmla="val 65054"/>
                <a:gd name="adj2" fmla="val 78522"/>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endParaRPr>
            </a:p>
          </p:txBody>
        </p:sp>
        <p:pic>
          <p:nvPicPr>
            <p:cNvPr id="72725" name="Picture 75"/>
            <p:cNvPicPr>
              <a:picLocks noChangeAspect="1"/>
            </p:cNvPicPr>
            <p:nvPr/>
          </p:nvPicPr>
          <p:blipFill>
            <a:blip r:embed="rId3"/>
            <a:srcRect/>
            <a:stretch>
              <a:fillRect/>
            </a:stretch>
          </p:blipFill>
          <p:spPr bwMode="auto">
            <a:xfrm>
              <a:off x="1043608" y="1391166"/>
              <a:ext cx="381000" cy="411710"/>
            </a:xfrm>
            <a:prstGeom prst="rect">
              <a:avLst/>
            </a:prstGeom>
            <a:noFill/>
            <a:ln w="9525">
              <a:noFill/>
              <a:miter lim="800000"/>
              <a:headEnd/>
              <a:tailEnd/>
            </a:ln>
          </p:spPr>
        </p:pic>
        <p:sp>
          <p:nvSpPr>
            <p:cNvPr id="9" name="TextBox 8"/>
            <p:cNvSpPr txBox="1"/>
            <p:nvPr/>
          </p:nvSpPr>
          <p:spPr>
            <a:xfrm>
              <a:off x="1259951" y="1361635"/>
              <a:ext cx="1749410" cy="418287"/>
            </a:xfrm>
            <a:prstGeom prst="rect">
              <a:avLst/>
            </a:prstGeom>
            <a:noFill/>
          </p:spPr>
          <p:txBody>
            <a:bodyPr>
              <a:spAutoFit/>
            </a:bodyPr>
            <a:lstStyle/>
            <a:p>
              <a:pPr algn="ctr" fontAlgn="auto">
                <a:lnSpc>
                  <a:spcPct val="150000"/>
                </a:lnSpc>
                <a:spcBef>
                  <a:spcPts val="0"/>
                </a:spcBef>
                <a:spcAft>
                  <a:spcPts val="0"/>
                </a:spcAft>
                <a:defRPr/>
              </a:pPr>
              <a:r>
                <a:rPr lang="zh-CN" altLang="en-US" sz="1600" b="1" kern="0" dirty="0">
                  <a:solidFill>
                    <a:schemeClr val="bg1"/>
                  </a:solidFill>
                  <a:latin typeface="微软雅黑" pitchFamily="34" charset="-122"/>
                  <a:ea typeface="微软雅黑" pitchFamily="34" charset="-122"/>
                </a:rPr>
                <a:t>这里填写标题</a:t>
              </a:r>
              <a:endParaRPr lang="en-US" sz="1600" b="1" kern="0" dirty="0">
                <a:solidFill>
                  <a:schemeClr val="bg1"/>
                </a:solidFill>
                <a:latin typeface="微软雅黑" pitchFamily="34" charset="-122"/>
                <a:ea typeface="微软雅黑" pitchFamily="34" charset="-122"/>
              </a:endParaRPr>
            </a:p>
          </p:txBody>
        </p:sp>
      </p:grpSp>
      <p:sp>
        <p:nvSpPr>
          <p:cNvPr id="10" name="矩形 9"/>
          <p:cNvSpPr>
            <a:spLocks noChangeArrowheads="1"/>
          </p:cNvSpPr>
          <p:nvPr/>
        </p:nvSpPr>
        <p:spPr bwMode="auto">
          <a:xfrm>
            <a:off x="973138" y="1995488"/>
            <a:ext cx="2085975" cy="2124075"/>
          </a:xfrm>
          <a:prstGeom prst="rect">
            <a:avLst/>
          </a:prstGeom>
          <a:noFill/>
          <a:ln w="9525">
            <a:noFill/>
            <a:miter lim="800000"/>
            <a:headEnd/>
            <a:tailEnd/>
          </a:ln>
        </p:spPr>
        <p:txBody>
          <a:bodyPr>
            <a:spAutoFit/>
          </a:bodyPr>
          <a:lstStyle/>
          <a:p>
            <a:pPr algn="just"/>
            <a:r>
              <a:rPr lang="zh-CN" altLang="en-US" sz="1200">
                <a:solidFill>
                  <a:srgbClr val="000000"/>
                </a:solidFill>
                <a:latin typeface="微软雅黑" pitchFamily="34" charset="-122"/>
                <a:ea typeface="微软雅黑" pitchFamily="34" charset="-122"/>
              </a:rPr>
              <a:t>点击添加文字点击添加文字</a:t>
            </a:r>
            <a:endParaRPr lang="en-US" altLang="zh-CN" sz="1200">
              <a:solidFill>
                <a:srgbClr val="000000"/>
              </a:solidFill>
              <a:latin typeface="微软雅黑" pitchFamily="34" charset="-122"/>
              <a:ea typeface="微软雅黑" pitchFamily="34" charset="-122"/>
            </a:endParaRPr>
          </a:p>
          <a:p>
            <a:pPr algn="just"/>
            <a:r>
              <a:rPr lang="zh-CN" altLang="en-US" sz="1200">
                <a:solidFill>
                  <a:srgbClr val="000000"/>
                </a:solidFill>
                <a:latin typeface="微软雅黑" pitchFamily="34" charset="-122"/>
                <a:ea typeface="微软雅黑" pitchFamily="34" charset="-122"/>
              </a:rPr>
              <a:t>点击添加文字点击添加文字</a:t>
            </a:r>
          </a:p>
          <a:p>
            <a:pPr algn="just"/>
            <a:r>
              <a:rPr lang="zh-CN" altLang="en-US" sz="1200">
                <a:solidFill>
                  <a:srgbClr val="000000"/>
                </a:solidFill>
                <a:latin typeface="微软雅黑" pitchFamily="34" charset="-122"/>
                <a:ea typeface="微软雅黑" pitchFamily="34" charset="-122"/>
              </a:rPr>
              <a:t>点击添加文字点击添加文字</a:t>
            </a:r>
          </a:p>
          <a:p>
            <a:pPr algn="just"/>
            <a:r>
              <a:rPr lang="zh-CN" altLang="en-US" sz="1200">
                <a:solidFill>
                  <a:srgbClr val="000000"/>
                </a:solidFill>
                <a:latin typeface="微软雅黑" pitchFamily="34" charset="-122"/>
                <a:ea typeface="微软雅黑" pitchFamily="34" charset="-122"/>
              </a:rPr>
              <a:t>点击添加文字点击添加文字</a:t>
            </a:r>
          </a:p>
          <a:p>
            <a:pPr algn="just"/>
            <a:r>
              <a:rPr lang="zh-CN" altLang="en-US" sz="1200">
                <a:solidFill>
                  <a:srgbClr val="000000"/>
                </a:solidFill>
                <a:latin typeface="微软雅黑" pitchFamily="34" charset="-122"/>
                <a:ea typeface="微软雅黑" pitchFamily="34" charset="-122"/>
              </a:rPr>
              <a:t>点击添加文字点击添加文字</a:t>
            </a:r>
          </a:p>
          <a:p>
            <a:pPr algn="just"/>
            <a:r>
              <a:rPr lang="zh-CN" altLang="en-US" sz="1200">
                <a:solidFill>
                  <a:srgbClr val="000000"/>
                </a:solidFill>
                <a:latin typeface="微软雅黑" pitchFamily="34" charset="-122"/>
                <a:ea typeface="微软雅黑" pitchFamily="34" charset="-122"/>
              </a:rPr>
              <a:t>点击添加文字点击添加文字</a:t>
            </a:r>
          </a:p>
          <a:p>
            <a:pPr algn="just"/>
            <a:r>
              <a:rPr lang="zh-CN" altLang="en-US" sz="1200">
                <a:solidFill>
                  <a:srgbClr val="000000"/>
                </a:solidFill>
                <a:latin typeface="微软雅黑" pitchFamily="34" charset="-122"/>
                <a:ea typeface="微软雅黑" pitchFamily="34" charset="-122"/>
              </a:rPr>
              <a:t>点击添加文字点击添加文字</a:t>
            </a:r>
          </a:p>
          <a:p>
            <a:pPr algn="just"/>
            <a:r>
              <a:rPr lang="zh-CN" altLang="en-US" sz="1200">
                <a:solidFill>
                  <a:srgbClr val="000000"/>
                </a:solidFill>
                <a:latin typeface="微软雅黑" pitchFamily="34" charset="-122"/>
                <a:ea typeface="微软雅黑" pitchFamily="34" charset="-122"/>
              </a:rPr>
              <a:t>点击添加文字点击添加文字</a:t>
            </a:r>
          </a:p>
          <a:p>
            <a:pPr algn="just"/>
            <a:r>
              <a:rPr lang="zh-CN" altLang="en-US" sz="1200">
                <a:solidFill>
                  <a:srgbClr val="000000"/>
                </a:solidFill>
                <a:latin typeface="微软雅黑" pitchFamily="34" charset="-122"/>
                <a:ea typeface="微软雅黑" pitchFamily="34" charset="-122"/>
              </a:rPr>
              <a:t>点击添加文字点击添加文字</a:t>
            </a:r>
          </a:p>
          <a:p>
            <a:pPr algn="just"/>
            <a:r>
              <a:rPr lang="zh-CN" altLang="en-US" sz="1200">
                <a:solidFill>
                  <a:srgbClr val="000000"/>
                </a:solidFill>
                <a:latin typeface="微软雅黑" pitchFamily="34" charset="-122"/>
                <a:ea typeface="微软雅黑" pitchFamily="34" charset="-122"/>
              </a:rPr>
              <a:t>点击添加文字点击添加文字</a:t>
            </a:r>
          </a:p>
          <a:p>
            <a:pPr algn="just"/>
            <a:r>
              <a:rPr lang="zh-CN" altLang="en-US" sz="1200">
                <a:solidFill>
                  <a:srgbClr val="000000"/>
                </a:solidFill>
                <a:latin typeface="微软雅黑" pitchFamily="34" charset="-122"/>
                <a:ea typeface="微软雅黑" pitchFamily="34" charset="-122"/>
              </a:rPr>
              <a:t>点击添加文字点击添加文字</a:t>
            </a:r>
          </a:p>
        </p:txBody>
      </p:sp>
      <p:grpSp>
        <p:nvGrpSpPr>
          <p:cNvPr id="11" name="组合 10"/>
          <p:cNvGrpSpPr>
            <a:grpSpLocks/>
          </p:cNvGrpSpPr>
          <p:nvPr/>
        </p:nvGrpSpPr>
        <p:grpSpPr bwMode="auto">
          <a:xfrm>
            <a:off x="3132138" y="1708150"/>
            <a:ext cx="5216525" cy="779463"/>
            <a:chOff x="3131840" y="1707654"/>
            <a:chExt cx="5216240" cy="779317"/>
          </a:xfrm>
        </p:grpSpPr>
        <p:sp>
          <p:nvSpPr>
            <p:cNvPr id="12" name="右箭头 11"/>
            <p:cNvSpPr/>
            <p:nvPr/>
          </p:nvSpPr>
          <p:spPr>
            <a:xfrm>
              <a:off x="3131840" y="1707654"/>
              <a:ext cx="5216240" cy="779317"/>
            </a:xfrm>
            <a:prstGeom prst="rightArrow">
              <a:avLst>
                <a:gd name="adj1" fmla="val 65054"/>
                <a:gd name="adj2" fmla="val 78522"/>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endParaRPr>
            </a:p>
          </p:txBody>
        </p:sp>
        <p:pic>
          <p:nvPicPr>
            <p:cNvPr id="72722" name="Picture 102"/>
            <p:cNvPicPr>
              <a:picLocks noChangeAspect="1"/>
            </p:cNvPicPr>
            <p:nvPr/>
          </p:nvPicPr>
          <p:blipFill>
            <a:blip r:embed="rId4"/>
            <a:srcRect/>
            <a:stretch>
              <a:fillRect/>
            </a:stretch>
          </p:blipFill>
          <p:spPr bwMode="auto">
            <a:xfrm>
              <a:off x="3275856" y="1881497"/>
              <a:ext cx="462738" cy="431630"/>
            </a:xfrm>
            <a:prstGeom prst="rect">
              <a:avLst/>
            </a:prstGeom>
            <a:noFill/>
            <a:ln w="9525">
              <a:noFill/>
              <a:miter lim="800000"/>
              <a:headEnd/>
              <a:tailEnd/>
            </a:ln>
          </p:spPr>
        </p:pic>
        <p:sp>
          <p:nvSpPr>
            <p:cNvPr id="14" name="TextBox 13"/>
            <p:cNvSpPr txBox="1"/>
            <p:nvPr/>
          </p:nvSpPr>
          <p:spPr>
            <a:xfrm>
              <a:off x="3523931" y="1852090"/>
              <a:ext cx="1749329" cy="417434"/>
            </a:xfrm>
            <a:prstGeom prst="rect">
              <a:avLst/>
            </a:prstGeom>
            <a:noFill/>
          </p:spPr>
          <p:txBody>
            <a:bodyPr>
              <a:spAutoFit/>
            </a:bodyPr>
            <a:lstStyle/>
            <a:p>
              <a:pPr algn="ctr" fontAlgn="auto">
                <a:lnSpc>
                  <a:spcPct val="150000"/>
                </a:lnSpc>
                <a:spcBef>
                  <a:spcPts val="0"/>
                </a:spcBef>
                <a:spcAft>
                  <a:spcPts val="0"/>
                </a:spcAft>
                <a:defRPr/>
              </a:pPr>
              <a:r>
                <a:rPr lang="zh-CN" altLang="en-US" sz="1600" b="1" kern="0" dirty="0">
                  <a:solidFill>
                    <a:schemeClr val="bg1"/>
                  </a:solidFill>
                  <a:latin typeface="微软雅黑" pitchFamily="34" charset="-122"/>
                  <a:ea typeface="微软雅黑" pitchFamily="34" charset="-122"/>
                </a:rPr>
                <a:t>这里填写标题</a:t>
              </a:r>
              <a:endParaRPr lang="en-US" sz="1600" b="1" kern="0" dirty="0">
                <a:solidFill>
                  <a:schemeClr val="bg1"/>
                </a:solidFill>
                <a:latin typeface="微软雅黑" pitchFamily="34" charset="-122"/>
                <a:ea typeface="微软雅黑" pitchFamily="34" charset="-122"/>
              </a:endParaRPr>
            </a:p>
          </p:txBody>
        </p:sp>
      </p:grpSp>
      <p:sp>
        <p:nvSpPr>
          <p:cNvPr id="15" name="矩形 14"/>
          <p:cNvSpPr>
            <a:spLocks noChangeArrowheads="1"/>
          </p:cNvSpPr>
          <p:nvPr/>
        </p:nvSpPr>
        <p:spPr bwMode="auto">
          <a:xfrm>
            <a:off x="3276600" y="2508250"/>
            <a:ext cx="2041525" cy="2124075"/>
          </a:xfrm>
          <a:prstGeom prst="rect">
            <a:avLst/>
          </a:prstGeom>
          <a:noFill/>
          <a:ln w="9525">
            <a:noFill/>
            <a:miter lim="800000"/>
            <a:headEnd/>
            <a:tailEnd/>
          </a:ln>
        </p:spPr>
        <p:txBody>
          <a:bodyPr>
            <a:spAutoFit/>
          </a:bodyPr>
          <a:lstStyle/>
          <a:p>
            <a:pPr algn="just"/>
            <a:r>
              <a:rPr lang="zh-CN" altLang="en-US" sz="1200">
                <a:solidFill>
                  <a:srgbClr val="000000"/>
                </a:solidFill>
                <a:latin typeface="微软雅黑" pitchFamily="34" charset="-122"/>
                <a:ea typeface="微软雅黑" pitchFamily="34" charset="-122"/>
              </a:rPr>
              <a:t>点击添加文字点击添加文字</a:t>
            </a:r>
            <a:endParaRPr lang="en-US" altLang="zh-CN" sz="1200">
              <a:solidFill>
                <a:srgbClr val="000000"/>
              </a:solidFill>
              <a:latin typeface="微软雅黑" pitchFamily="34" charset="-122"/>
              <a:ea typeface="微软雅黑" pitchFamily="34" charset="-122"/>
            </a:endParaRPr>
          </a:p>
          <a:p>
            <a:pPr algn="just"/>
            <a:r>
              <a:rPr lang="zh-CN" altLang="en-US" sz="1200">
                <a:solidFill>
                  <a:srgbClr val="000000"/>
                </a:solidFill>
                <a:latin typeface="微软雅黑" pitchFamily="34" charset="-122"/>
                <a:ea typeface="微软雅黑" pitchFamily="34" charset="-122"/>
              </a:rPr>
              <a:t>点击添加文字点击添加文字</a:t>
            </a:r>
          </a:p>
          <a:p>
            <a:pPr algn="just"/>
            <a:r>
              <a:rPr lang="zh-CN" altLang="en-US" sz="1200">
                <a:solidFill>
                  <a:srgbClr val="000000"/>
                </a:solidFill>
                <a:latin typeface="微软雅黑" pitchFamily="34" charset="-122"/>
                <a:ea typeface="微软雅黑" pitchFamily="34" charset="-122"/>
              </a:rPr>
              <a:t>点击添加文字点击添加文字</a:t>
            </a:r>
          </a:p>
          <a:p>
            <a:pPr algn="just"/>
            <a:r>
              <a:rPr lang="zh-CN" altLang="en-US" sz="1200">
                <a:solidFill>
                  <a:srgbClr val="000000"/>
                </a:solidFill>
                <a:latin typeface="微软雅黑" pitchFamily="34" charset="-122"/>
                <a:ea typeface="微软雅黑" pitchFamily="34" charset="-122"/>
              </a:rPr>
              <a:t>点击添加文字点击添加文字</a:t>
            </a:r>
          </a:p>
          <a:p>
            <a:pPr algn="just"/>
            <a:r>
              <a:rPr lang="zh-CN" altLang="en-US" sz="1200">
                <a:solidFill>
                  <a:srgbClr val="000000"/>
                </a:solidFill>
                <a:latin typeface="微软雅黑" pitchFamily="34" charset="-122"/>
                <a:ea typeface="微软雅黑" pitchFamily="34" charset="-122"/>
              </a:rPr>
              <a:t>点击添加文字点击添加文字</a:t>
            </a:r>
          </a:p>
          <a:p>
            <a:pPr algn="just"/>
            <a:r>
              <a:rPr lang="zh-CN" altLang="en-US" sz="1200">
                <a:solidFill>
                  <a:srgbClr val="000000"/>
                </a:solidFill>
                <a:latin typeface="微软雅黑" pitchFamily="34" charset="-122"/>
                <a:ea typeface="微软雅黑" pitchFamily="34" charset="-122"/>
              </a:rPr>
              <a:t>点击添加文字点击添加文字</a:t>
            </a:r>
          </a:p>
          <a:p>
            <a:pPr algn="just"/>
            <a:r>
              <a:rPr lang="zh-CN" altLang="en-US" sz="1200">
                <a:solidFill>
                  <a:srgbClr val="000000"/>
                </a:solidFill>
                <a:latin typeface="微软雅黑" pitchFamily="34" charset="-122"/>
                <a:ea typeface="微软雅黑" pitchFamily="34" charset="-122"/>
              </a:rPr>
              <a:t>点击添加文字点击添加文字</a:t>
            </a:r>
          </a:p>
          <a:p>
            <a:pPr algn="just"/>
            <a:r>
              <a:rPr lang="zh-CN" altLang="en-US" sz="1200">
                <a:solidFill>
                  <a:srgbClr val="000000"/>
                </a:solidFill>
                <a:latin typeface="微软雅黑" pitchFamily="34" charset="-122"/>
                <a:ea typeface="微软雅黑" pitchFamily="34" charset="-122"/>
              </a:rPr>
              <a:t>点击添加文字点击添加文字</a:t>
            </a:r>
          </a:p>
          <a:p>
            <a:pPr algn="just"/>
            <a:r>
              <a:rPr lang="zh-CN" altLang="en-US" sz="1200">
                <a:solidFill>
                  <a:srgbClr val="000000"/>
                </a:solidFill>
                <a:latin typeface="微软雅黑" pitchFamily="34" charset="-122"/>
                <a:ea typeface="微软雅黑" pitchFamily="34" charset="-122"/>
              </a:rPr>
              <a:t>点击添加文字点击添加文字</a:t>
            </a:r>
          </a:p>
          <a:p>
            <a:pPr algn="just"/>
            <a:r>
              <a:rPr lang="zh-CN" altLang="en-US" sz="1200">
                <a:solidFill>
                  <a:srgbClr val="000000"/>
                </a:solidFill>
                <a:latin typeface="微软雅黑" pitchFamily="34" charset="-122"/>
                <a:ea typeface="微软雅黑" pitchFamily="34" charset="-122"/>
              </a:rPr>
              <a:t>点击添加文字点击添加文字</a:t>
            </a:r>
          </a:p>
          <a:p>
            <a:pPr algn="just"/>
            <a:r>
              <a:rPr lang="zh-CN" altLang="en-US" sz="1200">
                <a:solidFill>
                  <a:srgbClr val="000000"/>
                </a:solidFill>
                <a:latin typeface="微软雅黑" pitchFamily="34" charset="-122"/>
                <a:ea typeface="微软雅黑" pitchFamily="34" charset="-122"/>
              </a:rPr>
              <a:t>点击添加文字点击添加文字</a:t>
            </a:r>
          </a:p>
        </p:txBody>
      </p:sp>
      <p:cxnSp>
        <p:nvCxnSpPr>
          <p:cNvPr id="16" name="直接连接符 15"/>
          <p:cNvCxnSpPr/>
          <p:nvPr/>
        </p:nvCxnSpPr>
        <p:spPr>
          <a:xfrm>
            <a:off x="3132138" y="1881188"/>
            <a:ext cx="0" cy="2708275"/>
          </a:xfrm>
          <a:prstGeom prst="line">
            <a:avLst/>
          </a:prstGeom>
          <a:ln w="6350">
            <a:solidFill>
              <a:schemeClr val="bg2"/>
            </a:solidFill>
            <a:prstDash val="dashDot"/>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5430838" y="2386013"/>
            <a:ext cx="0" cy="2203450"/>
          </a:xfrm>
          <a:prstGeom prst="line">
            <a:avLst/>
          </a:prstGeom>
          <a:ln w="6350">
            <a:solidFill>
              <a:schemeClr val="bg2">
                <a:lumMod val="40000"/>
                <a:lumOff val="60000"/>
              </a:schemeClr>
            </a:solidFill>
            <a:prstDash val="dashDot"/>
          </a:ln>
        </p:spPr>
        <p:style>
          <a:lnRef idx="1">
            <a:schemeClr val="accent1"/>
          </a:lnRef>
          <a:fillRef idx="0">
            <a:schemeClr val="accent1"/>
          </a:fillRef>
          <a:effectRef idx="0">
            <a:schemeClr val="accent1"/>
          </a:effectRef>
          <a:fontRef idx="minor">
            <a:schemeClr val="tx1"/>
          </a:fontRef>
        </p:style>
      </p:cxnSp>
      <p:sp>
        <p:nvSpPr>
          <p:cNvPr id="18" name="矩形 17"/>
          <p:cNvSpPr>
            <a:spLocks noChangeArrowheads="1"/>
          </p:cNvSpPr>
          <p:nvPr/>
        </p:nvSpPr>
        <p:spPr bwMode="auto">
          <a:xfrm>
            <a:off x="5565775" y="3049588"/>
            <a:ext cx="2030413" cy="1570037"/>
          </a:xfrm>
          <a:prstGeom prst="rect">
            <a:avLst/>
          </a:prstGeom>
          <a:noFill/>
          <a:ln w="9525">
            <a:noFill/>
            <a:miter lim="800000"/>
            <a:headEnd/>
            <a:tailEnd/>
          </a:ln>
        </p:spPr>
        <p:txBody>
          <a:bodyPr>
            <a:spAutoFit/>
          </a:bodyPr>
          <a:lstStyle/>
          <a:p>
            <a:pPr algn="just"/>
            <a:r>
              <a:rPr lang="zh-CN" altLang="en-US" sz="1200">
                <a:solidFill>
                  <a:srgbClr val="000000"/>
                </a:solidFill>
                <a:latin typeface="微软雅黑" pitchFamily="34" charset="-122"/>
                <a:ea typeface="微软雅黑" pitchFamily="34" charset="-122"/>
              </a:rPr>
              <a:t>点击添加文字点击添加文字</a:t>
            </a:r>
            <a:endParaRPr lang="en-US" altLang="zh-CN" sz="1200">
              <a:solidFill>
                <a:srgbClr val="000000"/>
              </a:solidFill>
              <a:latin typeface="微软雅黑" pitchFamily="34" charset="-122"/>
              <a:ea typeface="微软雅黑" pitchFamily="34" charset="-122"/>
            </a:endParaRPr>
          </a:p>
          <a:p>
            <a:pPr algn="just"/>
            <a:r>
              <a:rPr lang="zh-CN" altLang="en-US" sz="1200">
                <a:solidFill>
                  <a:srgbClr val="000000"/>
                </a:solidFill>
                <a:latin typeface="微软雅黑" pitchFamily="34" charset="-122"/>
                <a:ea typeface="微软雅黑" pitchFamily="34" charset="-122"/>
              </a:rPr>
              <a:t>点击添加文字点击添加文字</a:t>
            </a:r>
          </a:p>
          <a:p>
            <a:pPr algn="just"/>
            <a:r>
              <a:rPr lang="zh-CN" altLang="en-US" sz="1200">
                <a:solidFill>
                  <a:srgbClr val="000000"/>
                </a:solidFill>
                <a:latin typeface="微软雅黑" pitchFamily="34" charset="-122"/>
                <a:ea typeface="微软雅黑" pitchFamily="34" charset="-122"/>
              </a:rPr>
              <a:t>点击添加文字点击添加文字</a:t>
            </a:r>
          </a:p>
          <a:p>
            <a:pPr algn="just"/>
            <a:r>
              <a:rPr lang="zh-CN" altLang="en-US" sz="1200">
                <a:solidFill>
                  <a:srgbClr val="000000"/>
                </a:solidFill>
                <a:latin typeface="微软雅黑" pitchFamily="34" charset="-122"/>
                <a:ea typeface="微软雅黑" pitchFamily="34" charset="-122"/>
              </a:rPr>
              <a:t>点击添加文字点击添加文字</a:t>
            </a:r>
          </a:p>
          <a:p>
            <a:pPr algn="just"/>
            <a:r>
              <a:rPr lang="zh-CN" altLang="en-US" sz="1200">
                <a:solidFill>
                  <a:srgbClr val="000000"/>
                </a:solidFill>
                <a:latin typeface="微软雅黑" pitchFamily="34" charset="-122"/>
                <a:ea typeface="微软雅黑" pitchFamily="34" charset="-122"/>
              </a:rPr>
              <a:t>点击添加文字点击添加文字</a:t>
            </a:r>
          </a:p>
          <a:p>
            <a:pPr algn="just"/>
            <a:r>
              <a:rPr lang="zh-CN" altLang="en-US" sz="1200">
                <a:solidFill>
                  <a:srgbClr val="000000"/>
                </a:solidFill>
                <a:latin typeface="微软雅黑" pitchFamily="34" charset="-122"/>
                <a:ea typeface="微软雅黑" pitchFamily="34" charset="-122"/>
              </a:rPr>
              <a:t>点击添加文字点击添加文字</a:t>
            </a:r>
          </a:p>
          <a:p>
            <a:pPr algn="just"/>
            <a:r>
              <a:rPr lang="zh-CN" altLang="en-US" sz="1200">
                <a:solidFill>
                  <a:srgbClr val="000000"/>
                </a:solidFill>
                <a:latin typeface="微软雅黑" pitchFamily="34" charset="-122"/>
                <a:ea typeface="微软雅黑" pitchFamily="34" charset="-122"/>
              </a:rPr>
              <a:t>点击添加文字点击添加文字</a:t>
            </a:r>
          </a:p>
          <a:p>
            <a:pPr algn="just"/>
            <a:r>
              <a:rPr lang="zh-CN" altLang="en-US" sz="1200">
                <a:solidFill>
                  <a:srgbClr val="000000"/>
                </a:solidFill>
                <a:latin typeface="微软雅黑" pitchFamily="34" charset="-122"/>
                <a:ea typeface="微软雅黑" pitchFamily="34" charset="-122"/>
              </a:rPr>
              <a:t>点击添加文字点击添加文字</a:t>
            </a:r>
          </a:p>
        </p:txBody>
      </p:sp>
      <p:grpSp>
        <p:nvGrpSpPr>
          <p:cNvPr id="19" name="组合 18"/>
          <p:cNvGrpSpPr>
            <a:grpSpLocks/>
          </p:cNvGrpSpPr>
          <p:nvPr/>
        </p:nvGrpSpPr>
        <p:grpSpPr bwMode="auto">
          <a:xfrm>
            <a:off x="5430838" y="2211388"/>
            <a:ext cx="2917825" cy="779462"/>
            <a:chOff x="5430180" y="2211710"/>
            <a:chExt cx="2917900" cy="779317"/>
          </a:xfrm>
        </p:grpSpPr>
        <p:sp>
          <p:nvSpPr>
            <p:cNvPr id="20" name="右箭头 19"/>
            <p:cNvSpPr/>
            <p:nvPr/>
          </p:nvSpPr>
          <p:spPr>
            <a:xfrm>
              <a:off x="5430180" y="2211710"/>
              <a:ext cx="2917900" cy="779317"/>
            </a:xfrm>
            <a:prstGeom prst="rightArrow">
              <a:avLst>
                <a:gd name="adj1" fmla="val 65054"/>
                <a:gd name="adj2" fmla="val 78522"/>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endParaRPr>
            </a:p>
          </p:txBody>
        </p:sp>
        <p:pic>
          <p:nvPicPr>
            <p:cNvPr id="72719" name="Picture 97"/>
            <p:cNvPicPr>
              <a:picLocks noChangeAspect="1"/>
            </p:cNvPicPr>
            <p:nvPr/>
          </p:nvPicPr>
          <p:blipFill>
            <a:blip r:embed="rId5"/>
            <a:srcRect/>
            <a:stretch>
              <a:fillRect/>
            </a:stretch>
          </p:blipFill>
          <p:spPr bwMode="auto">
            <a:xfrm>
              <a:off x="5535098" y="2385553"/>
              <a:ext cx="409724" cy="431630"/>
            </a:xfrm>
            <a:prstGeom prst="rect">
              <a:avLst/>
            </a:prstGeom>
            <a:noFill/>
            <a:ln w="9525">
              <a:noFill/>
              <a:miter lim="800000"/>
              <a:headEnd/>
              <a:tailEnd/>
            </a:ln>
          </p:spPr>
        </p:pic>
        <p:sp>
          <p:nvSpPr>
            <p:cNvPr id="22" name="TextBox 21"/>
            <p:cNvSpPr txBox="1"/>
            <p:nvPr/>
          </p:nvSpPr>
          <p:spPr>
            <a:xfrm>
              <a:off x="5723875" y="2356145"/>
              <a:ext cx="1749470" cy="417435"/>
            </a:xfrm>
            <a:prstGeom prst="rect">
              <a:avLst/>
            </a:prstGeom>
            <a:noFill/>
          </p:spPr>
          <p:txBody>
            <a:bodyPr>
              <a:spAutoFit/>
            </a:bodyPr>
            <a:lstStyle/>
            <a:p>
              <a:pPr algn="ctr" fontAlgn="auto">
                <a:lnSpc>
                  <a:spcPct val="150000"/>
                </a:lnSpc>
                <a:spcBef>
                  <a:spcPts val="0"/>
                </a:spcBef>
                <a:spcAft>
                  <a:spcPts val="0"/>
                </a:spcAft>
                <a:defRPr/>
              </a:pPr>
              <a:r>
                <a:rPr lang="zh-CN" altLang="en-US" sz="1600" b="1" kern="0" dirty="0">
                  <a:solidFill>
                    <a:schemeClr val="bg1"/>
                  </a:solidFill>
                  <a:latin typeface="微软雅黑" pitchFamily="34" charset="-122"/>
                  <a:ea typeface="微软雅黑" pitchFamily="34" charset="-122"/>
                </a:rPr>
                <a:t>这里填写标题</a:t>
              </a:r>
              <a:endParaRPr lang="en-US" sz="1600" b="1" kern="0" dirty="0">
                <a:solidFill>
                  <a:schemeClr val="bg1"/>
                </a:solidFill>
                <a:latin typeface="微软雅黑" pitchFamily="34" charset="-122"/>
                <a:ea typeface="微软雅黑" pitchFamily="34" charset="-122"/>
              </a:endParaRPr>
            </a:p>
          </p:txBody>
        </p:sp>
      </p:gr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300" fill="hold"/>
                                        <p:tgtEl>
                                          <p:spTgt spid="2"/>
                                        </p:tgtEl>
                                        <p:attrNameLst>
                                          <p:attrName>ppt_w</p:attrName>
                                        </p:attrNameLst>
                                      </p:cBhvr>
                                      <p:tavLst>
                                        <p:tav tm="0">
                                          <p:val>
                                            <p:fltVal val="0"/>
                                          </p:val>
                                        </p:tav>
                                        <p:tav tm="100000">
                                          <p:val>
                                            <p:strVal val="#ppt_w"/>
                                          </p:val>
                                        </p:tav>
                                      </p:tavLst>
                                    </p:anim>
                                    <p:anim calcmode="lin" valueType="num">
                                      <p:cBhvr>
                                        <p:cTn id="8" dur="300" fill="hold"/>
                                        <p:tgtEl>
                                          <p:spTgt spid="2"/>
                                        </p:tgtEl>
                                        <p:attrNameLst>
                                          <p:attrName>ppt_h</p:attrName>
                                        </p:attrNameLst>
                                      </p:cBhvr>
                                      <p:tavLst>
                                        <p:tav tm="0">
                                          <p:val>
                                            <p:fltVal val="0"/>
                                          </p:val>
                                        </p:tav>
                                        <p:tav tm="100000">
                                          <p:val>
                                            <p:strVal val="#ppt_h"/>
                                          </p:val>
                                        </p:tav>
                                      </p:tavLst>
                                    </p:anim>
                                    <p:anim calcmode="lin" valueType="num">
                                      <p:cBhvr>
                                        <p:cTn id="9" dur="300" fill="hold"/>
                                        <p:tgtEl>
                                          <p:spTgt spid="2"/>
                                        </p:tgtEl>
                                        <p:attrNameLst>
                                          <p:attrName>style.rotation</p:attrName>
                                        </p:attrNameLst>
                                      </p:cBhvr>
                                      <p:tavLst>
                                        <p:tav tm="0">
                                          <p:val>
                                            <p:fltVal val="90"/>
                                          </p:val>
                                        </p:tav>
                                        <p:tav tm="100000">
                                          <p:val>
                                            <p:fltVal val="0"/>
                                          </p:val>
                                        </p:tav>
                                      </p:tavLst>
                                    </p:anim>
                                    <p:animEffect transition="in" filter="fade">
                                      <p:cBhvr>
                                        <p:cTn id="10" dur="300"/>
                                        <p:tgtEl>
                                          <p:spTgt spid="2"/>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300" fill="hold"/>
                                        <p:tgtEl>
                                          <p:spTgt spid="3"/>
                                        </p:tgtEl>
                                        <p:attrNameLst>
                                          <p:attrName>ppt_w</p:attrName>
                                        </p:attrNameLst>
                                      </p:cBhvr>
                                      <p:tavLst>
                                        <p:tav tm="0">
                                          <p:val>
                                            <p:fltVal val="0"/>
                                          </p:val>
                                        </p:tav>
                                        <p:tav tm="100000">
                                          <p:val>
                                            <p:strVal val="#ppt_w"/>
                                          </p:val>
                                        </p:tav>
                                      </p:tavLst>
                                    </p:anim>
                                    <p:anim calcmode="lin" valueType="num">
                                      <p:cBhvr>
                                        <p:cTn id="14" dur="300" fill="hold"/>
                                        <p:tgtEl>
                                          <p:spTgt spid="3"/>
                                        </p:tgtEl>
                                        <p:attrNameLst>
                                          <p:attrName>ppt_h</p:attrName>
                                        </p:attrNameLst>
                                      </p:cBhvr>
                                      <p:tavLst>
                                        <p:tav tm="0">
                                          <p:val>
                                            <p:fltVal val="0"/>
                                          </p:val>
                                        </p:tav>
                                        <p:tav tm="100000">
                                          <p:val>
                                            <p:strVal val="#ppt_h"/>
                                          </p:val>
                                        </p:tav>
                                      </p:tavLst>
                                    </p:anim>
                                    <p:anim calcmode="lin" valueType="num">
                                      <p:cBhvr>
                                        <p:cTn id="15" dur="300" fill="hold"/>
                                        <p:tgtEl>
                                          <p:spTgt spid="3"/>
                                        </p:tgtEl>
                                        <p:attrNameLst>
                                          <p:attrName>style.rotation</p:attrName>
                                        </p:attrNameLst>
                                      </p:cBhvr>
                                      <p:tavLst>
                                        <p:tav tm="0">
                                          <p:val>
                                            <p:fltVal val="90"/>
                                          </p:val>
                                        </p:tav>
                                        <p:tav tm="100000">
                                          <p:val>
                                            <p:fltVal val="0"/>
                                          </p:val>
                                        </p:tav>
                                      </p:tavLst>
                                    </p:anim>
                                    <p:animEffect transition="in" filter="fade">
                                      <p:cBhvr>
                                        <p:cTn id="16" dur="300"/>
                                        <p:tgtEl>
                                          <p:spTgt spid="3"/>
                                        </p:tgtEl>
                                      </p:cBhvr>
                                    </p:animEffect>
                                  </p:childTnLst>
                                </p:cTn>
                              </p:par>
                            </p:childTnLst>
                          </p:cTn>
                        </p:par>
                        <p:par>
                          <p:cTn id="17" fill="hold">
                            <p:stCondLst>
                              <p:cond delay="300"/>
                            </p:stCondLst>
                            <p:childTnLst>
                              <p:par>
                                <p:cTn id="18" presetID="22" presetClass="entr" presetSubtype="8"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left)">
                                      <p:cBhvr>
                                        <p:cTn id="20" dur="300"/>
                                        <p:tgtEl>
                                          <p:spTgt spid="4"/>
                                        </p:tgtEl>
                                      </p:cBhvr>
                                    </p:animEffect>
                                  </p:childTnLst>
                                </p:cTn>
                              </p:par>
                              <p:par>
                                <p:cTn id="21" presetID="41" presetClass="entr" presetSubtype="0" fill="hold" grpId="0" nodeType="withEffect">
                                  <p:stCondLst>
                                    <p:cond delay="0"/>
                                  </p:stCondLst>
                                  <p:iterate type="lt">
                                    <p:tmPct val="10000"/>
                                  </p:iterate>
                                  <p:childTnLst>
                                    <p:set>
                                      <p:cBhvr>
                                        <p:cTn id="22" dur="1" fill="hold">
                                          <p:stCondLst>
                                            <p:cond delay="0"/>
                                          </p:stCondLst>
                                        </p:cTn>
                                        <p:tgtEl>
                                          <p:spTgt spid="5"/>
                                        </p:tgtEl>
                                        <p:attrNameLst>
                                          <p:attrName>style.visibility</p:attrName>
                                        </p:attrNameLst>
                                      </p:cBhvr>
                                      <p:to>
                                        <p:strVal val="visible"/>
                                      </p:to>
                                    </p:set>
                                    <p:anim calcmode="lin" valueType="num">
                                      <p:cBhvr>
                                        <p:cTn id="23" dur="3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4" dur="300" fill="hold"/>
                                        <p:tgtEl>
                                          <p:spTgt spid="5"/>
                                        </p:tgtEl>
                                        <p:attrNameLst>
                                          <p:attrName>ppt_y</p:attrName>
                                        </p:attrNameLst>
                                      </p:cBhvr>
                                      <p:tavLst>
                                        <p:tav tm="0">
                                          <p:val>
                                            <p:strVal val="#ppt_y"/>
                                          </p:val>
                                        </p:tav>
                                        <p:tav tm="100000">
                                          <p:val>
                                            <p:strVal val="#ppt_y"/>
                                          </p:val>
                                        </p:tav>
                                      </p:tavLst>
                                    </p:anim>
                                    <p:anim calcmode="lin" valueType="num">
                                      <p:cBhvr>
                                        <p:cTn id="25" dur="3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6" dur="3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7" dur="300" tmFilter="0,0; .5, 1; 1, 1"/>
                                        <p:tgtEl>
                                          <p:spTgt spid="5"/>
                                        </p:tgtEl>
                                      </p:cBhvr>
                                    </p:animEffect>
                                  </p:childTnLst>
                                </p:cTn>
                              </p:par>
                            </p:childTnLst>
                          </p:cTn>
                        </p:par>
                        <p:par>
                          <p:cTn id="28" fill="hold">
                            <p:stCondLst>
                              <p:cond delay="810"/>
                            </p:stCondLst>
                            <p:childTnLst>
                              <p:par>
                                <p:cTn id="29" presetID="22" presetClass="entr" presetSubtype="8" fill="hold"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wipe(left)">
                                      <p:cBhvr>
                                        <p:cTn id="31" dur="300"/>
                                        <p:tgtEl>
                                          <p:spTgt spid="6"/>
                                        </p:tgtEl>
                                      </p:cBhvr>
                                    </p:animEffect>
                                  </p:childTnLst>
                                </p:cTn>
                              </p:par>
                            </p:childTnLst>
                          </p:cTn>
                        </p:par>
                        <p:par>
                          <p:cTn id="32" fill="hold">
                            <p:stCondLst>
                              <p:cond delay="1110"/>
                            </p:stCondLst>
                            <p:childTnLst>
                              <p:par>
                                <p:cTn id="33" presetID="12" presetClass="entr" presetSubtype="4"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300"/>
                                        <p:tgtEl>
                                          <p:spTgt spid="10"/>
                                        </p:tgtEl>
                                        <p:attrNameLst>
                                          <p:attrName>ppt_y</p:attrName>
                                        </p:attrNameLst>
                                      </p:cBhvr>
                                      <p:tavLst>
                                        <p:tav tm="0">
                                          <p:val>
                                            <p:strVal val="#ppt_y+#ppt_h*1.125000"/>
                                          </p:val>
                                        </p:tav>
                                        <p:tav tm="100000">
                                          <p:val>
                                            <p:strVal val="#ppt_y"/>
                                          </p:val>
                                        </p:tav>
                                      </p:tavLst>
                                    </p:anim>
                                    <p:animEffect transition="in" filter="wipe(up)">
                                      <p:cBhvr>
                                        <p:cTn id="36" dur="300"/>
                                        <p:tgtEl>
                                          <p:spTgt spid="10"/>
                                        </p:tgtEl>
                                      </p:cBhvr>
                                    </p:animEffect>
                                  </p:childTnLst>
                                </p:cTn>
                              </p:par>
                            </p:childTnLst>
                          </p:cTn>
                        </p:par>
                        <p:par>
                          <p:cTn id="37" fill="hold">
                            <p:stCondLst>
                              <p:cond delay="1410"/>
                            </p:stCondLst>
                            <p:childTnLst>
                              <p:par>
                                <p:cTn id="38" presetID="22" presetClass="entr" presetSubtype="8" fill="hold" nodeType="after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wipe(left)">
                                      <p:cBhvr>
                                        <p:cTn id="40" dur="300"/>
                                        <p:tgtEl>
                                          <p:spTgt spid="11"/>
                                        </p:tgtEl>
                                      </p:cBhvr>
                                    </p:animEffect>
                                  </p:childTnLst>
                                </p:cTn>
                              </p:par>
                              <p:par>
                                <p:cTn id="41" presetID="22" presetClass="entr" presetSubtype="1" fill="hold" nodeType="with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wipe(up)">
                                      <p:cBhvr>
                                        <p:cTn id="43" dur="300"/>
                                        <p:tgtEl>
                                          <p:spTgt spid="16"/>
                                        </p:tgtEl>
                                      </p:cBhvr>
                                    </p:animEffect>
                                  </p:childTnLst>
                                </p:cTn>
                              </p:par>
                            </p:childTnLst>
                          </p:cTn>
                        </p:par>
                        <p:par>
                          <p:cTn id="44" fill="hold">
                            <p:stCondLst>
                              <p:cond delay="1710"/>
                            </p:stCondLst>
                            <p:childTnLst>
                              <p:par>
                                <p:cTn id="45" presetID="12" presetClass="entr" presetSubtype="4" fill="hold" grpId="0" nodeType="afterEffect">
                                  <p:stCondLst>
                                    <p:cond delay="0"/>
                                  </p:stCondLst>
                                  <p:childTnLst>
                                    <p:set>
                                      <p:cBhvr>
                                        <p:cTn id="46" dur="1" fill="hold">
                                          <p:stCondLst>
                                            <p:cond delay="0"/>
                                          </p:stCondLst>
                                        </p:cTn>
                                        <p:tgtEl>
                                          <p:spTgt spid="15"/>
                                        </p:tgtEl>
                                        <p:attrNameLst>
                                          <p:attrName>style.visibility</p:attrName>
                                        </p:attrNameLst>
                                      </p:cBhvr>
                                      <p:to>
                                        <p:strVal val="visible"/>
                                      </p:to>
                                    </p:set>
                                    <p:anim calcmode="lin" valueType="num">
                                      <p:cBhvr additive="base">
                                        <p:cTn id="47" dur="300"/>
                                        <p:tgtEl>
                                          <p:spTgt spid="15"/>
                                        </p:tgtEl>
                                        <p:attrNameLst>
                                          <p:attrName>ppt_y</p:attrName>
                                        </p:attrNameLst>
                                      </p:cBhvr>
                                      <p:tavLst>
                                        <p:tav tm="0">
                                          <p:val>
                                            <p:strVal val="#ppt_y+#ppt_h*1.125000"/>
                                          </p:val>
                                        </p:tav>
                                        <p:tav tm="100000">
                                          <p:val>
                                            <p:strVal val="#ppt_y"/>
                                          </p:val>
                                        </p:tav>
                                      </p:tavLst>
                                    </p:anim>
                                    <p:animEffect transition="in" filter="wipe(up)">
                                      <p:cBhvr>
                                        <p:cTn id="48" dur="300"/>
                                        <p:tgtEl>
                                          <p:spTgt spid="15"/>
                                        </p:tgtEl>
                                      </p:cBhvr>
                                    </p:animEffect>
                                  </p:childTnLst>
                                </p:cTn>
                              </p:par>
                            </p:childTnLst>
                          </p:cTn>
                        </p:par>
                        <p:par>
                          <p:cTn id="49" fill="hold">
                            <p:stCondLst>
                              <p:cond delay="2010"/>
                            </p:stCondLst>
                            <p:childTnLst>
                              <p:par>
                                <p:cTn id="50" presetID="22" presetClass="entr" presetSubtype="8" fill="hold" nodeType="afterEffect">
                                  <p:stCondLst>
                                    <p:cond delay="300"/>
                                  </p:stCondLst>
                                  <p:childTnLst>
                                    <p:set>
                                      <p:cBhvr>
                                        <p:cTn id="51" dur="1" fill="hold">
                                          <p:stCondLst>
                                            <p:cond delay="0"/>
                                          </p:stCondLst>
                                        </p:cTn>
                                        <p:tgtEl>
                                          <p:spTgt spid="19"/>
                                        </p:tgtEl>
                                        <p:attrNameLst>
                                          <p:attrName>style.visibility</p:attrName>
                                        </p:attrNameLst>
                                      </p:cBhvr>
                                      <p:to>
                                        <p:strVal val="visible"/>
                                      </p:to>
                                    </p:set>
                                    <p:animEffect transition="in" filter="wipe(left)">
                                      <p:cBhvr>
                                        <p:cTn id="52" dur="300"/>
                                        <p:tgtEl>
                                          <p:spTgt spid="19"/>
                                        </p:tgtEl>
                                      </p:cBhvr>
                                    </p:animEffect>
                                  </p:childTnLst>
                                </p:cTn>
                              </p:par>
                              <p:par>
                                <p:cTn id="53" presetID="22" presetClass="entr" presetSubtype="1" fill="hold" nodeType="withEffect">
                                  <p:stCondLst>
                                    <p:cond delay="300"/>
                                  </p:stCondLst>
                                  <p:childTnLst>
                                    <p:set>
                                      <p:cBhvr>
                                        <p:cTn id="54" dur="1" fill="hold">
                                          <p:stCondLst>
                                            <p:cond delay="0"/>
                                          </p:stCondLst>
                                        </p:cTn>
                                        <p:tgtEl>
                                          <p:spTgt spid="17"/>
                                        </p:tgtEl>
                                        <p:attrNameLst>
                                          <p:attrName>style.visibility</p:attrName>
                                        </p:attrNameLst>
                                      </p:cBhvr>
                                      <p:to>
                                        <p:strVal val="visible"/>
                                      </p:to>
                                    </p:set>
                                    <p:animEffect transition="in" filter="wipe(up)">
                                      <p:cBhvr>
                                        <p:cTn id="55" dur="300"/>
                                        <p:tgtEl>
                                          <p:spTgt spid="17"/>
                                        </p:tgtEl>
                                      </p:cBhvr>
                                    </p:animEffect>
                                  </p:childTnLst>
                                </p:cTn>
                              </p:par>
                            </p:childTnLst>
                          </p:cTn>
                        </p:par>
                        <p:par>
                          <p:cTn id="56" fill="hold">
                            <p:stCondLst>
                              <p:cond delay="2610"/>
                            </p:stCondLst>
                            <p:childTnLst>
                              <p:par>
                                <p:cTn id="57" presetID="12" presetClass="entr" presetSubtype="4" fill="hold" grpId="0" nodeType="afterEffect">
                                  <p:stCondLst>
                                    <p:cond delay="0"/>
                                  </p:stCondLst>
                                  <p:childTnLst>
                                    <p:set>
                                      <p:cBhvr>
                                        <p:cTn id="58" dur="1" fill="hold">
                                          <p:stCondLst>
                                            <p:cond delay="0"/>
                                          </p:stCondLst>
                                        </p:cTn>
                                        <p:tgtEl>
                                          <p:spTgt spid="18"/>
                                        </p:tgtEl>
                                        <p:attrNameLst>
                                          <p:attrName>style.visibility</p:attrName>
                                        </p:attrNameLst>
                                      </p:cBhvr>
                                      <p:to>
                                        <p:strVal val="visible"/>
                                      </p:to>
                                    </p:set>
                                    <p:anim calcmode="lin" valueType="num">
                                      <p:cBhvr additive="base">
                                        <p:cTn id="59" dur="300"/>
                                        <p:tgtEl>
                                          <p:spTgt spid="18"/>
                                        </p:tgtEl>
                                        <p:attrNameLst>
                                          <p:attrName>ppt_y</p:attrName>
                                        </p:attrNameLst>
                                      </p:cBhvr>
                                      <p:tavLst>
                                        <p:tav tm="0">
                                          <p:val>
                                            <p:strVal val="#ppt_y+#ppt_h*1.125000"/>
                                          </p:val>
                                        </p:tav>
                                        <p:tav tm="100000">
                                          <p:val>
                                            <p:strVal val="#ppt_y"/>
                                          </p:val>
                                        </p:tav>
                                      </p:tavLst>
                                    </p:anim>
                                    <p:animEffect transition="in" filter="wipe(up)">
                                      <p:cBhvr>
                                        <p:cTn id="60" dur="3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5" grpId="0"/>
      <p:bldP spid="10" grpId="0"/>
      <p:bldP spid="15" grpId="0"/>
      <p:bldP spid="18" grpId="0"/>
    </p:bldLst>
  </p:timing>
</p:sld>
</file>

<file path=ppt/slides/slide35.xml><?xml version="1.0" encoding="utf-8"?>
<p:sld xmlns:a="http://schemas.openxmlformats.org/drawingml/2006/main" xmlns:r="http://schemas.openxmlformats.org/officeDocument/2006/relationships" xmlns:p="http://schemas.openxmlformats.org/presentationml/2006/main">
  <p:cSld>
    <p:bg>
      <p:bgPr>
        <a:pattFill prst="trellis">
          <a:fgClr>
            <a:schemeClr val="tx2">
              <a:lumMod val="20000"/>
              <a:lumOff val="80000"/>
            </a:schemeClr>
          </a:fgClr>
          <a:bgClr>
            <a:schemeClr val="bg1"/>
          </a:bgClr>
        </a:pattFill>
        <a:effectLst/>
      </p:bgPr>
    </p:bg>
    <p:spTree>
      <p:nvGrpSpPr>
        <p:cNvPr id="1" name=""/>
        <p:cNvGrpSpPr/>
        <p:nvPr/>
      </p:nvGrpSpPr>
      <p:grpSpPr>
        <a:xfrm>
          <a:off x="0" y="0"/>
          <a:ext cx="0" cy="0"/>
          <a:chOff x="0" y="0"/>
          <a:chExt cx="0" cy="0"/>
        </a:xfrm>
      </p:grpSpPr>
      <p:sp>
        <p:nvSpPr>
          <p:cNvPr id="2" name="矩形 1"/>
          <p:cNvSpPr/>
          <p:nvPr/>
        </p:nvSpPr>
        <p:spPr>
          <a:xfrm>
            <a:off x="360363" y="195263"/>
            <a:ext cx="360362" cy="360362"/>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 name="矩形 2"/>
          <p:cNvSpPr/>
          <p:nvPr/>
        </p:nvSpPr>
        <p:spPr>
          <a:xfrm>
            <a:off x="534988" y="342900"/>
            <a:ext cx="290512" cy="290513"/>
          </a:xfrm>
          <a:prstGeom prst="rect">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4" name="直接连接符 3"/>
          <p:cNvCxnSpPr/>
          <p:nvPr/>
        </p:nvCxnSpPr>
        <p:spPr>
          <a:xfrm>
            <a:off x="896938" y="608013"/>
            <a:ext cx="8212137"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标题 1"/>
          <p:cNvSpPr txBox="1">
            <a:spLocks/>
          </p:cNvSpPr>
          <p:nvPr/>
        </p:nvSpPr>
        <p:spPr bwMode="auto">
          <a:xfrm>
            <a:off x="1116013" y="95250"/>
            <a:ext cx="8229600" cy="565150"/>
          </a:xfrm>
          <a:prstGeom prst="rect">
            <a:avLst/>
          </a:prstGeom>
          <a:noFill/>
          <a:ln w="9525">
            <a:noFill/>
            <a:miter lim="800000"/>
            <a:headEnd/>
            <a:tailEnd/>
          </a:ln>
        </p:spPr>
        <p:txBody>
          <a:bodyPr/>
          <a:lstStyle/>
          <a:p>
            <a:r>
              <a:rPr lang="zh-CN" altLang="en-US" sz="2800" b="1">
                <a:solidFill>
                  <a:srgbClr val="0070C0"/>
                </a:solidFill>
                <a:latin typeface="微软雅黑" pitchFamily="34" charset="-122"/>
                <a:ea typeface="微软雅黑" pitchFamily="34" charset="-122"/>
              </a:rPr>
              <a:t>点击此处添加标题</a:t>
            </a:r>
          </a:p>
        </p:txBody>
      </p:sp>
      <p:sp>
        <p:nvSpPr>
          <p:cNvPr id="6" name="右箭头 5"/>
          <p:cNvSpPr>
            <a:spLocks noChangeArrowheads="1"/>
          </p:cNvSpPr>
          <p:nvPr/>
        </p:nvSpPr>
        <p:spPr bwMode="auto">
          <a:xfrm>
            <a:off x="2898775" y="1666875"/>
            <a:ext cx="3400425" cy="371475"/>
          </a:xfrm>
          <a:prstGeom prst="rightArrow">
            <a:avLst>
              <a:gd name="adj1" fmla="val 50000"/>
              <a:gd name="adj2" fmla="val 50092"/>
            </a:avLst>
          </a:prstGeom>
          <a:solidFill>
            <a:srgbClr val="0070C0"/>
          </a:solidFill>
          <a:ln>
            <a:noFill/>
          </a:ln>
          <a:effectLst>
            <a:outerShdw dist="38100" algn="l" rotWithShape="0">
              <a:srgbClr val="000000">
                <a:alpha val="39999"/>
              </a:srgbClr>
            </a:outerShdw>
          </a:effectLst>
          <a:extLst/>
        </p:spPr>
        <p:txBody>
          <a:bodyPr anchor="ctr"/>
          <a:lstStyle/>
          <a:p>
            <a:pPr fontAlgn="auto">
              <a:lnSpc>
                <a:spcPct val="120000"/>
              </a:lnSpc>
              <a:spcBef>
                <a:spcPts val="0"/>
              </a:spcBef>
              <a:spcAft>
                <a:spcPts val="0"/>
              </a:spcAft>
              <a:defRPr/>
            </a:pPr>
            <a:endParaRPr lang="zh-CN" altLang="en-US" b="1" kern="0" dirty="0">
              <a:solidFill>
                <a:srgbClr val="C00000"/>
              </a:solidFill>
              <a:latin typeface="微软雅黑" pitchFamily="34" charset="-122"/>
              <a:ea typeface="微软雅黑" pitchFamily="34" charset="-122"/>
            </a:endParaRPr>
          </a:p>
        </p:txBody>
      </p:sp>
      <p:sp>
        <p:nvSpPr>
          <p:cNvPr id="7" name="右箭头 6"/>
          <p:cNvSpPr>
            <a:spLocks noChangeArrowheads="1"/>
          </p:cNvSpPr>
          <p:nvPr/>
        </p:nvSpPr>
        <p:spPr bwMode="auto">
          <a:xfrm flipH="1">
            <a:off x="3024188" y="2224088"/>
            <a:ext cx="3521075" cy="369887"/>
          </a:xfrm>
          <a:prstGeom prst="rightArrow">
            <a:avLst>
              <a:gd name="adj1" fmla="val 50000"/>
              <a:gd name="adj2" fmla="val 50064"/>
            </a:avLst>
          </a:prstGeom>
          <a:solidFill>
            <a:srgbClr val="FF9900"/>
          </a:solidFill>
          <a:ln>
            <a:noFill/>
          </a:ln>
          <a:effectLst>
            <a:outerShdw dist="38100" algn="l" rotWithShape="0">
              <a:srgbClr val="000000">
                <a:alpha val="39999"/>
              </a:srgbClr>
            </a:outerShdw>
          </a:effectLst>
          <a:extLst/>
        </p:spPr>
        <p:txBody>
          <a:bodyPr anchor="ctr"/>
          <a:lstStyle/>
          <a:p>
            <a:pPr fontAlgn="auto">
              <a:lnSpc>
                <a:spcPct val="120000"/>
              </a:lnSpc>
              <a:spcBef>
                <a:spcPts val="0"/>
              </a:spcBef>
              <a:spcAft>
                <a:spcPts val="0"/>
              </a:spcAft>
              <a:defRPr/>
            </a:pPr>
            <a:endParaRPr lang="zh-CN" altLang="en-US" b="1" kern="0" dirty="0">
              <a:solidFill>
                <a:srgbClr val="C00000"/>
              </a:solidFill>
              <a:latin typeface="微软雅黑" pitchFamily="34" charset="-122"/>
              <a:ea typeface="微软雅黑" pitchFamily="34" charset="-122"/>
            </a:endParaRPr>
          </a:p>
        </p:txBody>
      </p:sp>
      <p:sp>
        <p:nvSpPr>
          <p:cNvPr id="8" name="椭圆 7"/>
          <p:cNvSpPr>
            <a:spLocks noChangeArrowheads="1"/>
          </p:cNvSpPr>
          <p:nvPr/>
        </p:nvSpPr>
        <p:spPr bwMode="auto">
          <a:xfrm>
            <a:off x="1231900" y="1203325"/>
            <a:ext cx="1792288" cy="1792288"/>
          </a:xfrm>
          <a:prstGeom prst="ellipse">
            <a:avLst/>
          </a:prstGeom>
          <a:solidFill>
            <a:srgbClr val="0070C0"/>
          </a:solidFill>
          <a:ln>
            <a:noFill/>
          </a:ln>
          <a:effectLst>
            <a:outerShdw dist="38100" algn="l" rotWithShape="0">
              <a:srgbClr val="000000">
                <a:alpha val="39999"/>
              </a:srgbClr>
            </a:outerShdw>
          </a:effectLst>
          <a:extLst/>
        </p:spPr>
        <p:txBody>
          <a:bodyPr anchor="ctr"/>
          <a:lstStyle/>
          <a:p>
            <a:pPr algn="ctr" fontAlgn="auto">
              <a:lnSpc>
                <a:spcPct val="120000"/>
              </a:lnSpc>
              <a:spcBef>
                <a:spcPts val="0"/>
              </a:spcBef>
              <a:spcAft>
                <a:spcPts val="0"/>
              </a:spcAft>
              <a:defRPr/>
            </a:pPr>
            <a:r>
              <a:rPr lang="zh-CN" altLang="en-US" b="1" kern="0" dirty="0">
                <a:solidFill>
                  <a:schemeClr val="bg1"/>
                </a:solidFill>
                <a:latin typeface="微软雅黑" pitchFamily="34" charset="-122"/>
                <a:ea typeface="微软雅黑" pitchFamily="34" charset="-122"/>
              </a:rPr>
              <a:t>单击此处添加标题</a:t>
            </a:r>
          </a:p>
        </p:txBody>
      </p:sp>
      <p:sp>
        <p:nvSpPr>
          <p:cNvPr id="9" name="椭圆 8"/>
          <p:cNvSpPr>
            <a:spLocks noChangeArrowheads="1"/>
          </p:cNvSpPr>
          <p:nvPr/>
        </p:nvSpPr>
        <p:spPr bwMode="auto">
          <a:xfrm>
            <a:off x="6359525" y="1203325"/>
            <a:ext cx="1793875" cy="1792288"/>
          </a:xfrm>
          <a:prstGeom prst="ellipse">
            <a:avLst/>
          </a:prstGeom>
          <a:solidFill>
            <a:srgbClr val="FF9900"/>
          </a:solidFill>
          <a:ln>
            <a:noFill/>
          </a:ln>
          <a:effectLst>
            <a:outerShdw dist="38100" algn="l" rotWithShape="0">
              <a:srgbClr val="000000">
                <a:alpha val="39999"/>
              </a:srgbClr>
            </a:outerShdw>
          </a:effectLst>
          <a:extLst/>
        </p:spPr>
        <p:txBody>
          <a:bodyPr anchor="ctr"/>
          <a:lstStyle/>
          <a:p>
            <a:pPr algn="ctr" fontAlgn="auto">
              <a:lnSpc>
                <a:spcPct val="120000"/>
              </a:lnSpc>
              <a:spcBef>
                <a:spcPts val="0"/>
              </a:spcBef>
              <a:spcAft>
                <a:spcPts val="0"/>
              </a:spcAft>
              <a:defRPr/>
            </a:pPr>
            <a:r>
              <a:rPr lang="zh-CN" altLang="en-US" b="1" kern="0" dirty="0">
                <a:solidFill>
                  <a:schemeClr val="bg1"/>
                </a:solidFill>
                <a:latin typeface="微软雅黑" pitchFamily="34" charset="-122"/>
                <a:ea typeface="微软雅黑" pitchFamily="34" charset="-122"/>
              </a:rPr>
              <a:t>单击此处添加标题</a:t>
            </a:r>
          </a:p>
        </p:txBody>
      </p:sp>
      <p:sp>
        <p:nvSpPr>
          <p:cNvPr id="10" name="矩形 9"/>
          <p:cNvSpPr/>
          <p:nvPr/>
        </p:nvSpPr>
        <p:spPr>
          <a:xfrm>
            <a:off x="3857625" y="1544638"/>
            <a:ext cx="1420813" cy="1173162"/>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sx="97000" sy="97000" algn="ctr" rotWithShape="0">
              <a:srgbClr val="000000">
                <a:alpha val="40000"/>
              </a:srgbClr>
            </a:outerShdw>
          </a:effectLst>
        </p:spPr>
        <p:txBody>
          <a:bodyPr anchor="ctr"/>
          <a:lstStyle/>
          <a:p>
            <a:pPr algn="ctr" fontAlgn="auto">
              <a:lnSpc>
                <a:spcPct val="120000"/>
              </a:lnSpc>
              <a:spcBef>
                <a:spcPts val="0"/>
              </a:spcBef>
              <a:spcAft>
                <a:spcPts val="0"/>
              </a:spcAft>
              <a:defRPr/>
            </a:pPr>
            <a:r>
              <a:rPr lang="zh-CN" altLang="en-US" sz="2000" b="1" kern="0" dirty="0">
                <a:solidFill>
                  <a:srgbClr val="0070C0"/>
                </a:solidFill>
                <a:latin typeface="微软雅黑" pitchFamily="34" charset="-122"/>
                <a:ea typeface="微软雅黑" pitchFamily="34" charset="-122"/>
              </a:rPr>
              <a:t>单击此处    添加</a:t>
            </a:r>
            <a:r>
              <a:rPr lang="zh-CN" altLang="en-US" sz="2000" b="1" kern="0" dirty="0">
                <a:solidFill>
                  <a:srgbClr val="0070C0"/>
                </a:solidFill>
                <a:latin typeface="微软雅黑" pitchFamily="34" charset="-122"/>
                <a:ea typeface="微软雅黑" pitchFamily="34" charset="-122"/>
              </a:rPr>
              <a:t>标题</a:t>
            </a:r>
          </a:p>
        </p:txBody>
      </p:sp>
      <p:sp>
        <p:nvSpPr>
          <p:cNvPr id="11" name="下箭头 10"/>
          <p:cNvSpPr>
            <a:spLocks noChangeArrowheads="1"/>
          </p:cNvSpPr>
          <p:nvPr/>
        </p:nvSpPr>
        <p:spPr bwMode="auto">
          <a:xfrm>
            <a:off x="4191000" y="3032125"/>
            <a:ext cx="804863" cy="555625"/>
          </a:xfrm>
          <a:prstGeom prst="downArrow">
            <a:avLst>
              <a:gd name="adj1" fmla="val 50000"/>
              <a:gd name="adj2" fmla="val 50000"/>
            </a:avLst>
          </a:prstGeom>
          <a:solidFill>
            <a:srgbClr val="FF9900"/>
          </a:solidFill>
          <a:ln>
            <a:noFill/>
          </a:ln>
          <a:effectLst>
            <a:outerShdw dist="38100" algn="l" rotWithShape="0">
              <a:srgbClr val="000000">
                <a:alpha val="39999"/>
              </a:srgbClr>
            </a:outerShdw>
          </a:effectLst>
          <a:extLst/>
        </p:spPr>
        <p:txBody>
          <a:bodyPr anchor="ctr"/>
          <a:lstStyle/>
          <a:p>
            <a:pPr fontAlgn="auto">
              <a:lnSpc>
                <a:spcPct val="120000"/>
              </a:lnSpc>
              <a:spcBef>
                <a:spcPts val="0"/>
              </a:spcBef>
              <a:spcAft>
                <a:spcPts val="0"/>
              </a:spcAft>
              <a:defRPr/>
            </a:pPr>
            <a:endParaRPr lang="zh-CN" altLang="en-US" b="1" kern="0" dirty="0">
              <a:solidFill>
                <a:srgbClr val="C00000"/>
              </a:solidFill>
              <a:latin typeface="微软雅黑" pitchFamily="34" charset="-122"/>
              <a:ea typeface="微软雅黑" pitchFamily="34" charset="-122"/>
            </a:endParaRPr>
          </a:p>
        </p:txBody>
      </p:sp>
      <p:sp>
        <p:nvSpPr>
          <p:cNvPr id="12" name="TextBox 11"/>
          <p:cNvSpPr txBox="1"/>
          <p:nvPr/>
        </p:nvSpPr>
        <p:spPr bwMode="auto">
          <a:xfrm>
            <a:off x="1293813" y="3184525"/>
            <a:ext cx="1482725" cy="1304925"/>
          </a:xfrm>
          <a:prstGeom prst="rect">
            <a:avLst/>
          </a:prstGeom>
          <a:noFill/>
        </p:spPr>
        <p:txBody>
          <a:bodyPr>
            <a:spAutoFit/>
          </a:bodyPr>
          <a:lstStyle/>
          <a:p>
            <a:pPr fontAlgn="auto">
              <a:lnSpc>
                <a:spcPct val="150000"/>
              </a:lnSpc>
              <a:spcBef>
                <a:spcPts val="0"/>
              </a:spcBef>
              <a:spcAft>
                <a:spcPts val="0"/>
              </a:spcAft>
              <a:defRPr/>
            </a:pPr>
            <a:r>
              <a:rPr lang="zh-CN" altLang="en-US" sz="1050" kern="0" dirty="0">
                <a:solidFill>
                  <a:srgbClr val="0070C0"/>
                </a:solidFill>
                <a:latin typeface="微软雅黑" pitchFamily="34" charset="-122"/>
                <a:ea typeface="微软雅黑" pitchFamily="34" charset="-122"/>
              </a:rPr>
              <a:t>单击此处添加段落文本单击此处添加段落文本单击此处添加段落文本单击此处添加段落文本</a:t>
            </a:r>
          </a:p>
        </p:txBody>
      </p:sp>
      <p:sp>
        <p:nvSpPr>
          <p:cNvPr id="13" name="TextBox 12"/>
          <p:cNvSpPr txBox="1"/>
          <p:nvPr/>
        </p:nvSpPr>
        <p:spPr bwMode="auto">
          <a:xfrm>
            <a:off x="6477000" y="3244850"/>
            <a:ext cx="1484313" cy="1304925"/>
          </a:xfrm>
          <a:prstGeom prst="rect">
            <a:avLst/>
          </a:prstGeom>
          <a:noFill/>
        </p:spPr>
        <p:txBody>
          <a:bodyPr>
            <a:spAutoFit/>
          </a:bodyPr>
          <a:lstStyle/>
          <a:p>
            <a:pPr fontAlgn="auto">
              <a:lnSpc>
                <a:spcPct val="150000"/>
              </a:lnSpc>
              <a:spcBef>
                <a:spcPts val="0"/>
              </a:spcBef>
              <a:spcAft>
                <a:spcPts val="0"/>
              </a:spcAft>
              <a:defRPr/>
            </a:pPr>
            <a:r>
              <a:rPr lang="zh-CN" altLang="en-US" sz="1050" kern="0" dirty="0">
                <a:solidFill>
                  <a:srgbClr val="0070C0"/>
                </a:solidFill>
                <a:latin typeface="微软雅黑" pitchFamily="34" charset="-122"/>
                <a:ea typeface="微软雅黑" pitchFamily="34" charset="-122"/>
              </a:rPr>
              <a:t>单击此处添加段落文本单击此处添加段落文本单击此处添加段落文本单击此处添加段落文本</a:t>
            </a:r>
          </a:p>
        </p:txBody>
      </p:sp>
      <p:sp>
        <p:nvSpPr>
          <p:cNvPr id="14" name="TextBox 19"/>
          <p:cNvSpPr txBox="1">
            <a:spLocks noChangeArrowheads="1"/>
          </p:cNvSpPr>
          <p:nvPr/>
        </p:nvSpPr>
        <p:spPr bwMode="auto">
          <a:xfrm>
            <a:off x="4056063" y="3768725"/>
            <a:ext cx="1125537" cy="757238"/>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fontAlgn="auto" hangingPunct="1">
              <a:lnSpc>
                <a:spcPct val="120000"/>
              </a:lnSpc>
              <a:spcBef>
                <a:spcPts val="0"/>
              </a:spcBef>
              <a:spcAft>
                <a:spcPts val="0"/>
              </a:spcAft>
              <a:defRPr/>
            </a:pPr>
            <a:r>
              <a:rPr lang="zh-CN" altLang="en-US" b="1" kern="0" dirty="0">
                <a:solidFill>
                  <a:srgbClr val="0070C0"/>
                </a:solidFill>
                <a:latin typeface="微软雅黑" pitchFamily="34" charset="-122"/>
                <a:ea typeface="微软雅黑" pitchFamily="34" charset="-122"/>
              </a:rPr>
              <a:t>单击此处添加标题</a:t>
            </a: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300" fill="hold"/>
                                        <p:tgtEl>
                                          <p:spTgt spid="2"/>
                                        </p:tgtEl>
                                        <p:attrNameLst>
                                          <p:attrName>ppt_w</p:attrName>
                                        </p:attrNameLst>
                                      </p:cBhvr>
                                      <p:tavLst>
                                        <p:tav tm="0">
                                          <p:val>
                                            <p:fltVal val="0"/>
                                          </p:val>
                                        </p:tav>
                                        <p:tav tm="100000">
                                          <p:val>
                                            <p:strVal val="#ppt_w"/>
                                          </p:val>
                                        </p:tav>
                                      </p:tavLst>
                                    </p:anim>
                                    <p:anim calcmode="lin" valueType="num">
                                      <p:cBhvr>
                                        <p:cTn id="8" dur="300" fill="hold"/>
                                        <p:tgtEl>
                                          <p:spTgt spid="2"/>
                                        </p:tgtEl>
                                        <p:attrNameLst>
                                          <p:attrName>ppt_h</p:attrName>
                                        </p:attrNameLst>
                                      </p:cBhvr>
                                      <p:tavLst>
                                        <p:tav tm="0">
                                          <p:val>
                                            <p:fltVal val="0"/>
                                          </p:val>
                                        </p:tav>
                                        <p:tav tm="100000">
                                          <p:val>
                                            <p:strVal val="#ppt_h"/>
                                          </p:val>
                                        </p:tav>
                                      </p:tavLst>
                                    </p:anim>
                                    <p:anim calcmode="lin" valueType="num">
                                      <p:cBhvr>
                                        <p:cTn id="9" dur="300" fill="hold"/>
                                        <p:tgtEl>
                                          <p:spTgt spid="2"/>
                                        </p:tgtEl>
                                        <p:attrNameLst>
                                          <p:attrName>style.rotation</p:attrName>
                                        </p:attrNameLst>
                                      </p:cBhvr>
                                      <p:tavLst>
                                        <p:tav tm="0">
                                          <p:val>
                                            <p:fltVal val="90"/>
                                          </p:val>
                                        </p:tav>
                                        <p:tav tm="100000">
                                          <p:val>
                                            <p:fltVal val="0"/>
                                          </p:val>
                                        </p:tav>
                                      </p:tavLst>
                                    </p:anim>
                                    <p:animEffect transition="in" filter="fade">
                                      <p:cBhvr>
                                        <p:cTn id="10" dur="300"/>
                                        <p:tgtEl>
                                          <p:spTgt spid="2"/>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300" fill="hold"/>
                                        <p:tgtEl>
                                          <p:spTgt spid="3"/>
                                        </p:tgtEl>
                                        <p:attrNameLst>
                                          <p:attrName>ppt_w</p:attrName>
                                        </p:attrNameLst>
                                      </p:cBhvr>
                                      <p:tavLst>
                                        <p:tav tm="0">
                                          <p:val>
                                            <p:fltVal val="0"/>
                                          </p:val>
                                        </p:tav>
                                        <p:tav tm="100000">
                                          <p:val>
                                            <p:strVal val="#ppt_w"/>
                                          </p:val>
                                        </p:tav>
                                      </p:tavLst>
                                    </p:anim>
                                    <p:anim calcmode="lin" valueType="num">
                                      <p:cBhvr>
                                        <p:cTn id="14" dur="300" fill="hold"/>
                                        <p:tgtEl>
                                          <p:spTgt spid="3"/>
                                        </p:tgtEl>
                                        <p:attrNameLst>
                                          <p:attrName>ppt_h</p:attrName>
                                        </p:attrNameLst>
                                      </p:cBhvr>
                                      <p:tavLst>
                                        <p:tav tm="0">
                                          <p:val>
                                            <p:fltVal val="0"/>
                                          </p:val>
                                        </p:tav>
                                        <p:tav tm="100000">
                                          <p:val>
                                            <p:strVal val="#ppt_h"/>
                                          </p:val>
                                        </p:tav>
                                      </p:tavLst>
                                    </p:anim>
                                    <p:anim calcmode="lin" valueType="num">
                                      <p:cBhvr>
                                        <p:cTn id="15" dur="300" fill="hold"/>
                                        <p:tgtEl>
                                          <p:spTgt spid="3"/>
                                        </p:tgtEl>
                                        <p:attrNameLst>
                                          <p:attrName>style.rotation</p:attrName>
                                        </p:attrNameLst>
                                      </p:cBhvr>
                                      <p:tavLst>
                                        <p:tav tm="0">
                                          <p:val>
                                            <p:fltVal val="90"/>
                                          </p:val>
                                        </p:tav>
                                        <p:tav tm="100000">
                                          <p:val>
                                            <p:fltVal val="0"/>
                                          </p:val>
                                        </p:tav>
                                      </p:tavLst>
                                    </p:anim>
                                    <p:animEffect transition="in" filter="fade">
                                      <p:cBhvr>
                                        <p:cTn id="16" dur="300"/>
                                        <p:tgtEl>
                                          <p:spTgt spid="3"/>
                                        </p:tgtEl>
                                      </p:cBhvr>
                                    </p:animEffect>
                                  </p:childTnLst>
                                </p:cTn>
                              </p:par>
                            </p:childTnLst>
                          </p:cTn>
                        </p:par>
                        <p:par>
                          <p:cTn id="17" fill="hold">
                            <p:stCondLst>
                              <p:cond delay="300"/>
                            </p:stCondLst>
                            <p:childTnLst>
                              <p:par>
                                <p:cTn id="18" presetID="22" presetClass="entr" presetSubtype="8"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left)">
                                      <p:cBhvr>
                                        <p:cTn id="20" dur="300"/>
                                        <p:tgtEl>
                                          <p:spTgt spid="4"/>
                                        </p:tgtEl>
                                      </p:cBhvr>
                                    </p:animEffect>
                                  </p:childTnLst>
                                </p:cTn>
                              </p:par>
                              <p:par>
                                <p:cTn id="21" presetID="41" presetClass="entr" presetSubtype="0" fill="hold" grpId="0" nodeType="withEffect">
                                  <p:stCondLst>
                                    <p:cond delay="0"/>
                                  </p:stCondLst>
                                  <p:iterate type="lt">
                                    <p:tmPct val="10000"/>
                                  </p:iterate>
                                  <p:childTnLst>
                                    <p:set>
                                      <p:cBhvr>
                                        <p:cTn id="22" dur="1" fill="hold">
                                          <p:stCondLst>
                                            <p:cond delay="0"/>
                                          </p:stCondLst>
                                        </p:cTn>
                                        <p:tgtEl>
                                          <p:spTgt spid="5"/>
                                        </p:tgtEl>
                                        <p:attrNameLst>
                                          <p:attrName>style.visibility</p:attrName>
                                        </p:attrNameLst>
                                      </p:cBhvr>
                                      <p:to>
                                        <p:strVal val="visible"/>
                                      </p:to>
                                    </p:set>
                                    <p:anim calcmode="lin" valueType="num">
                                      <p:cBhvr>
                                        <p:cTn id="23" dur="3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4" dur="300" fill="hold"/>
                                        <p:tgtEl>
                                          <p:spTgt spid="5"/>
                                        </p:tgtEl>
                                        <p:attrNameLst>
                                          <p:attrName>ppt_y</p:attrName>
                                        </p:attrNameLst>
                                      </p:cBhvr>
                                      <p:tavLst>
                                        <p:tav tm="0">
                                          <p:val>
                                            <p:strVal val="#ppt_y"/>
                                          </p:val>
                                        </p:tav>
                                        <p:tav tm="100000">
                                          <p:val>
                                            <p:strVal val="#ppt_y"/>
                                          </p:val>
                                        </p:tav>
                                      </p:tavLst>
                                    </p:anim>
                                    <p:anim calcmode="lin" valueType="num">
                                      <p:cBhvr>
                                        <p:cTn id="25" dur="3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6" dur="3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7" dur="300" tmFilter="0,0; .5, 1; 1, 1"/>
                                        <p:tgtEl>
                                          <p:spTgt spid="5"/>
                                        </p:tgtEl>
                                      </p:cBhvr>
                                    </p:animEffect>
                                  </p:childTnLst>
                                </p:cTn>
                              </p:par>
                            </p:childTnLst>
                          </p:cTn>
                        </p:par>
                        <p:par>
                          <p:cTn id="28" fill="hold">
                            <p:stCondLst>
                              <p:cond delay="810"/>
                            </p:stCondLst>
                            <p:childTnLst>
                              <p:par>
                                <p:cTn id="29" presetID="49" presetClass="entr" presetSubtype="0" decel="100000"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ppt_w</p:attrName>
                                        </p:attrNameLst>
                                      </p:cBhvr>
                                      <p:tavLst>
                                        <p:tav tm="0">
                                          <p:val>
                                            <p:fltVal val="0"/>
                                          </p:val>
                                        </p:tav>
                                        <p:tav tm="100000">
                                          <p:val>
                                            <p:strVal val="#ppt_w"/>
                                          </p:val>
                                        </p:tav>
                                      </p:tavLst>
                                    </p:anim>
                                    <p:anim calcmode="lin" valueType="num">
                                      <p:cBhvr>
                                        <p:cTn id="32" dur="500" fill="hold"/>
                                        <p:tgtEl>
                                          <p:spTgt spid="8"/>
                                        </p:tgtEl>
                                        <p:attrNameLst>
                                          <p:attrName>ppt_h</p:attrName>
                                        </p:attrNameLst>
                                      </p:cBhvr>
                                      <p:tavLst>
                                        <p:tav tm="0">
                                          <p:val>
                                            <p:fltVal val="0"/>
                                          </p:val>
                                        </p:tav>
                                        <p:tav tm="100000">
                                          <p:val>
                                            <p:strVal val="#ppt_h"/>
                                          </p:val>
                                        </p:tav>
                                      </p:tavLst>
                                    </p:anim>
                                    <p:anim calcmode="lin" valueType="num">
                                      <p:cBhvr>
                                        <p:cTn id="33" dur="500" fill="hold"/>
                                        <p:tgtEl>
                                          <p:spTgt spid="8"/>
                                        </p:tgtEl>
                                        <p:attrNameLst>
                                          <p:attrName>style.rotation</p:attrName>
                                        </p:attrNameLst>
                                      </p:cBhvr>
                                      <p:tavLst>
                                        <p:tav tm="0">
                                          <p:val>
                                            <p:fltVal val="360"/>
                                          </p:val>
                                        </p:tav>
                                        <p:tav tm="100000">
                                          <p:val>
                                            <p:fltVal val="0"/>
                                          </p:val>
                                        </p:tav>
                                      </p:tavLst>
                                    </p:anim>
                                    <p:animEffect transition="in" filter="fade">
                                      <p:cBhvr>
                                        <p:cTn id="34" dur="500"/>
                                        <p:tgtEl>
                                          <p:spTgt spid="8"/>
                                        </p:tgtEl>
                                      </p:cBhvr>
                                    </p:animEffect>
                                  </p:childTnLst>
                                </p:cTn>
                              </p:par>
                              <p:par>
                                <p:cTn id="35" presetID="49" presetClass="entr" presetSubtype="0" decel="100000" fill="hold" grpId="0" nodeType="with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p:cTn id="37" dur="500" fill="hold"/>
                                        <p:tgtEl>
                                          <p:spTgt spid="9"/>
                                        </p:tgtEl>
                                        <p:attrNameLst>
                                          <p:attrName>ppt_w</p:attrName>
                                        </p:attrNameLst>
                                      </p:cBhvr>
                                      <p:tavLst>
                                        <p:tav tm="0">
                                          <p:val>
                                            <p:fltVal val="0"/>
                                          </p:val>
                                        </p:tav>
                                        <p:tav tm="100000">
                                          <p:val>
                                            <p:strVal val="#ppt_w"/>
                                          </p:val>
                                        </p:tav>
                                      </p:tavLst>
                                    </p:anim>
                                    <p:anim calcmode="lin" valueType="num">
                                      <p:cBhvr>
                                        <p:cTn id="38" dur="500" fill="hold"/>
                                        <p:tgtEl>
                                          <p:spTgt spid="9"/>
                                        </p:tgtEl>
                                        <p:attrNameLst>
                                          <p:attrName>ppt_h</p:attrName>
                                        </p:attrNameLst>
                                      </p:cBhvr>
                                      <p:tavLst>
                                        <p:tav tm="0">
                                          <p:val>
                                            <p:fltVal val="0"/>
                                          </p:val>
                                        </p:tav>
                                        <p:tav tm="100000">
                                          <p:val>
                                            <p:strVal val="#ppt_h"/>
                                          </p:val>
                                        </p:tav>
                                      </p:tavLst>
                                    </p:anim>
                                    <p:anim calcmode="lin" valueType="num">
                                      <p:cBhvr>
                                        <p:cTn id="39" dur="500" fill="hold"/>
                                        <p:tgtEl>
                                          <p:spTgt spid="9"/>
                                        </p:tgtEl>
                                        <p:attrNameLst>
                                          <p:attrName>style.rotation</p:attrName>
                                        </p:attrNameLst>
                                      </p:cBhvr>
                                      <p:tavLst>
                                        <p:tav tm="0">
                                          <p:val>
                                            <p:fltVal val="360"/>
                                          </p:val>
                                        </p:tav>
                                        <p:tav tm="100000">
                                          <p:val>
                                            <p:fltVal val="0"/>
                                          </p:val>
                                        </p:tav>
                                      </p:tavLst>
                                    </p:anim>
                                    <p:animEffect transition="in" filter="fade">
                                      <p:cBhvr>
                                        <p:cTn id="40" dur="500"/>
                                        <p:tgtEl>
                                          <p:spTgt spid="9"/>
                                        </p:tgtEl>
                                      </p:cBhvr>
                                    </p:animEffect>
                                  </p:childTnLst>
                                </p:cTn>
                              </p:par>
                            </p:childTnLst>
                          </p:cTn>
                        </p:par>
                        <p:par>
                          <p:cTn id="41" fill="hold">
                            <p:stCondLst>
                              <p:cond delay="1310"/>
                            </p:stCondLst>
                            <p:childTnLst>
                              <p:par>
                                <p:cTn id="42" presetID="12" presetClass="entr" presetSubtype="8" fill="hold" grpId="0" nodeType="afterEffect">
                                  <p:stCondLst>
                                    <p:cond delay="0"/>
                                  </p:stCondLst>
                                  <p:childTnLst>
                                    <p:set>
                                      <p:cBhvr>
                                        <p:cTn id="43" dur="1" fill="hold">
                                          <p:stCondLst>
                                            <p:cond delay="0"/>
                                          </p:stCondLst>
                                        </p:cTn>
                                        <p:tgtEl>
                                          <p:spTgt spid="6"/>
                                        </p:tgtEl>
                                        <p:attrNameLst>
                                          <p:attrName>style.visibility</p:attrName>
                                        </p:attrNameLst>
                                      </p:cBhvr>
                                      <p:to>
                                        <p:strVal val="visible"/>
                                      </p:to>
                                    </p:set>
                                    <p:animEffect transition="in" filter="slide(fromLeft)">
                                      <p:cBhvr>
                                        <p:cTn id="44" dur="500"/>
                                        <p:tgtEl>
                                          <p:spTgt spid="6"/>
                                        </p:tgtEl>
                                      </p:cBhvr>
                                    </p:animEffect>
                                  </p:childTnLst>
                                </p:cTn>
                              </p:par>
                              <p:par>
                                <p:cTn id="45" presetID="12" presetClass="entr" presetSubtype="2" fill="hold" grpId="0" nodeType="with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slide(fromRight)">
                                      <p:cBhvr>
                                        <p:cTn id="47" dur="500"/>
                                        <p:tgtEl>
                                          <p:spTgt spid="7"/>
                                        </p:tgtEl>
                                      </p:cBhvr>
                                    </p:animEffect>
                                  </p:childTnLst>
                                </p:cTn>
                              </p:par>
                            </p:childTnLst>
                          </p:cTn>
                        </p:par>
                        <p:par>
                          <p:cTn id="48" fill="hold">
                            <p:stCondLst>
                              <p:cond delay="1810"/>
                            </p:stCondLst>
                            <p:childTnLst>
                              <p:par>
                                <p:cTn id="49" presetID="17" presetClass="entr" presetSubtype="10" fill="hold" grpId="0" nodeType="afterEffect">
                                  <p:stCondLst>
                                    <p:cond delay="0"/>
                                  </p:stCondLst>
                                  <p:childTnLst>
                                    <p:set>
                                      <p:cBhvr>
                                        <p:cTn id="50" dur="1" fill="hold">
                                          <p:stCondLst>
                                            <p:cond delay="0"/>
                                          </p:stCondLst>
                                        </p:cTn>
                                        <p:tgtEl>
                                          <p:spTgt spid="10"/>
                                        </p:tgtEl>
                                        <p:attrNameLst>
                                          <p:attrName>style.visibility</p:attrName>
                                        </p:attrNameLst>
                                      </p:cBhvr>
                                      <p:to>
                                        <p:strVal val="visible"/>
                                      </p:to>
                                    </p:set>
                                    <p:anim calcmode="lin" valueType="num">
                                      <p:cBhvr>
                                        <p:cTn id="51" dur="500" fill="hold"/>
                                        <p:tgtEl>
                                          <p:spTgt spid="10"/>
                                        </p:tgtEl>
                                        <p:attrNameLst>
                                          <p:attrName>ppt_w</p:attrName>
                                        </p:attrNameLst>
                                      </p:cBhvr>
                                      <p:tavLst>
                                        <p:tav tm="0">
                                          <p:val>
                                            <p:fltVal val="0"/>
                                          </p:val>
                                        </p:tav>
                                        <p:tav tm="100000">
                                          <p:val>
                                            <p:strVal val="#ppt_w"/>
                                          </p:val>
                                        </p:tav>
                                      </p:tavLst>
                                    </p:anim>
                                    <p:anim calcmode="lin" valueType="num">
                                      <p:cBhvr>
                                        <p:cTn id="52" dur="500" fill="hold"/>
                                        <p:tgtEl>
                                          <p:spTgt spid="10"/>
                                        </p:tgtEl>
                                        <p:attrNameLst>
                                          <p:attrName>ppt_h</p:attrName>
                                        </p:attrNameLst>
                                      </p:cBhvr>
                                      <p:tavLst>
                                        <p:tav tm="0">
                                          <p:val>
                                            <p:strVal val="#ppt_h"/>
                                          </p:val>
                                        </p:tav>
                                        <p:tav tm="100000">
                                          <p:val>
                                            <p:strVal val="#ppt_h"/>
                                          </p:val>
                                        </p:tav>
                                      </p:tavLst>
                                    </p:anim>
                                  </p:childTnLst>
                                </p:cTn>
                              </p:par>
                            </p:childTnLst>
                          </p:cTn>
                        </p:par>
                        <p:par>
                          <p:cTn id="53" fill="hold">
                            <p:stCondLst>
                              <p:cond delay="2310"/>
                            </p:stCondLst>
                            <p:childTnLst>
                              <p:par>
                                <p:cTn id="54" presetID="47" presetClass="entr" presetSubtype="0" fill="hold" grpId="0" nodeType="afterEffect">
                                  <p:stCondLst>
                                    <p:cond delay="0"/>
                                  </p:stCondLst>
                                  <p:childTnLst>
                                    <p:set>
                                      <p:cBhvr>
                                        <p:cTn id="55" dur="1" fill="hold">
                                          <p:stCondLst>
                                            <p:cond delay="0"/>
                                          </p:stCondLst>
                                        </p:cTn>
                                        <p:tgtEl>
                                          <p:spTgt spid="11"/>
                                        </p:tgtEl>
                                        <p:attrNameLst>
                                          <p:attrName>style.visibility</p:attrName>
                                        </p:attrNameLst>
                                      </p:cBhvr>
                                      <p:to>
                                        <p:strVal val="visible"/>
                                      </p:to>
                                    </p:set>
                                    <p:animEffect transition="in" filter="fade">
                                      <p:cBhvr>
                                        <p:cTn id="56" dur="1000"/>
                                        <p:tgtEl>
                                          <p:spTgt spid="11"/>
                                        </p:tgtEl>
                                      </p:cBhvr>
                                    </p:animEffect>
                                    <p:anim calcmode="lin" valueType="num">
                                      <p:cBhvr>
                                        <p:cTn id="57" dur="1000" fill="hold"/>
                                        <p:tgtEl>
                                          <p:spTgt spid="11"/>
                                        </p:tgtEl>
                                        <p:attrNameLst>
                                          <p:attrName>ppt_x</p:attrName>
                                        </p:attrNameLst>
                                      </p:cBhvr>
                                      <p:tavLst>
                                        <p:tav tm="0">
                                          <p:val>
                                            <p:strVal val="#ppt_x"/>
                                          </p:val>
                                        </p:tav>
                                        <p:tav tm="100000">
                                          <p:val>
                                            <p:strVal val="#ppt_x"/>
                                          </p:val>
                                        </p:tav>
                                      </p:tavLst>
                                    </p:anim>
                                    <p:anim calcmode="lin" valueType="num">
                                      <p:cBhvr>
                                        <p:cTn id="58" dur="1000" fill="hold"/>
                                        <p:tgtEl>
                                          <p:spTgt spid="11"/>
                                        </p:tgtEl>
                                        <p:attrNameLst>
                                          <p:attrName>ppt_y</p:attrName>
                                        </p:attrNameLst>
                                      </p:cBhvr>
                                      <p:tavLst>
                                        <p:tav tm="0">
                                          <p:val>
                                            <p:strVal val="#ppt_y-.1"/>
                                          </p:val>
                                        </p:tav>
                                        <p:tav tm="100000">
                                          <p:val>
                                            <p:strVal val="#ppt_y"/>
                                          </p:val>
                                        </p:tav>
                                      </p:tavLst>
                                    </p:anim>
                                  </p:childTnLst>
                                </p:cTn>
                              </p:par>
                            </p:childTnLst>
                          </p:cTn>
                        </p:par>
                        <p:par>
                          <p:cTn id="59" fill="hold">
                            <p:stCondLst>
                              <p:cond delay="3310"/>
                            </p:stCondLst>
                            <p:childTnLst>
                              <p:par>
                                <p:cTn id="60" presetID="8" presetClass="entr" presetSubtype="16" fill="hold" grpId="0" nodeType="afterEffect">
                                  <p:stCondLst>
                                    <p:cond delay="0"/>
                                  </p:stCondLst>
                                  <p:childTnLst>
                                    <p:set>
                                      <p:cBhvr>
                                        <p:cTn id="61" dur="1" fill="hold">
                                          <p:stCondLst>
                                            <p:cond delay="0"/>
                                          </p:stCondLst>
                                        </p:cTn>
                                        <p:tgtEl>
                                          <p:spTgt spid="14"/>
                                        </p:tgtEl>
                                        <p:attrNameLst>
                                          <p:attrName>style.visibility</p:attrName>
                                        </p:attrNameLst>
                                      </p:cBhvr>
                                      <p:to>
                                        <p:strVal val="visible"/>
                                      </p:to>
                                    </p:set>
                                    <p:animEffect transition="in" filter="diamond(in)">
                                      <p:cBhvr>
                                        <p:cTn id="62" dur="500"/>
                                        <p:tgtEl>
                                          <p:spTgt spid="14"/>
                                        </p:tgtEl>
                                      </p:cBhvr>
                                    </p:animEffect>
                                  </p:childTnLst>
                                </p:cTn>
                              </p:par>
                              <p:par>
                                <p:cTn id="63" presetID="8" presetClass="entr" presetSubtype="16" fill="hold" grpId="0" nodeType="withEffect">
                                  <p:stCondLst>
                                    <p:cond delay="0"/>
                                  </p:stCondLst>
                                  <p:childTnLst>
                                    <p:set>
                                      <p:cBhvr>
                                        <p:cTn id="64" dur="1" fill="hold">
                                          <p:stCondLst>
                                            <p:cond delay="0"/>
                                          </p:stCondLst>
                                        </p:cTn>
                                        <p:tgtEl>
                                          <p:spTgt spid="12"/>
                                        </p:tgtEl>
                                        <p:attrNameLst>
                                          <p:attrName>style.visibility</p:attrName>
                                        </p:attrNameLst>
                                      </p:cBhvr>
                                      <p:to>
                                        <p:strVal val="visible"/>
                                      </p:to>
                                    </p:set>
                                    <p:animEffect transition="in" filter="diamond(in)">
                                      <p:cBhvr>
                                        <p:cTn id="65" dur="500"/>
                                        <p:tgtEl>
                                          <p:spTgt spid="12"/>
                                        </p:tgtEl>
                                      </p:cBhvr>
                                    </p:animEffect>
                                  </p:childTnLst>
                                </p:cTn>
                              </p:par>
                              <p:par>
                                <p:cTn id="66" presetID="8" presetClass="entr" presetSubtype="16" fill="hold" grpId="0" nodeType="withEffect">
                                  <p:stCondLst>
                                    <p:cond delay="0"/>
                                  </p:stCondLst>
                                  <p:childTnLst>
                                    <p:set>
                                      <p:cBhvr>
                                        <p:cTn id="67" dur="1" fill="hold">
                                          <p:stCondLst>
                                            <p:cond delay="0"/>
                                          </p:stCondLst>
                                        </p:cTn>
                                        <p:tgtEl>
                                          <p:spTgt spid="13"/>
                                        </p:tgtEl>
                                        <p:attrNameLst>
                                          <p:attrName>style.visibility</p:attrName>
                                        </p:attrNameLst>
                                      </p:cBhvr>
                                      <p:to>
                                        <p:strVal val="visible"/>
                                      </p:to>
                                    </p:set>
                                    <p:animEffect transition="in" filter="diamond(in)">
                                      <p:cBhvr>
                                        <p:cTn id="6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5" grpId="0"/>
      <p:bldP spid="6" grpId="0" animBg="1"/>
      <p:bldP spid="7" grpId="0" animBg="1"/>
      <p:bldP spid="8" grpId="0" animBg="1"/>
      <p:bldP spid="9" grpId="0" animBg="1"/>
      <p:bldP spid="10" grpId="0" animBg="1"/>
      <p:bldP spid="11" grpId="0" animBg="1"/>
      <p:bldP spid="12" grpId="0"/>
      <p:bldP spid="13" grpId="0"/>
      <p:bldP spid="14" grpId="0"/>
    </p:bldLst>
  </p:timing>
</p:sld>
</file>

<file path=ppt/slides/slide36.xml><?xml version="1.0" encoding="utf-8"?>
<p:sld xmlns:a="http://schemas.openxmlformats.org/drawingml/2006/main" xmlns:r="http://schemas.openxmlformats.org/officeDocument/2006/relationships" xmlns:p="http://schemas.openxmlformats.org/presentationml/2006/main">
  <p:cSld>
    <p:bg>
      <p:bgPr>
        <a:pattFill prst="trellis">
          <a:fgClr>
            <a:schemeClr val="tx2">
              <a:lumMod val="20000"/>
              <a:lumOff val="80000"/>
            </a:schemeClr>
          </a:fgClr>
          <a:bgClr>
            <a:schemeClr val="bg1"/>
          </a:bgClr>
        </a:pattFill>
        <a:effectLst/>
      </p:bgPr>
    </p:bg>
    <p:spTree>
      <p:nvGrpSpPr>
        <p:cNvPr id="1" name=""/>
        <p:cNvGrpSpPr/>
        <p:nvPr/>
      </p:nvGrpSpPr>
      <p:grpSpPr>
        <a:xfrm>
          <a:off x="0" y="0"/>
          <a:ext cx="0" cy="0"/>
          <a:chOff x="0" y="0"/>
          <a:chExt cx="0" cy="0"/>
        </a:xfrm>
      </p:grpSpPr>
      <p:pic>
        <p:nvPicPr>
          <p:cNvPr id="36" name="Shape">
            <a:hlinkClick r:id="" action="ppaction://media"/>
          </p:cNvPr>
          <p:cNvPicPr>
            <a:picLocks noRot="1" noChangeAspect="1"/>
          </p:cNvPicPr>
          <p:nvPr>
            <a:videoFile r:link="rId1"/>
          </p:nvPr>
        </p:nvPicPr>
        <p:blipFill>
          <a:blip r:embed="rId4"/>
          <a:srcRect/>
          <a:stretch>
            <a:fillRect/>
          </a:stretch>
        </p:blipFill>
        <p:spPr bwMode="auto">
          <a:xfrm>
            <a:off x="0" y="0"/>
            <a:ext cx="9144000" cy="5143500"/>
          </a:xfrm>
          <a:prstGeom prst="rect">
            <a:avLst/>
          </a:prstGeom>
          <a:noFill/>
          <a:ln w="9525">
            <a:noFill/>
            <a:miter lim="800000"/>
            <a:headEnd/>
            <a:tailEnd/>
          </a:ln>
        </p:spPr>
      </p:pic>
      <p:sp>
        <p:nvSpPr>
          <p:cNvPr id="2" name="TextBox 1"/>
          <p:cNvSpPr txBox="1">
            <a:spLocks noChangeArrowheads="1"/>
          </p:cNvSpPr>
          <p:nvPr/>
        </p:nvSpPr>
        <p:spPr bwMode="auto">
          <a:xfrm>
            <a:off x="3132138" y="2066925"/>
            <a:ext cx="2954337" cy="757238"/>
          </a:xfrm>
          <a:prstGeom prst="rect">
            <a:avLst/>
          </a:prstGeom>
          <a:noFill/>
          <a:ln w="9525">
            <a:noFill/>
            <a:miter lim="800000"/>
            <a:headEnd/>
            <a:tailEnd/>
          </a:ln>
        </p:spPr>
        <p:txBody>
          <a:bodyPr wrap="none">
            <a:spAutoFit/>
          </a:bodyPr>
          <a:lstStyle/>
          <a:p>
            <a:pPr>
              <a:lnSpc>
                <a:spcPct val="80000"/>
              </a:lnSpc>
            </a:pPr>
            <a:r>
              <a:rPr lang="zh-CN" altLang="en-US" sz="5400" b="1">
                <a:solidFill>
                  <a:srgbClr val="0070C0"/>
                </a:solidFill>
                <a:latin typeface="微软雅黑" pitchFamily="34" charset="-122"/>
                <a:ea typeface="微软雅黑" pitchFamily="34" charset="-122"/>
              </a:rPr>
              <a:t>谢谢观看</a:t>
            </a:r>
          </a:p>
        </p:txBody>
      </p:sp>
      <p:grpSp>
        <p:nvGrpSpPr>
          <p:cNvPr id="3" name="Group 7"/>
          <p:cNvGrpSpPr>
            <a:grpSpLocks/>
          </p:cNvGrpSpPr>
          <p:nvPr/>
        </p:nvGrpSpPr>
        <p:grpSpPr bwMode="auto">
          <a:xfrm>
            <a:off x="-4173538" y="-741363"/>
            <a:ext cx="6735763" cy="6434138"/>
            <a:chOff x="0" y="0"/>
            <a:chExt cx="2208" cy="2208"/>
          </a:xfrm>
        </p:grpSpPr>
        <p:sp>
          <p:nvSpPr>
            <p:cNvPr id="76806" name="Oval 8"/>
            <p:cNvSpPr>
              <a:spLocks noChangeArrowheads="1"/>
            </p:cNvSpPr>
            <p:nvPr/>
          </p:nvSpPr>
          <p:spPr bwMode="auto">
            <a:xfrm>
              <a:off x="0" y="76"/>
              <a:ext cx="2132" cy="2132"/>
            </a:xfrm>
            <a:prstGeom prst="ellipse">
              <a:avLst/>
            </a:prstGeom>
            <a:gradFill rotWithShape="1">
              <a:gsLst>
                <a:gs pos="0">
                  <a:schemeClr val="bg1"/>
                </a:gs>
                <a:gs pos="100000">
                  <a:schemeClr val="tx1">
                    <a:alpha val="0"/>
                  </a:schemeClr>
                </a:gs>
              </a:gsLst>
              <a:path path="shape">
                <a:fillToRect l="50000" t="50000" r="50000" b="50000"/>
              </a:path>
            </a:gradFill>
            <a:ln w="9525">
              <a:noFill/>
              <a:round/>
              <a:headEnd/>
              <a:tailEnd/>
            </a:ln>
          </p:spPr>
          <p:txBody>
            <a:bodyPr wrap="none" anchor="ctr"/>
            <a:lstStyle/>
            <a:p>
              <a:endParaRPr lang="zh-CN" altLang="en-US">
                <a:latin typeface="Calibri" pitchFamily="34" charset="0"/>
              </a:endParaRPr>
            </a:p>
          </p:txBody>
        </p:sp>
        <p:grpSp>
          <p:nvGrpSpPr>
            <p:cNvPr id="76807" name="Group 9"/>
            <p:cNvGrpSpPr>
              <a:grpSpLocks noChangeAspect="1"/>
            </p:cNvGrpSpPr>
            <p:nvPr/>
          </p:nvGrpSpPr>
          <p:grpSpPr bwMode="auto">
            <a:xfrm>
              <a:off x="0" y="0"/>
              <a:ext cx="2208" cy="2208"/>
              <a:chOff x="0" y="0"/>
              <a:chExt cx="2208" cy="2208"/>
            </a:xfrm>
          </p:grpSpPr>
          <p:grpSp>
            <p:nvGrpSpPr>
              <p:cNvPr id="76808" name="Group 10"/>
              <p:cNvGrpSpPr>
                <a:grpSpLocks noChangeAspect="1"/>
              </p:cNvGrpSpPr>
              <p:nvPr/>
            </p:nvGrpSpPr>
            <p:grpSpPr bwMode="auto">
              <a:xfrm>
                <a:off x="0" y="0"/>
                <a:ext cx="2208" cy="2208"/>
                <a:chOff x="0" y="0"/>
                <a:chExt cx="2208" cy="2208"/>
              </a:xfrm>
            </p:grpSpPr>
            <p:grpSp>
              <p:nvGrpSpPr>
                <p:cNvPr id="76824" name="Group 11"/>
                <p:cNvGrpSpPr>
                  <a:grpSpLocks noChangeAspect="1"/>
                </p:cNvGrpSpPr>
                <p:nvPr/>
              </p:nvGrpSpPr>
              <p:grpSpPr bwMode="auto">
                <a:xfrm>
                  <a:off x="0" y="0"/>
                  <a:ext cx="2208" cy="2202"/>
                  <a:chOff x="0" y="0"/>
                  <a:chExt cx="1429" cy="1429"/>
                </a:xfrm>
              </p:grpSpPr>
              <p:grpSp>
                <p:nvGrpSpPr>
                  <p:cNvPr id="76832" name="Group 12"/>
                  <p:cNvGrpSpPr>
                    <a:grpSpLocks noChangeAspect="1"/>
                  </p:cNvGrpSpPr>
                  <p:nvPr/>
                </p:nvGrpSpPr>
                <p:grpSpPr bwMode="auto">
                  <a:xfrm>
                    <a:off x="686" y="0"/>
                    <a:ext cx="56" cy="1429"/>
                    <a:chOff x="0" y="0"/>
                    <a:chExt cx="56" cy="1429"/>
                  </a:xfrm>
                </p:grpSpPr>
                <p:sp>
                  <p:nvSpPr>
                    <p:cNvPr id="76836" name="AutoShape 13"/>
                    <p:cNvSpPr>
                      <a:spLocks noChangeAspect="1" noChangeArrowheads="1"/>
                    </p:cNvSpPr>
                    <p:nvPr/>
                  </p:nvSpPr>
                  <p:spPr bwMode="auto">
                    <a:xfrm>
                      <a:off x="0" y="0"/>
                      <a:ext cx="56" cy="715"/>
                    </a:xfrm>
                    <a:prstGeom prst="triangle">
                      <a:avLst>
                        <a:gd name="adj" fmla="val 50000"/>
                      </a:avLst>
                    </a:prstGeom>
                    <a:solidFill>
                      <a:schemeClr val="bg1">
                        <a:alpha val="18823"/>
                      </a:schemeClr>
                    </a:solidFill>
                    <a:ln w="9525">
                      <a:noFill/>
                      <a:miter lim="800000"/>
                      <a:headEnd/>
                      <a:tailEnd/>
                    </a:ln>
                  </p:spPr>
                  <p:txBody>
                    <a:bodyPr wrap="none" anchor="ctr"/>
                    <a:lstStyle/>
                    <a:p>
                      <a:endParaRPr lang="zh-CN" altLang="en-US">
                        <a:latin typeface="Calibri" pitchFamily="34" charset="0"/>
                      </a:endParaRPr>
                    </a:p>
                  </p:txBody>
                </p:sp>
                <p:sp>
                  <p:nvSpPr>
                    <p:cNvPr id="76837" name="AutoShape 14"/>
                    <p:cNvSpPr>
                      <a:spLocks noChangeAspect="1" noChangeArrowheads="1"/>
                    </p:cNvSpPr>
                    <p:nvPr/>
                  </p:nvSpPr>
                  <p:spPr bwMode="auto">
                    <a:xfrm flipV="1">
                      <a:off x="0" y="714"/>
                      <a:ext cx="56" cy="715"/>
                    </a:xfrm>
                    <a:prstGeom prst="triangle">
                      <a:avLst>
                        <a:gd name="adj" fmla="val 50000"/>
                      </a:avLst>
                    </a:prstGeom>
                    <a:solidFill>
                      <a:schemeClr val="bg1">
                        <a:alpha val="18823"/>
                      </a:schemeClr>
                    </a:solidFill>
                    <a:ln w="9525">
                      <a:noFill/>
                      <a:miter lim="800000"/>
                      <a:headEnd/>
                      <a:tailEnd/>
                    </a:ln>
                  </p:spPr>
                  <p:txBody>
                    <a:bodyPr wrap="none" anchor="ctr"/>
                    <a:lstStyle/>
                    <a:p>
                      <a:endParaRPr lang="zh-CN" altLang="en-US">
                        <a:latin typeface="Calibri" pitchFamily="34" charset="0"/>
                      </a:endParaRPr>
                    </a:p>
                  </p:txBody>
                </p:sp>
              </p:grpSp>
              <p:grpSp>
                <p:nvGrpSpPr>
                  <p:cNvPr id="76833" name="Group 15"/>
                  <p:cNvGrpSpPr>
                    <a:grpSpLocks noChangeAspect="1"/>
                  </p:cNvGrpSpPr>
                  <p:nvPr/>
                </p:nvGrpSpPr>
                <p:grpSpPr bwMode="auto">
                  <a:xfrm rot="5400000">
                    <a:off x="687" y="-1"/>
                    <a:ext cx="56" cy="1429"/>
                    <a:chOff x="0" y="0"/>
                    <a:chExt cx="56" cy="1429"/>
                  </a:xfrm>
                </p:grpSpPr>
                <p:sp>
                  <p:nvSpPr>
                    <p:cNvPr id="76834" name="AutoShape 16"/>
                    <p:cNvSpPr>
                      <a:spLocks noChangeAspect="1" noChangeArrowheads="1"/>
                    </p:cNvSpPr>
                    <p:nvPr/>
                  </p:nvSpPr>
                  <p:spPr bwMode="auto">
                    <a:xfrm>
                      <a:off x="0" y="0"/>
                      <a:ext cx="56" cy="715"/>
                    </a:xfrm>
                    <a:prstGeom prst="triangle">
                      <a:avLst>
                        <a:gd name="adj" fmla="val 50000"/>
                      </a:avLst>
                    </a:prstGeom>
                    <a:solidFill>
                      <a:schemeClr val="bg1">
                        <a:alpha val="18823"/>
                      </a:schemeClr>
                    </a:solidFill>
                    <a:ln w="9525">
                      <a:noFill/>
                      <a:miter lim="800000"/>
                      <a:headEnd/>
                      <a:tailEnd/>
                    </a:ln>
                  </p:spPr>
                  <p:txBody>
                    <a:bodyPr wrap="none" anchor="ctr"/>
                    <a:lstStyle/>
                    <a:p>
                      <a:endParaRPr lang="zh-CN" altLang="en-US">
                        <a:latin typeface="Calibri" pitchFamily="34" charset="0"/>
                      </a:endParaRPr>
                    </a:p>
                  </p:txBody>
                </p:sp>
                <p:sp>
                  <p:nvSpPr>
                    <p:cNvPr id="76835" name="AutoShape 17"/>
                    <p:cNvSpPr>
                      <a:spLocks noChangeAspect="1" noChangeArrowheads="1"/>
                    </p:cNvSpPr>
                    <p:nvPr/>
                  </p:nvSpPr>
                  <p:spPr bwMode="auto">
                    <a:xfrm flipV="1">
                      <a:off x="0" y="714"/>
                      <a:ext cx="56" cy="715"/>
                    </a:xfrm>
                    <a:prstGeom prst="triangle">
                      <a:avLst>
                        <a:gd name="adj" fmla="val 50000"/>
                      </a:avLst>
                    </a:prstGeom>
                    <a:solidFill>
                      <a:schemeClr val="bg1">
                        <a:alpha val="18823"/>
                      </a:schemeClr>
                    </a:solidFill>
                    <a:ln w="9525">
                      <a:noFill/>
                      <a:miter lim="800000"/>
                      <a:headEnd/>
                      <a:tailEnd/>
                    </a:ln>
                  </p:spPr>
                  <p:txBody>
                    <a:bodyPr wrap="none" anchor="ctr"/>
                    <a:lstStyle/>
                    <a:p>
                      <a:endParaRPr lang="zh-CN" altLang="en-US">
                        <a:latin typeface="Calibri" pitchFamily="34" charset="0"/>
                      </a:endParaRPr>
                    </a:p>
                  </p:txBody>
                </p:sp>
              </p:grpSp>
            </p:grpSp>
            <p:grpSp>
              <p:nvGrpSpPr>
                <p:cNvPr id="76825" name="Group 18"/>
                <p:cNvGrpSpPr>
                  <a:grpSpLocks noChangeAspect="1"/>
                </p:cNvGrpSpPr>
                <p:nvPr/>
              </p:nvGrpSpPr>
              <p:grpSpPr bwMode="auto">
                <a:xfrm rot="2700000">
                  <a:off x="-3" y="3"/>
                  <a:ext cx="2208" cy="2202"/>
                  <a:chOff x="0" y="0"/>
                  <a:chExt cx="1429" cy="1429"/>
                </a:xfrm>
              </p:grpSpPr>
              <p:grpSp>
                <p:nvGrpSpPr>
                  <p:cNvPr id="76826" name="Group 19"/>
                  <p:cNvGrpSpPr>
                    <a:grpSpLocks noChangeAspect="1"/>
                  </p:cNvGrpSpPr>
                  <p:nvPr/>
                </p:nvGrpSpPr>
                <p:grpSpPr bwMode="auto">
                  <a:xfrm>
                    <a:off x="686" y="0"/>
                    <a:ext cx="56" cy="1429"/>
                    <a:chOff x="0" y="0"/>
                    <a:chExt cx="56" cy="1429"/>
                  </a:xfrm>
                </p:grpSpPr>
                <p:sp>
                  <p:nvSpPr>
                    <p:cNvPr id="76830" name="AutoShape 20"/>
                    <p:cNvSpPr>
                      <a:spLocks noChangeAspect="1" noChangeArrowheads="1"/>
                    </p:cNvSpPr>
                    <p:nvPr/>
                  </p:nvSpPr>
                  <p:spPr bwMode="auto">
                    <a:xfrm>
                      <a:off x="0" y="0"/>
                      <a:ext cx="56" cy="715"/>
                    </a:xfrm>
                    <a:prstGeom prst="triangle">
                      <a:avLst>
                        <a:gd name="adj" fmla="val 50000"/>
                      </a:avLst>
                    </a:prstGeom>
                    <a:solidFill>
                      <a:schemeClr val="bg1">
                        <a:alpha val="18823"/>
                      </a:schemeClr>
                    </a:solidFill>
                    <a:ln w="9525">
                      <a:noFill/>
                      <a:miter lim="800000"/>
                      <a:headEnd/>
                      <a:tailEnd/>
                    </a:ln>
                  </p:spPr>
                  <p:txBody>
                    <a:bodyPr wrap="none" anchor="ctr"/>
                    <a:lstStyle/>
                    <a:p>
                      <a:endParaRPr lang="zh-CN" altLang="en-US">
                        <a:latin typeface="Calibri" pitchFamily="34" charset="0"/>
                      </a:endParaRPr>
                    </a:p>
                  </p:txBody>
                </p:sp>
                <p:sp>
                  <p:nvSpPr>
                    <p:cNvPr id="76831" name="AutoShape 21"/>
                    <p:cNvSpPr>
                      <a:spLocks noChangeAspect="1" noChangeArrowheads="1"/>
                    </p:cNvSpPr>
                    <p:nvPr/>
                  </p:nvSpPr>
                  <p:spPr bwMode="auto">
                    <a:xfrm flipV="1">
                      <a:off x="0" y="714"/>
                      <a:ext cx="56" cy="715"/>
                    </a:xfrm>
                    <a:prstGeom prst="triangle">
                      <a:avLst>
                        <a:gd name="adj" fmla="val 50000"/>
                      </a:avLst>
                    </a:prstGeom>
                    <a:solidFill>
                      <a:schemeClr val="bg1">
                        <a:alpha val="18823"/>
                      </a:schemeClr>
                    </a:solidFill>
                    <a:ln w="9525">
                      <a:noFill/>
                      <a:miter lim="800000"/>
                      <a:headEnd/>
                      <a:tailEnd/>
                    </a:ln>
                  </p:spPr>
                  <p:txBody>
                    <a:bodyPr wrap="none" anchor="ctr"/>
                    <a:lstStyle/>
                    <a:p>
                      <a:endParaRPr lang="zh-CN" altLang="en-US">
                        <a:latin typeface="Calibri" pitchFamily="34" charset="0"/>
                      </a:endParaRPr>
                    </a:p>
                  </p:txBody>
                </p:sp>
              </p:grpSp>
              <p:grpSp>
                <p:nvGrpSpPr>
                  <p:cNvPr id="76827" name="Group 22"/>
                  <p:cNvGrpSpPr>
                    <a:grpSpLocks noChangeAspect="1"/>
                  </p:cNvGrpSpPr>
                  <p:nvPr/>
                </p:nvGrpSpPr>
                <p:grpSpPr bwMode="auto">
                  <a:xfrm rot="5400000">
                    <a:off x="687" y="-1"/>
                    <a:ext cx="56" cy="1429"/>
                    <a:chOff x="0" y="0"/>
                    <a:chExt cx="56" cy="1429"/>
                  </a:xfrm>
                </p:grpSpPr>
                <p:sp>
                  <p:nvSpPr>
                    <p:cNvPr id="76828" name="AutoShape 23"/>
                    <p:cNvSpPr>
                      <a:spLocks noChangeAspect="1" noChangeArrowheads="1"/>
                    </p:cNvSpPr>
                    <p:nvPr/>
                  </p:nvSpPr>
                  <p:spPr bwMode="auto">
                    <a:xfrm>
                      <a:off x="0" y="0"/>
                      <a:ext cx="56" cy="715"/>
                    </a:xfrm>
                    <a:prstGeom prst="triangle">
                      <a:avLst>
                        <a:gd name="adj" fmla="val 50000"/>
                      </a:avLst>
                    </a:prstGeom>
                    <a:solidFill>
                      <a:schemeClr val="bg1">
                        <a:alpha val="18823"/>
                      </a:schemeClr>
                    </a:solidFill>
                    <a:ln w="9525">
                      <a:noFill/>
                      <a:miter lim="800000"/>
                      <a:headEnd/>
                      <a:tailEnd/>
                    </a:ln>
                  </p:spPr>
                  <p:txBody>
                    <a:bodyPr wrap="none" anchor="ctr"/>
                    <a:lstStyle/>
                    <a:p>
                      <a:endParaRPr lang="zh-CN" altLang="en-US">
                        <a:latin typeface="Calibri" pitchFamily="34" charset="0"/>
                      </a:endParaRPr>
                    </a:p>
                  </p:txBody>
                </p:sp>
                <p:sp>
                  <p:nvSpPr>
                    <p:cNvPr id="76829" name="AutoShape 24"/>
                    <p:cNvSpPr>
                      <a:spLocks noChangeAspect="1" noChangeArrowheads="1"/>
                    </p:cNvSpPr>
                    <p:nvPr/>
                  </p:nvSpPr>
                  <p:spPr bwMode="auto">
                    <a:xfrm flipV="1">
                      <a:off x="0" y="714"/>
                      <a:ext cx="56" cy="715"/>
                    </a:xfrm>
                    <a:prstGeom prst="triangle">
                      <a:avLst>
                        <a:gd name="adj" fmla="val 50000"/>
                      </a:avLst>
                    </a:prstGeom>
                    <a:solidFill>
                      <a:schemeClr val="bg1">
                        <a:alpha val="18823"/>
                      </a:schemeClr>
                    </a:solidFill>
                    <a:ln w="9525">
                      <a:noFill/>
                      <a:miter lim="800000"/>
                      <a:headEnd/>
                      <a:tailEnd/>
                    </a:ln>
                  </p:spPr>
                  <p:txBody>
                    <a:bodyPr wrap="none" anchor="ctr"/>
                    <a:lstStyle/>
                    <a:p>
                      <a:endParaRPr lang="zh-CN" altLang="en-US">
                        <a:latin typeface="Calibri" pitchFamily="34" charset="0"/>
                      </a:endParaRPr>
                    </a:p>
                  </p:txBody>
                </p:sp>
              </p:grpSp>
            </p:grpSp>
          </p:grpSp>
          <p:grpSp>
            <p:nvGrpSpPr>
              <p:cNvPr id="76809" name="Group 25"/>
              <p:cNvGrpSpPr>
                <a:grpSpLocks noChangeAspect="1"/>
              </p:cNvGrpSpPr>
              <p:nvPr/>
            </p:nvGrpSpPr>
            <p:grpSpPr bwMode="auto">
              <a:xfrm rot="1320000">
                <a:off x="318" y="359"/>
                <a:ext cx="1546" cy="1546"/>
                <a:chOff x="0" y="0"/>
                <a:chExt cx="2208" cy="2208"/>
              </a:xfrm>
            </p:grpSpPr>
            <p:grpSp>
              <p:nvGrpSpPr>
                <p:cNvPr id="76810" name="Group 26"/>
                <p:cNvGrpSpPr>
                  <a:grpSpLocks noChangeAspect="1"/>
                </p:cNvGrpSpPr>
                <p:nvPr/>
              </p:nvGrpSpPr>
              <p:grpSpPr bwMode="auto">
                <a:xfrm>
                  <a:off x="0" y="0"/>
                  <a:ext cx="2208" cy="2202"/>
                  <a:chOff x="0" y="0"/>
                  <a:chExt cx="1429" cy="1429"/>
                </a:xfrm>
              </p:grpSpPr>
              <p:grpSp>
                <p:nvGrpSpPr>
                  <p:cNvPr id="76818" name="Group 27"/>
                  <p:cNvGrpSpPr>
                    <a:grpSpLocks noChangeAspect="1"/>
                  </p:cNvGrpSpPr>
                  <p:nvPr/>
                </p:nvGrpSpPr>
                <p:grpSpPr bwMode="auto">
                  <a:xfrm>
                    <a:off x="686" y="0"/>
                    <a:ext cx="56" cy="1429"/>
                    <a:chOff x="0" y="0"/>
                    <a:chExt cx="56" cy="1429"/>
                  </a:xfrm>
                </p:grpSpPr>
                <p:sp>
                  <p:nvSpPr>
                    <p:cNvPr id="76822" name="AutoShape 28"/>
                    <p:cNvSpPr>
                      <a:spLocks noChangeAspect="1" noChangeArrowheads="1"/>
                    </p:cNvSpPr>
                    <p:nvPr/>
                  </p:nvSpPr>
                  <p:spPr bwMode="auto">
                    <a:xfrm>
                      <a:off x="0" y="0"/>
                      <a:ext cx="56" cy="715"/>
                    </a:xfrm>
                    <a:prstGeom prst="triangle">
                      <a:avLst>
                        <a:gd name="adj" fmla="val 50000"/>
                      </a:avLst>
                    </a:prstGeom>
                    <a:solidFill>
                      <a:schemeClr val="bg1">
                        <a:alpha val="18823"/>
                      </a:schemeClr>
                    </a:solidFill>
                    <a:ln w="9525">
                      <a:noFill/>
                      <a:miter lim="800000"/>
                      <a:headEnd/>
                      <a:tailEnd/>
                    </a:ln>
                  </p:spPr>
                  <p:txBody>
                    <a:bodyPr wrap="none" anchor="ctr"/>
                    <a:lstStyle/>
                    <a:p>
                      <a:endParaRPr lang="zh-CN" altLang="en-US">
                        <a:latin typeface="Calibri" pitchFamily="34" charset="0"/>
                      </a:endParaRPr>
                    </a:p>
                  </p:txBody>
                </p:sp>
                <p:sp>
                  <p:nvSpPr>
                    <p:cNvPr id="76823" name="AutoShape 29"/>
                    <p:cNvSpPr>
                      <a:spLocks noChangeAspect="1" noChangeArrowheads="1"/>
                    </p:cNvSpPr>
                    <p:nvPr/>
                  </p:nvSpPr>
                  <p:spPr bwMode="auto">
                    <a:xfrm flipV="1">
                      <a:off x="0" y="714"/>
                      <a:ext cx="56" cy="715"/>
                    </a:xfrm>
                    <a:prstGeom prst="triangle">
                      <a:avLst>
                        <a:gd name="adj" fmla="val 50000"/>
                      </a:avLst>
                    </a:prstGeom>
                    <a:solidFill>
                      <a:schemeClr val="bg1">
                        <a:alpha val="18823"/>
                      </a:schemeClr>
                    </a:solidFill>
                    <a:ln w="9525">
                      <a:noFill/>
                      <a:miter lim="800000"/>
                      <a:headEnd/>
                      <a:tailEnd/>
                    </a:ln>
                  </p:spPr>
                  <p:txBody>
                    <a:bodyPr wrap="none" anchor="ctr"/>
                    <a:lstStyle/>
                    <a:p>
                      <a:endParaRPr lang="zh-CN" altLang="en-US">
                        <a:latin typeface="Calibri" pitchFamily="34" charset="0"/>
                      </a:endParaRPr>
                    </a:p>
                  </p:txBody>
                </p:sp>
              </p:grpSp>
              <p:grpSp>
                <p:nvGrpSpPr>
                  <p:cNvPr id="76819" name="Group 30"/>
                  <p:cNvGrpSpPr>
                    <a:grpSpLocks noChangeAspect="1"/>
                  </p:cNvGrpSpPr>
                  <p:nvPr/>
                </p:nvGrpSpPr>
                <p:grpSpPr bwMode="auto">
                  <a:xfrm rot="5400000">
                    <a:off x="687" y="-1"/>
                    <a:ext cx="56" cy="1429"/>
                    <a:chOff x="0" y="0"/>
                    <a:chExt cx="56" cy="1429"/>
                  </a:xfrm>
                </p:grpSpPr>
                <p:sp>
                  <p:nvSpPr>
                    <p:cNvPr id="76820" name="AutoShape 31"/>
                    <p:cNvSpPr>
                      <a:spLocks noChangeAspect="1" noChangeArrowheads="1"/>
                    </p:cNvSpPr>
                    <p:nvPr/>
                  </p:nvSpPr>
                  <p:spPr bwMode="auto">
                    <a:xfrm>
                      <a:off x="0" y="0"/>
                      <a:ext cx="56" cy="715"/>
                    </a:xfrm>
                    <a:prstGeom prst="triangle">
                      <a:avLst>
                        <a:gd name="adj" fmla="val 50000"/>
                      </a:avLst>
                    </a:prstGeom>
                    <a:solidFill>
                      <a:schemeClr val="bg1">
                        <a:alpha val="18823"/>
                      </a:schemeClr>
                    </a:solidFill>
                    <a:ln w="9525">
                      <a:noFill/>
                      <a:miter lim="800000"/>
                      <a:headEnd/>
                      <a:tailEnd/>
                    </a:ln>
                  </p:spPr>
                  <p:txBody>
                    <a:bodyPr wrap="none" anchor="ctr"/>
                    <a:lstStyle/>
                    <a:p>
                      <a:endParaRPr lang="zh-CN" altLang="en-US">
                        <a:latin typeface="Calibri" pitchFamily="34" charset="0"/>
                      </a:endParaRPr>
                    </a:p>
                  </p:txBody>
                </p:sp>
                <p:sp>
                  <p:nvSpPr>
                    <p:cNvPr id="76821" name="AutoShape 32"/>
                    <p:cNvSpPr>
                      <a:spLocks noChangeAspect="1" noChangeArrowheads="1"/>
                    </p:cNvSpPr>
                    <p:nvPr/>
                  </p:nvSpPr>
                  <p:spPr bwMode="auto">
                    <a:xfrm flipV="1">
                      <a:off x="0" y="714"/>
                      <a:ext cx="56" cy="715"/>
                    </a:xfrm>
                    <a:prstGeom prst="triangle">
                      <a:avLst>
                        <a:gd name="adj" fmla="val 50000"/>
                      </a:avLst>
                    </a:prstGeom>
                    <a:solidFill>
                      <a:schemeClr val="bg1">
                        <a:alpha val="18823"/>
                      </a:schemeClr>
                    </a:solidFill>
                    <a:ln w="9525">
                      <a:noFill/>
                      <a:miter lim="800000"/>
                      <a:headEnd/>
                      <a:tailEnd/>
                    </a:ln>
                  </p:spPr>
                  <p:txBody>
                    <a:bodyPr wrap="none" anchor="ctr"/>
                    <a:lstStyle/>
                    <a:p>
                      <a:endParaRPr lang="zh-CN" altLang="en-US">
                        <a:latin typeface="Calibri" pitchFamily="34" charset="0"/>
                      </a:endParaRPr>
                    </a:p>
                  </p:txBody>
                </p:sp>
              </p:grpSp>
            </p:grpSp>
            <p:grpSp>
              <p:nvGrpSpPr>
                <p:cNvPr id="76811" name="Group 33"/>
                <p:cNvGrpSpPr>
                  <a:grpSpLocks noChangeAspect="1"/>
                </p:cNvGrpSpPr>
                <p:nvPr/>
              </p:nvGrpSpPr>
              <p:grpSpPr bwMode="auto">
                <a:xfrm rot="2700000">
                  <a:off x="-3" y="3"/>
                  <a:ext cx="2208" cy="2202"/>
                  <a:chOff x="0" y="0"/>
                  <a:chExt cx="1429" cy="1429"/>
                </a:xfrm>
              </p:grpSpPr>
              <p:grpSp>
                <p:nvGrpSpPr>
                  <p:cNvPr id="76812" name="Group 34"/>
                  <p:cNvGrpSpPr>
                    <a:grpSpLocks noChangeAspect="1"/>
                  </p:cNvGrpSpPr>
                  <p:nvPr/>
                </p:nvGrpSpPr>
                <p:grpSpPr bwMode="auto">
                  <a:xfrm>
                    <a:off x="686" y="0"/>
                    <a:ext cx="56" cy="1429"/>
                    <a:chOff x="0" y="0"/>
                    <a:chExt cx="56" cy="1429"/>
                  </a:xfrm>
                </p:grpSpPr>
                <p:sp>
                  <p:nvSpPr>
                    <p:cNvPr id="76816" name="AutoShape 35"/>
                    <p:cNvSpPr>
                      <a:spLocks noChangeAspect="1" noChangeArrowheads="1"/>
                    </p:cNvSpPr>
                    <p:nvPr/>
                  </p:nvSpPr>
                  <p:spPr bwMode="auto">
                    <a:xfrm>
                      <a:off x="0" y="0"/>
                      <a:ext cx="56" cy="715"/>
                    </a:xfrm>
                    <a:prstGeom prst="triangle">
                      <a:avLst>
                        <a:gd name="adj" fmla="val 50000"/>
                      </a:avLst>
                    </a:prstGeom>
                    <a:solidFill>
                      <a:schemeClr val="bg1">
                        <a:alpha val="18823"/>
                      </a:schemeClr>
                    </a:solidFill>
                    <a:ln w="9525">
                      <a:noFill/>
                      <a:miter lim="800000"/>
                      <a:headEnd/>
                      <a:tailEnd/>
                    </a:ln>
                  </p:spPr>
                  <p:txBody>
                    <a:bodyPr wrap="none" anchor="ctr"/>
                    <a:lstStyle/>
                    <a:p>
                      <a:endParaRPr lang="zh-CN" altLang="en-US">
                        <a:latin typeface="Calibri" pitchFamily="34" charset="0"/>
                      </a:endParaRPr>
                    </a:p>
                  </p:txBody>
                </p:sp>
                <p:sp>
                  <p:nvSpPr>
                    <p:cNvPr id="76817" name="AutoShape 36"/>
                    <p:cNvSpPr>
                      <a:spLocks noChangeAspect="1" noChangeArrowheads="1"/>
                    </p:cNvSpPr>
                    <p:nvPr/>
                  </p:nvSpPr>
                  <p:spPr bwMode="auto">
                    <a:xfrm flipV="1">
                      <a:off x="0" y="714"/>
                      <a:ext cx="56" cy="715"/>
                    </a:xfrm>
                    <a:prstGeom prst="triangle">
                      <a:avLst>
                        <a:gd name="adj" fmla="val 50000"/>
                      </a:avLst>
                    </a:prstGeom>
                    <a:solidFill>
                      <a:schemeClr val="bg1">
                        <a:alpha val="18823"/>
                      </a:schemeClr>
                    </a:solidFill>
                    <a:ln w="9525">
                      <a:noFill/>
                      <a:miter lim="800000"/>
                      <a:headEnd/>
                      <a:tailEnd/>
                    </a:ln>
                  </p:spPr>
                  <p:txBody>
                    <a:bodyPr wrap="none" anchor="ctr"/>
                    <a:lstStyle/>
                    <a:p>
                      <a:endParaRPr lang="zh-CN" altLang="en-US">
                        <a:latin typeface="Calibri" pitchFamily="34" charset="0"/>
                      </a:endParaRPr>
                    </a:p>
                  </p:txBody>
                </p:sp>
              </p:grpSp>
              <p:grpSp>
                <p:nvGrpSpPr>
                  <p:cNvPr id="76813" name="Group 37"/>
                  <p:cNvGrpSpPr>
                    <a:grpSpLocks noChangeAspect="1"/>
                  </p:cNvGrpSpPr>
                  <p:nvPr/>
                </p:nvGrpSpPr>
                <p:grpSpPr bwMode="auto">
                  <a:xfrm rot="5400000">
                    <a:off x="687" y="-1"/>
                    <a:ext cx="56" cy="1429"/>
                    <a:chOff x="0" y="0"/>
                    <a:chExt cx="56" cy="1429"/>
                  </a:xfrm>
                </p:grpSpPr>
                <p:sp>
                  <p:nvSpPr>
                    <p:cNvPr id="76814" name="AutoShape 38"/>
                    <p:cNvSpPr>
                      <a:spLocks noChangeAspect="1" noChangeArrowheads="1"/>
                    </p:cNvSpPr>
                    <p:nvPr/>
                  </p:nvSpPr>
                  <p:spPr bwMode="auto">
                    <a:xfrm>
                      <a:off x="0" y="0"/>
                      <a:ext cx="56" cy="715"/>
                    </a:xfrm>
                    <a:prstGeom prst="triangle">
                      <a:avLst>
                        <a:gd name="adj" fmla="val 50000"/>
                      </a:avLst>
                    </a:prstGeom>
                    <a:solidFill>
                      <a:schemeClr val="bg1">
                        <a:alpha val="18823"/>
                      </a:schemeClr>
                    </a:solidFill>
                    <a:ln w="9525">
                      <a:noFill/>
                      <a:miter lim="800000"/>
                      <a:headEnd/>
                      <a:tailEnd/>
                    </a:ln>
                  </p:spPr>
                  <p:txBody>
                    <a:bodyPr wrap="none" anchor="ctr"/>
                    <a:lstStyle/>
                    <a:p>
                      <a:endParaRPr lang="zh-CN" altLang="en-US">
                        <a:latin typeface="Calibri" pitchFamily="34" charset="0"/>
                      </a:endParaRPr>
                    </a:p>
                  </p:txBody>
                </p:sp>
                <p:sp>
                  <p:nvSpPr>
                    <p:cNvPr id="76815" name="AutoShape 39"/>
                    <p:cNvSpPr>
                      <a:spLocks noChangeAspect="1" noChangeArrowheads="1"/>
                    </p:cNvSpPr>
                    <p:nvPr/>
                  </p:nvSpPr>
                  <p:spPr bwMode="auto">
                    <a:xfrm flipV="1">
                      <a:off x="0" y="714"/>
                      <a:ext cx="56" cy="715"/>
                    </a:xfrm>
                    <a:prstGeom prst="triangle">
                      <a:avLst>
                        <a:gd name="adj" fmla="val 50000"/>
                      </a:avLst>
                    </a:prstGeom>
                    <a:solidFill>
                      <a:schemeClr val="bg1">
                        <a:alpha val="18823"/>
                      </a:schemeClr>
                    </a:solidFill>
                    <a:ln w="9525">
                      <a:noFill/>
                      <a:miter lim="800000"/>
                      <a:headEnd/>
                      <a:tailEnd/>
                    </a:ln>
                  </p:spPr>
                  <p:txBody>
                    <a:bodyPr wrap="none" anchor="ctr"/>
                    <a:lstStyle/>
                    <a:p>
                      <a:endParaRPr lang="zh-CN" altLang="en-US">
                        <a:latin typeface="Calibri" pitchFamily="34" charset="0"/>
                      </a:endParaRPr>
                    </a:p>
                  </p:txBody>
                </p:sp>
              </p:grpSp>
            </p:grpSp>
          </p:grpSp>
        </p:grpSp>
      </p:grpSp>
      <p:sp>
        <p:nvSpPr>
          <p:cNvPr id="37" name="TextBox 36"/>
          <p:cNvSpPr txBox="1">
            <a:spLocks noChangeArrowheads="1"/>
          </p:cNvSpPr>
          <p:nvPr/>
        </p:nvSpPr>
        <p:spPr bwMode="auto">
          <a:xfrm>
            <a:off x="2555875" y="1957388"/>
            <a:ext cx="4167188" cy="830262"/>
          </a:xfrm>
          <a:prstGeom prst="rect">
            <a:avLst/>
          </a:prstGeom>
          <a:noFill/>
          <a:ln w="9525">
            <a:noFill/>
            <a:miter lim="800000"/>
            <a:headEnd/>
            <a:tailEnd/>
          </a:ln>
        </p:spPr>
        <p:txBody>
          <a:bodyPr wrap="none">
            <a:spAutoFit/>
          </a:bodyPr>
          <a:lstStyle/>
          <a:p>
            <a:r>
              <a:rPr lang="en-US" altLang="zh-CN" sz="4800" b="1">
                <a:solidFill>
                  <a:srgbClr val="0070C0"/>
                </a:solidFill>
                <a:latin typeface="微软雅黑" pitchFamily="34" charset="-122"/>
                <a:ea typeface="微软雅黑" pitchFamily="34" charset="-122"/>
              </a:rPr>
              <a:t>2015</a:t>
            </a:r>
            <a:r>
              <a:rPr lang="zh-CN" altLang="en-US" sz="4800" b="1">
                <a:solidFill>
                  <a:srgbClr val="0070C0"/>
                </a:solidFill>
                <a:latin typeface="微软雅黑" pitchFamily="34" charset="-122"/>
                <a:ea typeface="微软雅黑" pitchFamily="34" charset="-122"/>
              </a:rPr>
              <a:t>再创辉煌</a:t>
            </a: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mediacall" presetSubtype="0" fill="hold" nodeType="withEffect">
                                  <p:stCondLst>
                                    <p:cond delay="0"/>
                                  </p:stCondLst>
                                  <p:childTnLst>
                                    <p:cmd type="call" cmd="togglePause">
                                      <p:cBhvr>
                                        <p:cTn id="6" dur="1" fill="hold"/>
                                        <p:tgtEl>
                                          <p:spTgt spid="36"/>
                                        </p:tgtEl>
                                      </p:cBhvr>
                                    </p:cmd>
                                  </p:childTnLst>
                                </p:cTn>
                              </p:par>
                              <p:par>
                                <p:cTn id="7" presetID="23" presetClass="entr" presetSubtype="36" fill="hold" grpId="2" nodeType="withEffect">
                                  <p:stCondLst>
                                    <p:cond delay="1000"/>
                                  </p:stCondLst>
                                  <p:childTnLst>
                                    <p:set>
                                      <p:cBhvr>
                                        <p:cTn id="8" dur="1" fill="hold">
                                          <p:stCondLst>
                                            <p:cond delay="0"/>
                                          </p:stCondLst>
                                        </p:cTn>
                                        <p:tgtEl>
                                          <p:spTgt spid="37"/>
                                        </p:tgtEl>
                                        <p:attrNameLst>
                                          <p:attrName>style.visibility</p:attrName>
                                        </p:attrNameLst>
                                      </p:cBhvr>
                                      <p:to>
                                        <p:strVal val="visible"/>
                                      </p:to>
                                    </p:set>
                                    <p:anim calcmode="lin" valueType="num">
                                      <p:cBhvr>
                                        <p:cTn id="9" dur="1500" fill="hold"/>
                                        <p:tgtEl>
                                          <p:spTgt spid="37"/>
                                        </p:tgtEl>
                                        <p:attrNameLst>
                                          <p:attrName>ppt_w</p:attrName>
                                        </p:attrNameLst>
                                      </p:cBhvr>
                                      <p:tavLst>
                                        <p:tav tm="0">
                                          <p:val>
                                            <p:strVal val="(6*min(max(#ppt_w*#ppt_h,.3),1)-7.4)/-.7*#ppt_w"/>
                                          </p:val>
                                        </p:tav>
                                        <p:tav tm="100000">
                                          <p:val>
                                            <p:strVal val="#ppt_w"/>
                                          </p:val>
                                        </p:tav>
                                      </p:tavLst>
                                    </p:anim>
                                    <p:anim calcmode="lin" valueType="num">
                                      <p:cBhvr>
                                        <p:cTn id="10" dur="1500" fill="hold"/>
                                        <p:tgtEl>
                                          <p:spTgt spid="37"/>
                                        </p:tgtEl>
                                        <p:attrNameLst>
                                          <p:attrName>ppt_h</p:attrName>
                                        </p:attrNameLst>
                                      </p:cBhvr>
                                      <p:tavLst>
                                        <p:tav tm="0">
                                          <p:val>
                                            <p:strVal val="(6*min(max(#ppt_w*#ppt_h,.3),1)-7.4)/-.7*#ppt_h"/>
                                          </p:val>
                                        </p:tav>
                                        <p:tav tm="100000">
                                          <p:val>
                                            <p:strVal val="#ppt_h"/>
                                          </p:val>
                                        </p:tav>
                                      </p:tavLst>
                                    </p:anim>
                                    <p:anim calcmode="lin" valueType="num">
                                      <p:cBhvr>
                                        <p:cTn id="11" dur="1500" fill="hold"/>
                                        <p:tgtEl>
                                          <p:spTgt spid="37"/>
                                        </p:tgtEl>
                                        <p:attrNameLst>
                                          <p:attrName>ppt_x</p:attrName>
                                        </p:attrNameLst>
                                      </p:cBhvr>
                                      <p:tavLst>
                                        <p:tav tm="0">
                                          <p:val>
                                            <p:fltVal val="0.5"/>
                                          </p:val>
                                        </p:tav>
                                        <p:tav tm="100000">
                                          <p:val>
                                            <p:strVal val="#ppt_x"/>
                                          </p:val>
                                        </p:tav>
                                      </p:tavLst>
                                    </p:anim>
                                    <p:anim calcmode="lin" valueType="num">
                                      <p:cBhvr>
                                        <p:cTn id="12" dur="1500" fill="hold"/>
                                        <p:tgtEl>
                                          <p:spTgt spid="37"/>
                                        </p:tgtEl>
                                        <p:attrNameLst>
                                          <p:attrName>ppt_y</p:attrName>
                                        </p:attrNameLst>
                                      </p:cBhvr>
                                      <p:tavLst>
                                        <p:tav tm="0">
                                          <p:val>
                                            <p:strVal val="1+(6*min(max(#ppt_w*#ppt_h,.3),1)-7.4)/-.7*#ppt_h/2"/>
                                          </p:val>
                                        </p:tav>
                                        <p:tav tm="100000">
                                          <p:val>
                                            <p:strVal val="#ppt_y"/>
                                          </p:val>
                                        </p:tav>
                                      </p:tavLst>
                                    </p:anim>
                                  </p:childTnLst>
                                </p:cTn>
                              </p:par>
                            </p:childTnLst>
                          </p:cTn>
                        </p:par>
                        <p:par>
                          <p:cTn id="13" fill="hold">
                            <p:stCondLst>
                              <p:cond delay="2500"/>
                            </p:stCondLst>
                            <p:childTnLst>
                              <p:par>
                                <p:cTn id="14" presetID="10" presetClass="exit" presetSubtype="0" fill="hold" grpId="1" nodeType="afterEffect">
                                  <p:stCondLst>
                                    <p:cond delay="0"/>
                                  </p:stCondLst>
                                  <p:childTnLst>
                                    <p:animEffect transition="out" filter="fade">
                                      <p:cBhvr>
                                        <p:cTn id="15" dur="1400"/>
                                        <p:tgtEl>
                                          <p:spTgt spid="37"/>
                                        </p:tgtEl>
                                      </p:cBhvr>
                                    </p:animEffect>
                                    <p:set>
                                      <p:cBhvr>
                                        <p:cTn id="16" dur="1" fill="hold">
                                          <p:stCondLst>
                                            <p:cond delay="1399"/>
                                          </p:stCondLst>
                                        </p:cTn>
                                        <p:tgtEl>
                                          <p:spTgt spid="37"/>
                                        </p:tgtEl>
                                        <p:attrNameLst>
                                          <p:attrName>style.visibility</p:attrName>
                                        </p:attrNameLst>
                                      </p:cBhvr>
                                      <p:to>
                                        <p:strVal val="hidden"/>
                                      </p:to>
                                    </p:set>
                                  </p:childTnLst>
                                </p:cTn>
                              </p:par>
                            </p:childTnLst>
                          </p:cTn>
                        </p:par>
                        <p:par>
                          <p:cTn id="17" fill="hold">
                            <p:stCondLst>
                              <p:cond delay="3900"/>
                            </p:stCondLst>
                            <p:childTnLst>
                              <p:par>
                                <p:cTn id="18" presetID="53" presetClass="entr" presetSubtype="16" fill="hold" grpId="0" nodeType="after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p:cTn id="20" dur="3000" fill="hold"/>
                                        <p:tgtEl>
                                          <p:spTgt spid="2"/>
                                        </p:tgtEl>
                                        <p:attrNameLst>
                                          <p:attrName>ppt_w</p:attrName>
                                        </p:attrNameLst>
                                      </p:cBhvr>
                                      <p:tavLst>
                                        <p:tav tm="0">
                                          <p:val>
                                            <p:fltVal val="0"/>
                                          </p:val>
                                        </p:tav>
                                        <p:tav tm="100000">
                                          <p:val>
                                            <p:strVal val="#ppt_w"/>
                                          </p:val>
                                        </p:tav>
                                      </p:tavLst>
                                    </p:anim>
                                    <p:anim calcmode="lin" valueType="num">
                                      <p:cBhvr>
                                        <p:cTn id="21" dur="3000" fill="hold"/>
                                        <p:tgtEl>
                                          <p:spTgt spid="2"/>
                                        </p:tgtEl>
                                        <p:attrNameLst>
                                          <p:attrName>ppt_h</p:attrName>
                                        </p:attrNameLst>
                                      </p:cBhvr>
                                      <p:tavLst>
                                        <p:tav tm="0">
                                          <p:val>
                                            <p:fltVal val="0"/>
                                          </p:val>
                                        </p:tav>
                                        <p:tav tm="100000">
                                          <p:val>
                                            <p:strVal val="#ppt_h"/>
                                          </p:val>
                                        </p:tav>
                                      </p:tavLst>
                                    </p:anim>
                                    <p:animEffect transition="in" filter="fade">
                                      <p:cBhvr>
                                        <p:cTn id="22" dur="3000"/>
                                        <p:tgtEl>
                                          <p:spTgt spid="2"/>
                                        </p:tgtEl>
                                      </p:cBhvr>
                                    </p:animEffect>
                                  </p:childTnLst>
                                </p:cTn>
                              </p:par>
                            </p:childTnLst>
                          </p:cTn>
                        </p:par>
                        <p:par>
                          <p:cTn id="23" fill="hold">
                            <p:stCondLst>
                              <p:cond delay="6900"/>
                            </p:stCondLst>
                            <p:childTnLst>
                              <p:par>
                                <p:cTn id="24" presetID="2" presetClass="entr" presetSubtype="8" fill="hold" nodeType="after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2000" fill="hold"/>
                                        <p:tgtEl>
                                          <p:spTgt spid="3"/>
                                        </p:tgtEl>
                                        <p:attrNameLst>
                                          <p:attrName>ppt_x</p:attrName>
                                        </p:attrNameLst>
                                      </p:cBhvr>
                                      <p:tavLst>
                                        <p:tav tm="0">
                                          <p:val>
                                            <p:strVal val="0-#ppt_w/2"/>
                                          </p:val>
                                        </p:tav>
                                        <p:tav tm="100000">
                                          <p:val>
                                            <p:strVal val="#ppt_x"/>
                                          </p:val>
                                        </p:tav>
                                      </p:tavLst>
                                    </p:anim>
                                    <p:anim calcmode="lin" valueType="num">
                                      <p:cBhvr additive="base">
                                        <p:cTn id="27" dur="2000" fill="hold"/>
                                        <p:tgtEl>
                                          <p:spTgt spid="3"/>
                                        </p:tgtEl>
                                        <p:attrNameLst>
                                          <p:attrName>ppt_y</p:attrName>
                                        </p:attrNameLst>
                                      </p:cBhvr>
                                      <p:tavLst>
                                        <p:tav tm="0">
                                          <p:val>
                                            <p:strVal val="#ppt_y"/>
                                          </p:val>
                                        </p:tav>
                                        <p:tav tm="100000">
                                          <p:val>
                                            <p:strVal val="#ppt_y"/>
                                          </p:val>
                                        </p:tav>
                                      </p:tavLst>
                                    </p:anim>
                                  </p:childTnLst>
                                </p:cTn>
                              </p:par>
                              <p:par>
                                <p:cTn id="28" presetID="0" presetClass="path" presetSubtype="0" accel="50000" decel="50000" fill="hold" nodeType="withEffect">
                                  <p:stCondLst>
                                    <p:cond delay="250"/>
                                  </p:stCondLst>
                                  <p:childTnLst>
                                    <p:animMotion origin="layout" path="M 8.33333E-7 0.00277 L 1.08802 0.0086 " pathEditMode="relative" rAng="0" ptsTypes="AA">
                                      <p:cBhvr>
                                        <p:cTn id="29" dur="2000" fill="hold"/>
                                        <p:tgtEl>
                                          <p:spTgt spid="3"/>
                                        </p:tgtEl>
                                        <p:attrNameLst>
                                          <p:attrName>ppt_x,ppt_y</p:attrName>
                                        </p:attrNameLst>
                                      </p:cBhvr>
                                      <p:rCtr x="54392" y="278"/>
                                    </p:animMotion>
                                  </p:childTnLst>
                                </p:cTn>
                              </p:par>
                              <p:par>
                                <p:cTn id="30" presetID="8" presetClass="emph" presetSubtype="0" repeatCount="2000" fill="hold" nodeType="withEffect">
                                  <p:stCondLst>
                                    <p:cond delay="500"/>
                                  </p:stCondLst>
                                  <p:childTnLst>
                                    <p:animRot by="21600000">
                                      <p:cBhvr>
                                        <p:cTn id="31" dur="600" fill="hold"/>
                                        <p:tgtEl>
                                          <p:spTgt spid="3"/>
                                        </p:tgtEl>
                                        <p:attrNameLst>
                                          <p:attrName>r</p:attrName>
                                        </p:attrNameLst>
                                      </p:cBhvr>
                                    </p:animRot>
                                  </p:childTnLst>
                                </p:cTn>
                              </p:par>
                              <p:par>
                                <p:cTn id="32" presetID="10" presetClass="exit" presetSubtype="0" fill="hold" nodeType="withEffect">
                                  <p:stCondLst>
                                    <p:cond delay="2250"/>
                                  </p:stCondLst>
                                  <p:childTnLst>
                                    <p:animEffect transition="out" filter="fade">
                                      <p:cBhvr>
                                        <p:cTn id="33" dur="500"/>
                                        <p:tgtEl>
                                          <p:spTgt spid="3"/>
                                        </p:tgtEl>
                                      </p:cBhvr>
                                    </p:animEffect>
                                    <p:set>
                                      <p:cBhvr>
                                        <p:cTn id="34" dur="1" fill="hold">
                                          <p:stCondLst>
                                            <p:cond delay="4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video>
              <p:cMediaNode vol="80000">
                <p:cTn id="35" fill="hold" display="0">
                  <p:stCondLst>
                    <p:cond delay="indefinite"/>
                  </p:stCondLst>
                </p:cTn>
                <p:tgtEl>
                  <p:spTgt spid="36"/>
                </p:tgtEl>
              </p:cMediaNode>
            </p:video>
          </p:childTnLst>
        </p:cTn>
      </p:par>
    </p:tnLst>
    <p:bldLst>
      <p:bldP spid="2" grpId="0"/>
      <p:bldP spid="37" grpId="1"/>
      <p:bldP spid="37" grpId="2"/>
    </p:bldLst>
  </p:timing>
</p:sld>
</file>

<file path=ppt/slides/slide4.xml><?xml version="1.0" encoding="utf-8"?>
<p:sld xmlns:a="http://schemas.openxmlformats.org/drawingml/2006/main" xmlns:r="http://schemas.openxmlformats.org/officeDocument/2006/relationships" xmlns:p="http://schemas.openxmlformats.org/presentationml/2006/main">
  <p:cSld>
    <p:bg>
      <p:bgPr>
        <a:pattFill prst="trellis">
          <a:fgClr>
            <a:schemeClr val="tx2">
              <a:lumMod val="20000"/>
              <a:lumOff val="80000"/>
            </a:schemeClr>
          </a:fgClr>
          <a:bgClr>
            <a:schemeClr val="bg1"/>
          </a:bgClr>
        </a:pattFill>
        <a:effectLst/>
      </p:bgPr>
    </p:bg>
    <p:spTree>
      <p:nvGrpSpPr>
        <p:cNvPr id="1" name=""/>
        <p:cNvGrpSpPr/>
        <p:nvPr/>
      </p:nvGrpSpPr>
      <p:grpSpPr>
        <a:xfrm>
          <a:off x="0" y="0"/>
          <a:ext cx="0" cy="0"/>
          <a:chOff x="0" y="0"/>
          <a:chExt cx="0" cy="0"/>
        </a:xfrm>
      </p:grpSpPr>
      <p:grpSp>
        <p:nvGrpSpPr>
          <p:cNvPr id="13" name="组合 12"/>
          <p:cNvGrpSpPr>
            <a:grpSpLocks/>
          </p:cNvGrpSpPr>
          <p:nvPr/>
        </p:nvGrpSpPr>
        <p:grpSpPr bwMode="auto">
          <a:xfrm>
            <a:off x="1244600" y="1033463"/>
            <a:ext cx="7072313" cy="3482975"/>
            <a:chOff x="1358950" y="1173758"/>
            <a:chExt cx="7072312" cy="3482975"/>
          </a:xfrm>
        </p:grpSpPr>
        <p:sp>
          <p:nvSpPr>
            <p:cNvPr id="14" name="Freeform 5"/>
            <p:cNvSpPr>
              <a:spLocks/>
            </p:cNvSpPr>
            <p:nvPr/>
          </p:nvSpPr>
          <p:spPr bwMode="auto">
            <a:xfrm>
              <a:off x="1358950" y="1173758"/>
              <a:ext cx="7072312" cy="3482975"/>
            </a:xfrm>
            <a:custGeom>
              <a:avLst/>
              <a:gdLst>
                <a:gd name="T0" fmla="*/ 97 w 9549"/>
                <a:gd name="T1" fmla="*/ 0 h 4700"/>
                <a:gd name="T2" fmla="*/ 9452 w 9549"/>
                <a:gd name="T3" fmla="*/ 0 h 4700"/>
                <a:gd name="T4" fmla="*/ 9549 w 9549"/>
                <a:gd name="T5" fmla="*/ 97 h 4700"/>
                <a:gd name="T6" fmla="*/ 9549 w 9549"/>
                <a:gd name="T7" fmla="*/ 4603 h 4700"/>
                <a:gd name="T8" fmla="*/ 9452 w 9549"/>
                <a:gd name="T9" fmla="*/ 4700 h 4700"/>
                <a:gd name="T10" fmla="*/ 97 w 9549"/>
                <a:gd name="T11" fmla="*/ 4700 h 4700"/>
                <a:gd name="T12" fmla="*/ 0 w 9549"/>
                <a:gd name="T13" fmla="*/ 4603 h 4700"/>
                <a:gd name="T14" fmla="*/ 0 w 9549"/>
                <a:gd name="T15" fmla="*/ 97 h 4700"/>
                <a:gd name="T16" fmla="*/ 97 w 9549"/>
                <a:gd name="T17" fmla="*/ 0 h 4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49" h="4700">
                  <a:moveTo>
                    <a:pt x="97" y="0"/>
                  </a:moveTo>
                  <a:lnTo>
                    <a:pt x="9452" y="0"/>
                  </a:lnTo>
                  <a:cubicBezTo>
                    <a:pt x="9505" y="0"/>
                    <a:pt x="9549" y="43"/>
                    <a:pt x="9549" y="97"/>
                  </a:cubicBezTo>
                  <a:lnTo>
                    <a:pt x="9549" y="4603"/>
                  </a:lnTo>
                  <a:cubicBezTo>
                    <a:pt x="9549" y="4656"/>
                    <a:pt x="9505" y="4700"/>
                    <a:pt x="9452" y="4700"/>
                  </a:cubicBezTo>
                  <a:lnTo>
                    <a:pt x="97" y="4700"/>
                  </a:lnTo>
                  <a:cubicBezTo>
                    <a:pt x="44" y="4700"/>
                    <a:pt x="0" y="4656"/>
                    <a:pt x="0" y="4603"/>
                  </a:cubicBezTo>
                  <a:lnTo>
                    <a:pt x="0" y="97"/>
                  </a:lnTo>
                  <a:cubicBezTo>
                    <a:pt x="0" y="43"/>
                    <a:pt x="44" y="0"/>
                    <a:pt x="97" y="0"/>
                  </a:cubicBezTo>
                  <a:close/>
                </a:path>
              </a:pathLst>
            </a:cu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5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1278" name="Freeform 8"/>
            <p:cNvSpPr>
              <a:spLocks/>
            </p:cNvSpPr>
            <p:nvPr/>
          </p:nvSpPr>
          <p:spPr bwMode="auto">
            <a:xfrm>
              <a:off x="7851825" y="4077295"/>
              <a:ext cx="579437" cy="579438"/>
            </a:xfrm>
            <a:custGeom>
              <a:avLst/>
              <a:gdLst>
                <a:gd name="T0" fmla="*/ 579437 w 782"/>
                <a:gd name="T1" fmla="*/ 0 h 782"/>
                <a:gd name="T2" fmla="*/ 579437 w 782"/>
                <a:gd name="T3" fmla="*/ 507564 h 782"/>
                <a:gd name="T4" fmla="*/ 507563 w 782"/>
                <a:gd name="T5" fmla="*/ 579438 h 782"/>
                <a:gd name="T6" fmla="*/ 0 w 782"/>
                <a:gd name="T7" fmla="*/ 579438 h 782"/>
                <a:gd name="T8" fmla="*/ 579437 w 782"/>
                <a:gd name="T9" fmla="*/ 0 h 782"/>
                <a:gd name="T10" fmla="*/ 0 60000 65536"/>
                <a:gd name="T11" fmla="*/ 0 60000 65536"/>
                <a:gd name="T12" fmla="*/ 0 60000 65536"/>
                <a:gd name="T13" fmla="*/ 0 60000 65536"/>
                <a:gd name="T14" fmla="*/ 0 60000 65536"/>
                <a:gd name="T15" fmla="*/ 0 w 782"/>
                <a:gd name="T16" fmla="*/ 0 h 782"/>
                <a:gd name="T17" fmla="*/ 782 w 782"/>
                <a:gd name="T18" fmla="*/ 782 h 782"/>
              </a:gdLst>
              <a:ahLst/>
              <a:cxnLst>
                <a:cxn ang="T10">
                  <a:pos x="T0" y="T1"/>
                </a:cxn>
                <a:cxn ang="T11">
                  <a:pos x="T2" y="T3"/>
                </a:cxn>
                <a:cxn ang="T12">
                  <a:pos x="T4" y="T5"/>
                </a:cxn>
                <a:cxn ang="T13">
                  <a:pos x="T6" y="T7"/>
                </a:cxn>
                <a:cxn ang="T14">
                  <a:pos x="T8" y="T9"/>
                </a:cxn>
              </a:cxnLst>
              <a:rect l="T15" t="T16" r="T17" b="T18"/>
              <a:pathLst>
                <a:path w="782" h="782">
                  <a:moveTo>
                    <a:pt x="782" y="0"/>
                  </a:moveTo>
                  <a:lnTo>
                    <a:pt x="782" y="685"/>
                  </a:lnTo>
                  <a:cubicBezTo>
                    <a:pt x="782" y="738"/>
                    <a:pt x="738" y="782"/>
                    <a:pt x="685" y="782"/>
                  </a:cubicBezTo>
                  <a:lnTo>
                    <a:pt x="0" y="782"/>
                  </a:lnTo>
                  <a:lnTo>
                    <a:pt x="782" y="0"/>
                  </a:lnTo>
                  <a:close/>
                </a:path>
              </a:pathLst>
            </a:custGeom>
            <a:solidFill>
              <a:schemeClr val="accent2"/>
            </a:solidFill>
            <a:ln w="9525">
              <a:noFill/>
              <a:round/>
              <a:headEnd/>
              <a:tailEnd/>
            </a:ln>
          </p:spPr>
          <p:txBody>
            <a:bodyPr/>
            <a:lstStyle/>
            <a:p>
              <a:endParaRPr lang="zh-CN" altLang="en-US"/>
            </a:p>
          </p:txBody>
        </p:sp>
      </p:grpSp>
      <p:sp>
        <p:nvSpPr>
          <p:cNvPr id="16" name="Freeform 6"/>
          <p:cNvSpPr>
            <a:spLocks/>
          </p:cNvSpPr>
          <p:nvPr/>
        </p:nvSpPr>
        <p:spPr bwMode="auto">
          <a:xfrm>
            <a:off x="1146175" y="831850"/>
            <a:ext cx="2422525" cy="193675"/>
          </a:xfrm>
          <a:custGeom>
            <a:avLst/>
            <a:gdLst>
              <a:gd name="T0" fmla="*/ 249 w 3270"/>
              <a:gd name="T1" fmla="*/ 261 h 261"/>
              <a:gd name="T2" fmla="*/ 3270 w 3270"/>
              <a:gd name="T3" fmla="*/ 261 h 261"/>
              <a:gd name="T4" fmla="*/ 3022 w 3270"/>
              <a:gd name="T5" fmla="*/ 0 h 261"/>
              <a:gd name="T6" fmla="*/ 0 w 3270"/>
              <a:gd name="T7" fmla="*/ 0 h 261"/>
              <a:gd name="T8" fmla="*/ 249 w 3270"/>
              <a:gd name="T9" fmla="*/ 261 h 261"/>
            </a:gdLst>
            <a:ahLst/>
            <a:cxnLst>
              <a:cxn ang="0">
                <a:pos x="T0" y="T1"/>
              </a:cxn>
              <a:cxn ang="0">
                <a:pos x="T2" y="T3"/>
              </a:cxn>
              <a:cxn ang="0">
                <a:pos x="T4" y="T5"/>
              </a:cxn>
              <a:cxn ang="0">
                <a:pos x="T6" y="T7"/>
              </a:cxn>
              <a:cxn ang="0">
                <a:pos x="T8" y="T9"/>
              </a:cxn>
            </a:cxnLst>
            <a:rect l="0" t="0" r="r" b="b"/>
            <a:pathLst>
              <a:path w="3270" h="261">
                <a:moveTo>
                  <a:pt x="249" y="261"/>
                </a:moveTo>
                <a:lnTo>
                  <a:pt x="3270" y="261"/>
                </a:lnTo>
                <a:lnTo>
                  <a:pt x="3022" y="0"/>
                </a:lnTo>
                <a:lnTo>
                  <a:pt x="0" y="0"/>
                </a:lnTo>
                <a:lnTo>
                  <a:pt x="249" y="261"/>
                </a:lnTo>
                <a:close/>
              </a:path>
            </a:pathLst>
          </a:custGeom>
          <a:solidFill>
            <a:schemeClr val="accent4">
              <a:lumMod val="75000"/>
            </a:schemeClr>
          </a:solidFill>
          <a:ln>
            <a:noFill/>
          </a:ln>
        </p:spPr>
        <p:txBody>
          <a:bodyPr/>
          <a:lstStyle/>
          <a:p>
            <a:pPr fontAlgn="auto">
              <a:spcBef>
                <a:spcPts val="0"/>
              </a:spcBef>
              <a:spcAft>
                <a:spcPts val="0"/>
              </a:spcAft>
              <a:defRPr/>
            </a:pPr>
            <a:endParaRPr lang="zh-CN" altLang="en-US">
              <a:solidFill>
                <a:srgbClr val="FEAE01"/>
              </a:solidFill>
              <a:latin typeface="微软雅黑" panose="020B0503020204020204" pitchFamily="34" charset="-122"/>
              <a:ea typeface="微软雅黑" panose="020B0503020204020204" pitchFamily="34" charset="-122"/>
            </a:endParaRPr>
          </a:p>
        </p:txBody>
      </p:sp>
      <p:sp>
        <p:nvSpPr>
          <p:cNvPr id="17" name="Freeform 7"/>
          <p:cNvSpPr>
            <a:spLocks/>
          </p:cNvSpPr>
          <p:nvPr/>
        </p:nvSpPr>
        <p:spPr bwMode="auto">
          <a:xfrm>
            <a:off x="1146175" y="831850"/>
            <a:ext cx="2238375" cy="1554163"/>
          </a:xfrm>
          <a:custGeom>
            <a:avLst/>
            <a:gdLst>
              <a:gd name="T0" fmla="*/ 2238375 w 3022"/>
              <a:gd name="T1" fmla="*/ 0 h 2098"/>
              <a:gd name="T2" fmla="*/ 0 w 3022"/>
              <a:gd name="T3" fmla="*/ 0 h 2098"/>
              <a:gd name="T4" fmla="*/ 0 w 3022"/>
              <a:gd name="T5" fmla="*/ 1554163 h 2098"/>
              <a:gd name="T6" fmla="*/ 1603601 w 3022"/>
              <a:gd name="T7" fmla="*/ 1554163 h 2098"/>
              <a:gd name="T8" fmla="*/ 2238375 w 3022"/>
              <a:gd name="T9" fmla="*/ 0 h 2098"/>
              <a:gd name="T10" fmla="*/ 0 60000 65536"/>
              <a:gd name="T11" fmla="*/ 0 60000 65536"/>
              <a:gd name="T12" fmla="*/ 0 60000 65536"/>
              <a:gd name="T13" fmla="*/ 0 60000 65536"/>
              <a:gd name="T14" fmla="*/ 0 60000 65536"/>
              <a:gd name="T15" fmla="*/ 0 w 3022"/>
              <a:gd name="T16" fmla="*/ 0 h 2098"/>
              <a:gd name="T17" fmla="*/ 3022 w 3022"/>
              <a:gd name="T18" fmla="*/ 2098 h 2098"/>
            </a:gdLst>
            <a:ahLst/>
            <a:cxnLst>
              <a:cxn ang="T10">
                <a:pos x="T0" y="T1"/>
              </a:cxn>
              <a:cxn ang="T11">
                <a:pos x="T2" y="T3"/>
              </a:cxn>
              <a:cxn ang="T12">
                <a:pos x="T4" y="T5"/>
              </a:cxn>
              <a:cxn ang="T13">
                <a:pos x="T6" y="T7"/>
              </a:cxn>
              <a:cxn ang="T14">
                <a:pos x="T8" y="T9"/>
              </a:cxn>
            </a:cxnLst>
            <a:rect l="T15" t="T16" r="T17" b="T18"/>
            <a:pathLst>
              <a:path w="3022" h="2098">
                <a:moveTo>
                  <a:pt x="3022" y="0"/>
                </a:moveTo>
                <a:lnTo>
                  <a:pt x="0" y="0"/>
                </a:lnTo>
                <a:lnTo>
                  <a:pt x="0" y="2098"/>
                </a:lnTo>
                <a:lnTo>
                  <a:pt x="2165" y="2098"/>
                </a:lnTo>
                <a:lnTo>
                  <a:pt x="3022" y="0"/>
                </a:lnTo>
                <a:close/>
              </a:path>
            </a:pathLst>
          </a:custGeom>
          <a:solidFill>
            <a:schemeClr val="accent2"/>
          </a:solidFill>
          <a:ln w="9525">
            <a:noFill/>
            <a:round/>
            <a:headEnd/>
            <a:tailEnd/>
          </a:ln>
        </p:spPr>
        <p:txBody>
          <a:bodyPr/>
          <a:lstStyle/>
          <a:p>
            <a:endParaRPr lang="zh-CN" altLang="en-US"/>
          </a:p>
        </p:txBody>
      </p:sp>
      <p:sp>
        <p:nvSpPr>
          <p:cNvPr id="11269" name="Freeform 9"/>
          <p:cNvSpPr>
            <a:spLocks noEditPoints="1"/>
          </p:cNvSpPr>
          <p:nvPr/>
        </p:nvSpPr>
        <p:spPr bwMode="auto">
          <a:xfrm>
            <a:off x="8039100" y="4262438"/>
            <a:ext cx="198438" cy="198437"/>
          </a:xfrm>
          <a:custGeom>
            <a:avLst/>
            <a:gdLst>
              <a:gd name="T0" fmla="*/ 108104 w 268"/>
              <a:gd name="T1" fmla="*/ 167339 h 268"/>
              <a:gd name="T2" fmla="*/ 92555 w 268"/>
              <a:gd name="T3" fmla="*/ 154752 h 268"/>
              <a:gd name="T4" fmla="*/ 131057 w 268"/>
              <a:gd name="T5" fmla="*/ 109585 h 268"/>
              <a:gd name="T6" fmla="*/ 31839 w 268"/>
              <a:gd name="T7" fmla="*/ 109585 h 268"/>
              <a:gd name="T8" fmla="*/ 31839 w 268"/>
              <a:gd name="T9" fmla="*/ 88853 h 268"/>
              <a:gd name="T10" fmla="*/ 131057 w 268"/>
              <a:gd name="T11" fmla="*/ 88853 h 268"/>
              <a:gd name="T12" fmla="*/ 92555 w 268"/>
              <a:gd name="T13" fmla="*/ 44426 h 268"/>
              <a:gd name="T14" fmla="*/ 108104 w 268"/>
              <a:gd name="T15" fmla="*/ 31098 h 268"/>
              <a:gd name="T16" fmla="*/ 165858 w 268"/>
              <a:gd name="T17" fmla="*/ 99219 h 268"/>
              <a:gd name="T18" fmla="*/ 108104 w 268"/>
              <a:gd name="T19" fmla="*/ 167339 h 268"/>
              <a:gd name="T20" fmla="*/ 99219 w 268"/>
              <a:gd name="T21" fmla="*/ 0 h 268"/>
              <a:gd name="T22" fmla="*/ 198437 w 268"/>
              <a:gd name="T23" fmla="*/ 99219 h 268"/>
              <a:gd name="T24" fmla="*/ 99219 w 268"/>
              <a:gd name="T25" fmla="*/ 198438 h 268"/>
              <a:gd name="T26" fmla="*/ 0 w 268"/>
              <a:gd name="T27" fmla="*/ 99219 h 268"/>
              <a:gd name="T28" fmla="*/ 99219 w 268"/>
              <a:gd name="T29" fmla="*/ 0 h 268"/>
              <a:gd name="T30" fmla="*/ 99219 w 268"/>
              <a:gd name="T31" fmla="*/ 12587 h 268"/>
              <a:gd name="T32" fmla="*/ 185109 w 268"/>
              <a:gd name="T33" fmla="*/ 99219 h 268"/>
              <a:gd name="T34" fmla="*/ 99219 w 268"/>
              <a:gd name="T35" fmla="*/ 185850 h 268"/>
              <a:gd name="T36" fmla="*/ 12587 w 268"/>
              <a:gd name="T37" fmla="*/ 99219 h 268"/>
              <a:gd name="T38" fmla="*/ 99219 w 268"/>
              <a:gd name="T39" fmla="*/ 12587 h 26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68"/>
              <a:gd name="T61" fmla="*/ 0 h 268"/>
              <a:gd name="T62" fmla="*/ 268 w 268"/>
              <a:gd name="T63" fmla="*/ 268 h 26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68" h="268">
                <a:moveTo>
                  <a:pt x="146" y="226"/>
                </a:moveTo>
                <a:lnTo>
                  <a:pt x="125" y="209"/>
                </a:lnTo>
                <a:lnTo>
                  <a:pt x="177" y="148"/>
                </a:lnTo>
                <a:lnTo>
                  <a:pt x="43" y="148"/>
                </a:lnTo>
                <a:lnTo>
                  <a:pt x="43" y="120"/>
                </a:lnTo>
                <a:lnTo>
                  <a:pt x="177" y="120"/>
                </a:lnTo>
                <a:lnTo>
                  <a:pt x="125" y="60"/>
                </a:lnTo>
                <a:lnTo>
                  <a:pt x="146" y="42"/>
                </a:lnTo>
                <a:lnTo>
                  <a:pt x="224" y="134"/>
                </a:lnTo>
                <a:lnTo>
                  <a:pt x="146" y="226"/>
                </a:lnTo>
                <a:close/>
                <a:moveTo>
                  <a:pt x="134" y="0"/>
                </a:moveTo>
                <a:cubicBezTo>
                  <a:pt x="208" y="0"/>
                  <a:pt x="268" y="60"/>
                  <a:pt x="268" y="134"/>
                </a:cubicBezTo>
                <a:cubicBezTo>
                  <a:pt x="268" y="208"/>
                  <a:pt x="208" y="268"/>
                  <a:pt x="134" y="268"/>
                </a:cubicBezTo>
                <a:cubicBezTo>
                  <a:pt x="60" y="268"/>
                  <a:pt x="0" y="208"/>
                  <a:pt x="0" y="134"/>
                </a:cubicBezTo>
                <a:cubicBezTo>
                  <a:pt x="0" y="60"/>
                  <a:pt x="60" y="0"/>
                  <a:pt x="134" y="0"/>
                </a:cubicBezTo>
                <a:close/>
                <a:moveTo>
                  <a:pt x="134" y="17"/>
                </a:moveTo>
                <a:cubicBezTo>
                  <a:pt x="198" y="17"/>
                  <a:pt x="250" y="70"/>
                  <a:pt x="250" y="134"/>
                </a:cubicBezTo>
                <a:cubicBezTo>
                  <a:pt x="250" y="199"/>
                  <a:pt x="198" y="251"/>
                  <a:pt x="134" y="251"/>
                </a:cubicBezTo>
                <a:cubicBezTo>
                  <a:pt x="69" y="251"/>
                  <a:pt x="17" y="199"/>
                  <a:pt x="17" y="134"/>
                </a:cubicBezTo>
                <a:cubicBezTo>
                  <a:pt x="17" y="70"/>
                  <a:pt x="69" y="17"/>
                  <a:pt x="134" y="17"/>
                </a:cubicBezTo>
                <a:close/>
              </a:path>
            </a:pathLst>
          </a:custGeom>
          <a:solidFill>
            <a:srgbClr val="FFFFFF"/>
          </a:solidFill>
          <a:ln w="9525">
            <a:noFill/>
            <a:round/>
            <a:headEnd/>
            <a:tailEnd/>
          </a:ln>
        </p:spPr>
        <p:txBody>
          <a:bodyPr/>
          <a:lstStyle/>
          <a:p>
            <a:endParaRPr lang="zh-CN" altLang="en-US"/>
          </a:p>
        </p:txBody>
      </p:sp>
      <p:sp>
        <p:nvSpPr>
          <p:cNvPr id="19" name="TextBox 18"/>
          <p:cNvSpPr txBox="1">
            <a:spLocks noChangeArrowheads="1"/>
          </p:cNvSpPr>
          <p:nvPr/>
        </p:nvSpPr>
        <p:spPr bwMode="auto">
          <a:xfrm>
            <a:off x="1755775" y="996950"/>
            <a:ext cx="698500" cy="1322388"/>
          </a:xfrm>
          <a:prstGeom prst="rect">
            <a:avLst/>
          </a:prstGeom>
          <a:noFill/>
          <a:ln w="9525">
            <a:noFill/>
            <a:miter lim="800000"/>
            <a:headEnd/>
            <a:tailEnd/>
          </a:ln>
        </p:spPr>
        <p:txBody>
          <a:bodyPr>
            <a:spAutoFit/>
          </a:bodyPr>
          <a:lstStyle/>
          <a:p>
            <a:r>
              <a:rPr lang="en-US" altLang="zh-CN" sz="8000" b="1">
                <a:solidFill>
                  <a:srgbClr val="F8F8F8"/>
                </a:solidFill>
                <a:latin typeface="微软雅黑" pitchFamily="34" charset="-122"/>
                <a:ea typeface="微软雅黑" pitchFamily="34" charset="-122"/>
              </a:rPr>
              <a:t>1</a:t>
            </a:r>
            <a:endParaRPr lang="zh-CN" altLang="en-US" sz="8000" b="1">
              <a:solidFill>
                <a:srgbClr val="F8F8F8"/>
              </a:solidFill>
              <a:latin typeface="微软雅黑" pitchFamily="34" charset="-122"/>
              <a:ea typeface="微软雅黑" pitchFamily="34" charset="-122"/>
            </a:endParaRPr>
          </a:p>
        </p:txBody>
      </p:sp>
      <p:sp>
        <p:nvSpPr>
          <p:cNvPr id="20" name="TextBox 19"/>
          <p:cNvSpPr txBox="1">
            <a:spLocks noChangeArrowheads="1"/>
          </p:cNvSpPr>
          <p:nvPr/>
        </p:nvSpPr>
        <p:spPr bwMode="auto">
          <a:xfrm>
            <a:off x="3267075" y="1397000"/>
            <a:ext cx="4040188" cy="584200"/>
          </a:xfrm>
          <a:prstGeom prst="rect">
            <a:avLst/>
          </a:prstGeom>
          <a:noFill/>
          <a:ln w="9525">
            <a:noFill/>
            <a:miter lim="800000"/>
            <a:headEnd/>
            <a:tailEnd/>
          </a:ln>
        </p:spPr>
        <p:txBody>
          <a:bodyPr>
            <a:spAutoFit/>
          </a:bodyPr>
          <a:lstStyle/>
          <a:p>
            <a:r>
              <a:rPr lang="zh-CN" altLang="en-US" sz="3200" b="1">
                <a:solidFill>
                  <a:srgbClr val="2B2A30"/>
                </a:solidFill>
                <a:latin typeface="微软雅黑" pitchFamily="34" charset="-122"/>
                <a:ea typeface="微软雅黑" pitchFamily="34" charset="-122"/>
              </a:rPr>
              <a:t>请输入第一部分标题</a:t>
            </a:r>
          </a:p>
        </p:txBody>
      </p:sp>
      <p:sp>
        <p:nvSpPr>
          <p:cNvPr id="21" name="Rectangle 13"/>
          <p:cNvSpPr>
            <a:spLocks noChangeArrowheads="1"/>
          </p:cNvSpPr>
          <p:nvPr/>
        </p:nvSpPr>
        <p:spPr bwMode="auto">
          <a:xfrm>
            <a:off x="1236663" y="1711325"/>
            <a:ext cx="566737" cy="354013"/>
          </a:xfrm>
          <a:prstGeom prst="rect">
            <a:avLst/>
          </a:prstGeom>
          <a:noFill/>
          <a:ln w="9525">
            <a:noFill/>
            <a:miter lim="800000"/>
            <a:headEnd/>
            <a:tailEnd/>
          </a:ln>
        </p:spPr>
        <p:txBody>
          <a:bodyPr wrap="none" lIns="0" tIns="0" rIns="0" bIns="0">
            <a:spAutoFit/>
          </a:bodyPr>
          <a:lstStyle/>
          <a:p>
            <a:r>
              <a:rPr lang="zh-CN" altLang="zh-CN" sz="2300">
                <a:solidFill>
                  <a:srgbClr val="FFFFFF"/>
                </a:solidFill>
                <a:latin typeface="微软雅黑" pitchFamily="34" charset="-122"/>
                <a:ea typeface="微软雅黑" pitchFamily="34" charset="-122"/>
              </a:rPr>
              <a:t>Part</a:t>
            </a:r>
            <a:endParaRPr lang="zh-CN" altLang="zh-CN">
              <a:solidFill>
                <a:srgbClr val="FEAE01"/>
              </a:solidFill>
              <a:latin typeface="微软雅黑" pitchFamily="34" charset="-122"/>
              <a:ea typeface="微软雅黑" pitchFamily="34" charset="-122"/>
            </a:endParaRPr>
          </a:p>
        </p:txBody>
      </p:sp>
      <p:sp>
        <p:nvSpPr>
          <p:cNvPr id="22" name="TextBox 21"/>
          <p:cNvSpPr txBox="1">
            <a:spLocks noChangeArrowheads="1"/>
          </p:cNvSpPr>
          <p:nvPr/>
        </p:nvSpPr>
        <p:spPr bwMode="auto">
          <a:xfrm>
            <a:off x="2105025" y="2647950"/>
            <a:ext cx="5318125" cy="1014413"/>
          </a:xfrm>
          <a:prstGeom prst="rect">
            <a:avLst/>
          </a:prstGeom>
          <a:noFill/>
          <a:ln w="9525">
            <a:noFill/>
            <a:miter lim="800000"/>
            <a:headEnd/>
            <a:tailEnd/>
          </a:ln>
        </p:spPr>
        <p:txBody>
          <a:bodyPr>
            <a:spAutoFit/>
          </a:bodyPr>
          <a:lstStyle/>
          <a:p>
            <a:pPr>
              <a:lnSpc>
                <a:spcPct val="150000"/>
              </a:lnSpc>
            </a:pPr>
            <a:r>
              <a:rPr lang="zh-CN" altLang="en-US" sz="2000">
                <a:solidFill>
                  <a:srgbClr val="2B2A30"/>
                </a:solidFill>
                <a:latin typeface="微软雅黑" pitchFamily="34" charset="-122"/>
                <a:ea typeface="微软雅黑" pitchFamily="34" charset="-122"/>
              </a:rPr>
              <a:t>点击添加文字内容点击添加文字内容点击添加文字内容点击添加文字内容点击添加文字内容。</a:t>
            </a:r>
          </a:p>
        </p:txBody>
      </p:sp>
      <p:sp>
        <p:nvSpPr>
          <p:cNvPr id="23" name="TextBox 22"/>
          <p:cNvSpPr txBox="1">
            <a:spLocks noChangeArrowheads="1"/>
          </p:cNvSpPr>
          <p:nvPr/>
        </p:nvSpPr>
        <p:spPr bwMode="auto">
          <a:xfrm>
            <a:off x="3246438" y="1990725"/>
            <a:ext cx="4276725" cy="368300"/>
          </a:xfrm>
          <a:prstGeom prst="rect">
            <a:avLst/>
          </a:prstGeom>
          <a:noFill/>
          <a:ln w="9525">
            <a:noFill/>
            <a:miter lim="800000"/>
            <a:headEnd/>
            <a:tailEnd/>
          </a:ln>
        </p:spPr>
        <p:txBody>
          <a:bodyPr>
            <a:spAutoFit/>
          </a:bodyPr>
          <a:lstStyle/>
          <a:p>
            <a:r>
              <a:rPr lang="en-US" altLang="zh-CN">
                <a:solidFill>
                  <a:srgbClr val="2B2A30"/>
                </a:solidFill>
                <a:latin typeface="微软雅黑" pitchFamily="34" charset="-122"/>
                <a:ea typeface="微软雅黑" pitchFamily="34" charset="-122"/>
              </a:rPr>
              <a:t>◎</a:t>
            </a:r>
            <a:r>
              <a:rPr lang="zh-CN" altLang="en-US">
                <a:solidFill>
                  <a:srgbClr val="2B2A30"/>
                </a:solidFill>
                <a:latin typeface="微软雅黑" pitchFamily="34" charset="-122"/>
                <a:ea typeface="微软雅黑" pitchFamily="34" charset="-122"/>
              </a:rPr>
              <a:t>节标题一   </a:t>
            </a:r>
            <a:r>
              <a:rPr lang="en-US" altLang="zh-CN">
                <a:solidFill>
                  <a:srgbClr val="2B2A30"/>
                </a:solidFill>
                <a:latin typeface="微软雅黑" pitchFamily="34" charset="-122"/>
                <a:ea typeface="微软雅黑" pitchFamily="34" charset="-122"/>
              </a:rPr>
              <a:t>◎</a:t>
            </a:r>
            <a:r>
              <a:rPr lang="zh-CN" altLang="en-US">
                <a:solidFill>
                  <a:srgbClr val="2B2A30"/>
                </a:solidFill>
                <a:latin typeface="微软雅黑" pitchFamily="34" charset="-122"/>
                <a:ea typeface="微软雅黑" pitchFamily="34" charset="-122"/>
              </a:rPr>
              <a:t>节标题二  </a:t>
            </a:r>
            <a:r>
              <a:rPr lang="en-US" altLang="zh-CN">
                <a:solidFill>
                  <a:srgbClr val="2B2A30"/>
                </a:solidFill>
                <a:latin typeface="微软雅黑" pitchFamily="34" charset="-122"/>
                <a:ea typeface="微软雅黑" pitchFamily="34" charset="-122"/>
              </a:rPr>
              <a:t>◎</a:t>
            </a:r>
            <a:r>
              <a:rPr lang="zh-CN" altLang="en-US">
                <a:solidFill>
                  <a:srgbClr val="2B2A30"/>
                </a:solidFill>
                <a:latin typeface="微软雅黑" pitchFamily="34" charset="-122"/>
                <a:ea typeface="微软雅黑" pitchFamily="34" charset="-122"/>
              </a:rPr>
              <a:t>节标题三</a:t>
            </a:r>
          </a:p>
        </p:txBody>
      </p:sp>
    </p:spTree>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down)">
                                      <p:cBhvr>
                                        <p:cTn id="11" dur="500"/>
                                        <p:tgtEl>
                                          <p:spTgt spid="16"/>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up)">
                                      <p:cBhvr>
                                        <p:cTn id="15" dur="500"/>
                                        <p:tgtEl>
                                          <p:spTgt spid="17"/>
                                        </p:tgtEl>
                                      </p:cBhvr>
                                    </p:animEffect>
                                  </p:childTnLst>
                                </p:cTn>
                              </p:par>
                            </p:childTnLst>
                          </p:cTn>
                        </p:par>
                        <p:par>
                          <p:cTn id="16" fill="hold">
                            <p:stCondLst>
                              <p:cond delay="1500"/>
                            </p:stCondLst>
                            <p:childTnLst>
                              <p:par>
                                <p:cTn id="17" presetID="31" presetClass="entr" presetSubtype="0"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p:cTn id="19" dur="500" fill="hold"/>
                                        <p:tgtEl>
                                          <p:spTgt spid="19"/>
                                        </p:tgtEl>
                                        <p:attrNameLst>
                                          <p:attrName>ppt_w</p:attrName>
                                        </p:attrNameLst>
                                      </p:cBhvr>
                                      <p:tavLst>
                                        <p:tav tm="0">
                                          <p:val>
                                            <p:fltVal val="0"/>
                                          </p:val>
                                        </p:tav>
                                        <p:tav tm="100000">
                                          <p:val>
                                            <p:strVal val="#ppt_w"/>
                                          </p:val>
                                        </p:tav>
                                      </p:tavLst>
                                    </p:anim>
                                    <p:anim calcmode="lin" valueType="num">
                                      <p:cBhvr>
                                        <p:cTn id="20" dur="500" fill="hold"/>
                                        <p:tgtEl>
                                          <p:spTgt spid="19"/>
                                        </p:tgtEl>
                                        <p:attrNameLst>
                                          <p:attrName>ppt_h</p:attrName>
                                        </p:attrNameLst>
                                      </p:cBhvr>
                                      <p:tavLst>
                                        <p:tav tm="0">
                                          <p:val>
                                            <p:fltVal val="0"/>
                                          </p:val>
                                        </p:tav>
                                        <p:tav tm="100000">
                                          <p:val>
                                            <p:strVal val="#ppt_h"/>
                                          </p:val>
                                        </p:tav>
                                      </p:tavLst>
                                    </p:anim>
                                    <p:anim calcmode="lin" valueType="num">
                                      <p:cBhvr>
                                        <p:cTn id="21" dur="500" fill="hold"/>
                                        <p:tgtEl>
                                          <p:spTgt spid="19"/>
                                        </p:tgtEl>
                                        <p:attrNameLst>
                                          <p:attrName>style.rotation</p:attrName>
                                        </p:attrNameLst>
                                      </p:cBhvr>
                                      <p:tavLst>
                                        <p:tav tm="0">
                                          <p:val>
                                            <p:fltVal val="90"/>
                                          </p:val>
                                        </p:tav>
                                        <p:tav tm="100000">
                                          <p:val>
                                            <p:fltVal val="0"/>
                                          </p:val>
                                        </p:tav>
                                      </p:tavLst>
                                    </p:anim>
                                    <p:animEffect transition="in" filter="fade">
                                      <p:cBhvr>
                                        <p:cTn id="22" dur="500"/>
                                        <p:tgtEl>
                                          <p:spTgt spid="19"/>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21"/>
                                        </p:tgtEl>
                                        <p:attrNameLst>
                                          <p:attrName>style.visibility</p:attrName>
                                        </p:attrNameLst>
                                      </p:cBhvr>
                                      <p:to>
                                        <p:strVal val="visible"/>
                                      </p:to>
                                    </p:set>
                                    <p:anim calcmode="lin" valueType="num">
                                      <p:cBhvr>
                                        <p:cTn id="25" dur="500" fill="hold"/>
                                        <p:tgtEl>
                                          <p:spTgt spid="21"/>
                                        </p:tgtEl>
                                        <p:attrNameLst>
                                          <p:attrName>ppt_w</p:attrName>
                                        </p:attrNameLst>
                                      </p:cBhvr>
                                      <p:tavLst>
                                        <p:tav tm="0">
                                          <p:val>
                                            <p:fltVal val="0"/>
                                          </p:val>
                                        </p:tav>
                                        <p:tav tm="100000">
                                          <p:val>
                                            <p:strVal val="#ppt_w"/>
                                          </p:val>
                                        </p:tav>
                                      </p:tavLst>
                                    </p:anim>
                                    <p:anim calcmode="lin" valueType="num">
                                      <p:cBhvr>
                                        <p:cTn id="26" dur="500" fill="hold"/>
                                        <p:tgtEl>
                                          <p:spTgt spid="21"/>
                                        </p:tgtEl>
                                        <p:attrNameLst>
                                          <p:attrName>ppt_h</p:attrName>
                                        </p:attrNameLst>
                                      </p:cBhvr>
                                      <p:tavLst>
                                        <p:tav tm="0">
                                          <p:val>
                                            <p:fltVal val="0"/>
                                          </p:val>
                                        </p:tav>
                                        <p:tav tm="100000">
                                          <p:val>
                                            <p:strVal val="#ppt_h"/>
                                          </p:val>
                                        </p:tav>
                                      </p:tavLst>
                                    </p:anim>
                                    <p:anim calcmode="lin" valueType="num">
                                      <p:cBhvr>
                                        <p:cTn id="27" dur="500" fill="hold"/>
                                        <p:tgtEl>
                                          <p:spTgt spid="21"/>
                                        </p:tgtEl>
                                        <p:attrNameLst>
                                          <p:attrName>style.rotation</p:attrName>
                                        </p:attrNameLst>
                                      </p:cBhvr>
                                      <p:tavLst>
                                        <p:tav tm="0">
                                          <p:val>
                                            <p:fltVal val="90"/>
                                          </p:val>
                                        </p:tav>
                                        <p:tav tm="100000">
                                          <p:val>
                                            <p:fltVal val="0"/>
                                          </p:val>
                                        </p:tav>
                                      </p:tavLst>
                                    </p:anim>
                                    <p:animEffect transition="in" filter="fade">
                                      <p:cBhvr>
                                        <p:cTn id="28" dur="500"/>
                                        <p:tgtEl>
                                          <p:spTgt spid="21"/>
                                        </p:tgtEl>
                                      </p:cBhvr>
                                    </p:animEffect>
                                  </p:childTnLst>
                                </p:cTn>
                              </p:par>
                            </p:childTnLst>
                          </p:cTn>
                        </p:par>
                        <p:par>
                          <p:cTn id="29" fill="hold">
                            <p:stCondLst>
                              <p:cond delay="2000"/>
                            </p:stCondLst>
                            <p:childTnLst>
                              <p:par>
                                <p:cTn id="30" presetID="22" presetClass="entr" presetSubtype="8" fill="hold" grpId="0" nodeType="after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wipe(left)">
                                      <p:cBhvr>
                                        <p:cTn id="32" dur="500"/>
                                        <p:tgtEl>
                                          <p:spTgt spid="20"/>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wipe(left)">
                                      <p:cBhvr>
                                        <p:cTn id="35" dur="500"/>
                                        <p:tgtEl>
                                          <p:spTgt spid="23"/>
                                        </p:tgtEl>
                                      </p:cBhvr>
                                    </p:animEffect>
                                  </p:childTnLst>
                                </p:cTn>
                              </p:par>
                            </p:childTnLst>
                          </p:cTn>
                        </p:par>
                        <p:par>
                          <p:cTn id="36" fill="hold">
                            <p:stCondLst>
                              <p:cond delay="2500"/>
                            </p:stCondLst>
                            <p:childTnLst>
                              <p:par>
                                <p:cTn id="37" presetID="31" presetClass="entr" presetSubtype="0" fill="hold" grpId="0" nodeType="afterEffect">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cBhvr>
                                        <p:cTn id="39" dur="500" fill="hold"/>
                                        <p:tgtEl>
                                          <p:spTgt spid="22"/>
                                        </p:tgtEl>
                                        <p:attrNameLst>
                                          <p:attrName>ppt_w</p:attrName>
                                        </p:attrNameLst>
                                      </p:cBhvr>
                                      <p:tavLst>
                                        <p:tav tm="0">
                                          <p:val>
                                            <p:fltVal val="0"/>
                                          </p:val>
                                        </p:tav>
                                        <p:tav tm="100000">
                                          <p:val>
                                            <p:strVal val="#ppt_w"/>
                                          </p:val>
                                        </p:tav>
                                      </p:tavLst>
                                    </p:anim>
                                    <p:anim calcmode="lin" valueType="num">
                                      <p:cBhvr>
                                        <p:cTn id="40" dur="500" fill="hold"/>
                                        <p:tgtEl>
                                          <p:spTgt spid="22"/>
                                        </p:tgtEl>
                                        <p:attrNameLst>
                                          <p:attrName>ppt_h</p:attrName>
                                        </p:attrNameLst>
                                      </p:cBhvr>
                                      <p:tavLst>
                                        <p:tav tm="0">
                                          <p:val>
                                            <p:fltVal val="0"/>
                                          </p:val>
                                        </p:tav>
                                        <p:tav tm="100000">
                                          <p:val>
                                            <p:strVal val="#ppt_h"/>
                                          </p:val>
                                        </p:tav>
                                      </p:tavLst>
                                    </p:anim>
                                    <p:anim calcmode="lin" valueType="num">
                                      <p:cBhvr>
                                        <p:cTn id="41" dur="500" fill="hold"/>
                                        <p:tgtEl>
                                          <p:spTgt spid="22"/>
                                        </p:tgtEl>
                                        <p:attrNameLst>
                                          <p:attrName>style.rotation</p:attrName>
                                        </p:attrNameLst>
                                      </p:cBhvr>
                                      <p:tavLst>
                                        <p:tav tm="0">
                                          <p:val>
                                            <p:fltVal val="90"/>
                                          </p:val>
                                        </p:tav>
                                        <p:tav tm="100000">
                                          <p:val>
                                            <p:fltVal val="0"/>
                                          </p:val>
                                        </p:tav>
                                      </p:tavLst>
                                    </p:anim>
                                    <p:animEffect transition="in" filter="fade">
                                      <p:cBhvr>
                                        <p:cTn id="4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9" grpId="0"/>
      <p:bldP spid="20" grpId="0"/>
      <p:bldP spid="21" grpId="0"/>
      <p:bldP spid="22" grpId="0"/>
      <p:bldP spid="23"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pattFill prst="trellis">
          <a:fgClr>
            <a:schemeClr val="tx2">
              <a:lumMod val="20000"/>
              <a:lumOff val="80000"/>
            </a:schemeClr>
          </a:fgClr>
          <a:bgClr>
            <a:schemeClr val="bg1"/>
          </a:bgClr>
        </a:pattFill>
        <a:effectLst/>
      </p:bgPr>
    </p:bg>
    <p:spTree>
      <p:nvGrpSpPr>
        <p:cNvPr id="1" name=""/>
        <p:cNvGrpSpPr/>
        <p:nvPr/>
      </p:nvGrpSpPr>
      <p:grpSpPr>
        <a:xfrm>
          <a:off x="0" y="0"/>
          <a:ext cx="0" cy="0"/>
          <a:chOff x="0" y="0"/>
          <a:chExt cx="0" cy="0"/>
        </a:xfrm>
      </p:grpSpPr>
      <p:sp>
        <p:nvSpPr>
          <p:cNvPr id="2" name="矩形 1"/>
          <p:cNvSpPr/>
          <p:nvPr/>
        </p:nvSpPr>
        <p:spPr>
          <a:xfrm>
            <a:off x="360363" y="195263"/>
            <a:ext cx="360362" cy="360362"/>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 name="矩形 2"/>
          <p:cNvSpPr/>
          <p:nvPr/>
        </p:nvSpPr>
        <p:spPr>
          <a:xfrm>
            <a:off x="534988" y="342900"/>
            <a:ext cx="290512" cy="290513"/>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4" name="直接连接符 3"/>
          <p:cNvCxnSpPr/>
          <p:nvPr/>
        </p:nvCxnSpPr>
        <p:spPr>
          <a:xfrm>
            <a:off x="896938" y="608013"/>
            <a:ext cx="8212137"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标题 1"/>
          <p:cNvSpPr txBox="1">
            <a:spLocks/>
          </p:cNvSpPr>
          <p:nvPr/>
        </p:nvSpPr>
        <p:spPr bwMode="auto">
          <a:xfrm>
            <a:off x="1116013" y="95250"/>
            <a:ext cx="8229600" cy="565150"/>
          </a:xfrm>
          <a:prstGeom prst="rect">
            <a:avLst/>
          </a:prstGeom>
          <a:noFill/>
          <a:ln w="9525">
            <a:noFill/>
            <a:miter lim="800000"/>
            <a:headEnd/>
            <a:tailEnd/>
          </a:ln>
        </p:spPr>
        <p:txBody>
          <a:bodyPr/>
          <a:lstStyle/>
          <a:p>
            <a:r>
              <a:rPr lang="zh-CN" altLang="en-US" sz="2800" b="1">
                <a:solidFill>
                  <a:srgbClr val="0070C0"/>
                </a:solidFill>
                <a:latin typeface="微软雅黑" pitchFamily="34" charset="-122"/>
                <a:ea typeface="微软雅黑" pitchFamily="34" charset="-122"/>
              </a:rPr>
              <a:t>点击此处添加标题</a:t>
            </a:r>
          </a:p>
        </p:txBody>
      </p:sp>
      <p:sp>
        <p:nvSpPr>
          <p:cNvPr id="6" name="矩形 5"/>
          <p:cNvSpPr/>
          <p:nvPr/>
        </p:nvSpPr>
        <p:spPr>
          <a:xfrm>
            <a:off x="-107950" y="1206500"/>
            <a:ext cx="9359900" cy="31956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Line 2"/>
          <p:cNvSpPr>
            <a:spLocks noChangeShapeType="1"/>
          </p:cNvSpPr>
          <p:nvPr/>
        </p:nvSpPr>
        <p:spPr bwMode="auto">
          <a:xfrm flipV="1">
            <a:off x="0" y="2820988"/>
            <a:ext cx="11201400" cy="0"/>
          </a:xfrm>
          <a:prstGeom prst="line">
            <a:avLst/>
          </a:prstGeom>
          <a:noFill/>
          <a:ln w="152400">
            <a:solidFill>
              <a:srgbClr val="0070C0"/>
            </a:solidFill>
            <a:round/>
            <a:headEnd/>
            <a:tailEnd type="stealth" w="lg" len="lg"/>
          </a:ln>
        </p:spPr>
        <p:txBody>
          <a:bodyPr/>
          <a:lstStyle/>
          <a:p>
            <a:endParaRPr lang="zh-CN" altLang="en-US"/>
          </a:p>
        </p:txBody>
      </p:sp>
      <p:sp>
        <p:nvSpPr>
          <p:cNvPr id="8" name="AutoShape 4"/>
          <p:cNvSpPr>
            <a:spLocks noChangeAspect="1" noChangeArrowheads="1"/>
          </p:cNvSpPr>
          <p:nvPr/>
        </p:nvSpPr>
        <p:spPr bwMode="auto">
          <a:xfrm>
            <a:off x="6553200" y="2533650"/>
            <a:ext cx="306388" cy="236538"/>
          </a:xfrm>
          <a:prstGeom prst="star4">
            <a:avLst>
              <a:gd name="adj" fmla="val 12500"/>
            </a:avLst>
          </a:prstGeom>
          <a:solidFill>
            <a:schemeClr val="bg1"/>
          </a:solidFill>
          <a:ln w="9525">
            <a:noFill/>
            <a:miter lim="800000"/>
            <a:headEnd/>
            <a:tailEnd/>
          </a:ln>
        </p:spPr>
        <p:txBody>
          <a:bodyPr wrap="none" anchor="ctr"/>
          <a:lstStyle/>
          <a:p>
            <a:endParaRPr lang="zh-CN" altLang="en-US">
              <a:latin typeface="Calibri" pitchFamily="34" charset="0"/>
            </a:endParaRPr>
          </a:p>
        </p:txBody>
      </p:sp>
      <p:sp>
        <p:nvSpPr>
          <p:cNvPr id="9" name="AutoShape 5"/>
          <p:cNvSpPr>
            <a:spLocks noChangeAspect="1" noChangeArrowheads="1"/>
          </p:cNvSpPr>
          <p:nvPr/>
        </p:nvSpPr>
        <p:spPr bwMode="auto">
          <a:xfrm>
            <a:off x="4953000" y="3371850"/>
            <a:ext cx="306388" cy="236538"/>
          </a:xfrm>
          <a:prstGeom prst="star4">
            <a:avLst>
              <a:gd name="adj" fmla="val 12500"/>
            </a:avLst>
          </a:prstGeom>
          <a:solidFill>
            <a:schemeClr val="bg1"/>
          </a:solidFill>
          <a:ln w="9525">
            <a:noFill/>
            <a:miter lim="800000"/>
            <a:headEnd/>
            <a:tailEnd/>
          </a:ln>
        </p:spPr>
        <p:txBody>
          <a:bodyPr wrap="none" anchor="ctr"/>
          <a:lstStyle/>
          <a:p>
            <a:endParaRPr lang="zh-CN" altLang="en-US">
              <a:latin typeface="Calibri" pitchFamily="34" charset="0"/>
            </a:endParaRPr>
          </a:p>
        </p:txBody>
      </p:sp>
      <p:sp>
        <p:nvSpPr>
          <p:cNvPr id="10" name="AutoShape 6"/>
          <p:cNvSpPr>
            <a:spLocks noChangeAspect="1" noChangeArrowheads="1"/>
          </p:cNvSpPr>
          <p:nvPr/>
        </p:nvSpPr>
        <p:spPr bwMode="auto">
          <a:xfrm>
            <a:off x="6094413" y="2220913"/>
            <a:ext cx="306387" cy="236537"/>
          </a:xfrm>
          <a:prstGeom prst="star4">
            <a:avLst>
              <a:gd name="adj" fmla="val 12500"/>
            </a:avLst>
          </a:prstGeom>
          <a:solidFill>
            <a:schemeClr val="bg1"/>
          </a:solidFill>
          <a:ln w="9525">
            <a:noFill/>
            <a:miter lim="800000"/>
            <a:headEnd/>
            <a:tailEnd/>
          </a:ln>
        </p:spPr>
        <p:txBody>
          <a:bodyPr wrap="none" anchor="ctr"/>
          <a:lstStyle/>
          <a:p>
            <a:endParaRPr lang="zh-CN" altLang="en-US">
              <a:latin typeface="Calibri" pitchFamily="34" charset="0"/>
            </a:endParaRPr>
          </a:p>
        </p:txBody>
      </p:sp>
      <p:sp>
        <p:nvSpPr>
          <p:cNvPr id="11" name="AutoShape 7"/>
          <p:cNvSpPr>
            <a:spLocks noChangeAspect="1" noChangeArrowheads="1"/>
          </p:cNvSpPr>
          <p:nvPr/>
        </p:nvSpPr>
        <p:spPr bwMode="auto">
          <a:xfrm>
            <a:off x="5486400" y="2762250"/>
            <a:ext cx="306388" cy="236538"/>
          </a:xfrm>
          <a:prstGeom prst="star4">
            <a:avLst>
              <a:gd name="adj" fmla="val 12500"/>
            </a:avLst>
          </a:prstGeom>
          <a:solidFill>
            <a:schemeClr val="bg1"/>
          </a:solidFill>
          <a:ln w="9525">
            <a:noFill/>
            <a:miter lim="800000"/>
            <a:headEnd/>
            <a:tailEnd/>
          </a:ln>
        </p:spPr>
        <p:txBody>
          <a:bodyPr wrap="none" anchor="ctr"/>
          <a:lstStyle/>
          <a:p>
            <a:endParaRPr lang="zh-CN" altLang="en-US">
              <a:latin typeface="Calibri" pitchFamily="34" charset="0"/>
            </a:endParaRPr>
          </a:p>
        </p:txBody>
      </p:sp>
      <p:sp>
        <p:nvSpPr>
          <p:cNvPr id="12" name="AutoShape 8"/>
          <p:cNvSpPr>
            <a:spLocks noChangeAspect="1" noChangeArrowheads="1"/>
          </p:cNvSpPr>
          <p:nvPr/>
        </p:nvSpPr>
        <p:spPr bwMode="auto">
          <a:xfrm>
            <a:off x="4953000" y="2762250"/>
            <a:ext cx="306388" cy="236538"/>
          </a:xfrm>
          <a:prstGeom prst="star4">
            <a:avLst>
              <a:gd name="adj" fmla="val 12500"/>
            </a:avLst>
          </a:prstGeom>
          <a:solidFill>
            <a:schemeClr val="bg1"/>
          </a:solidFill>
          <a:ln w="9525">
            <a:noFill/>
            <a:miter lim="800000"/>
            <a:headEnd/>
            <a:tailEnd/>
          </a:ln>
        </p:spPr>
        <p:txBody>
          <a:bodyPr wrap="none" anchor="ctr"/>
          <a:lstStyle/>
          <a:p>
            <a:endParaRPr lang="zh-CN" altLang="en-US">
              <a:latin typeface="Calibri" pitchFamily="34" charset="0"/>
            </a:endParaRPr>
          </a:p>
        </p:txBody>
      </p:sp>
      <p:sp>
        <p:nvSpPr>
          <p:cNvPr id="13" name="AutoShape 9"/>
          <p:cNvSpPr>
            <a:spLocks noChangeAspect="1" noChangeArrowheads="1"/>
          </p:cNvSpPr>
          <p:nvPr/>
        </p:nvSpPr>
        <p:spPr bwMode="auto">
          <a:xfrm>
            <a:off x="5486400" y="2457450"/>
            <a:ext cx="306388" cy="236538"/>
          </a:xfrm>
          <a:prstGeom prst="star4">
            <a:avLst>
              <a:gd name="adj" fmla="val 12500"/>
            </a:avLst>
          </a:prstGeom>
          <a:solidFill>
            <a:schemeClr val="bg1"/>
          </a:solidFill>
          <a:ln w="9525">
            <a:noFill/>
            <a:miter lim="800000"/>
            <a:headEnd/>
            <a:tailEnd/>
          </a:ln>
        </p:spPr>
        <p:txBody>
          <a:bodyPr wrap="none" anchor="ctr"/>
          <a:lstStyle/>
          <a:p>
            <a:endParaRPr lang="zh-CN" altLang="en-US">
              <a:latin typeface="Calibri" pitchFamily="34" charset="0"/>
            </a:endParaRPr>
          </a:p>
        </p:txBody>
      </p:sp>
      <p:sp>
        <p:nvSpPr>
          <p:cNvPr id="14" name="AutoShape 10"/>
          <p:cNvSpPr>
            <a:spLocks noChangeAspect="1" noChangeArrowheads="1"/>
          </p:cNvSpPr>
          <p:nvPr/>
        </p:nvSpPr>
        <p:spPr bwMode="auto">
          <a:xfrm>
            <a:off x="6096000" y="2686050"/>
            <a:ext cx="306388" cy="236538"/>
          </a:xfrm>
          <a:prstGeom prst="star4">
            <a:avLst>
              <a:gd name="adj" fmla="val 12500"/>
            </a:avLst>
          </a:prstGeom>
          <a:solidFill>
            <a:schemeClr val="bg1"/>
          </a:solidFill>
          <a:ln w="9525">
            <a:noFill/>
            <a:miter lim="800000"/>
            <a:headEnd/>
            <a:tailEnd/>
          </a:ln>
        </p:spPr>
        <p:txBody>
          <a:bodyPr wrap="none" anchor="ctr"/>
          <a:lstStyle/>
          <a:p>
            <a:endParaRPr lang="zh-CN" altLang="en-US">
              <a:latin typeface="Calibri" pitchFamily="34" charset="0"/>
            </a:endParaRPr>
          </a:p>
        </p:txBody>
      </p:sp>
      <p:sp>
        <p:nvSpPr>
          <p:cNvPr id="15" name="AutoShape 11"/>
          <p:cNvSpPr>
            <a:spLocks noChangeAspect="1" noChangeArrowheads="1"/>
          </p:cNvSpPr>
          <p:nvPr/>
        </p:nvSpPr>
        <p:spPr bwMode="auto">
          <a:xfrm>
            <a:off x="6553200" y="2373313"/>
            <a:ext cx="306388" cy="236537"/>
          </a:xfrm>
          <a:prstGeom prst="star4">
            <a:avLst>
              <a:gd name="adj" fmla="val 12500"/>
            </a:avLst>
          </a:prstGeom>
          <a:solidFill>
            <a:schemeClr val="bg1"/>
          </a:solidFill>
          <a:ln w="9525">
            <a:noFill/>
            <a:miter lim="800000"/>
            <a:headEnd/>
            <a:tailEnd/>
          </a:ln>
        </p:spPr>
        <p:txBody>
          <a:bodyPr wrap="none" anchor="ctr"/>
          <a:lstStyle/>
          <a:p>
            <a:endParaRPr lang="zh-CN" altLang="en-US">
              <a:latin typeface="Calibri" pitchFamily="34" charset="0"/>
            </a:endParaRPr>
          </a:p>
        </p:txBody>
      </p:sp>
      <p:sp>
        <p:nvSpPr>
          <p:cNvPr id="16" name="AutoShape 12"/>
          <p:cNvSpPr>
            <a:spLocks noChangeAspect="1" noChangeArrowheads="1"/>
          </p:cNvSpPr>
          <p:nvPr/>
        </p:nvSpPr>
        <p:spPr bwMode="auto">
          <a:xfrm>
            <a:off x="6096000" y="2457450"/>
            <a:ext cx="306388" cy="236538"/>
          </a:xfrm>
          <a:prstGeom prst="star4">
            <a:avLst>
              <a:gd name="adj" fmla="val 12500"/>
            </a:avLst>
          </a:prstGeom>
          <a:solidFill>
            <a:schemeClr val="bg1"/>
          </a:solidFill>
          <a:ln w="9525">
            <a:noFill/>
            <a:miter lim="800000"/>
            <a:headEnd/>
            <a:tailEnd/>
          </a:ln>
        </p:spPr>
        <p:txBody>
          <a:bodyPr wrap="none" anchor="ctr"/>
          <a:lstStyle/>
          <a:p>
            <a:endParaRPr lang="zh-CN" altLang="en-US">
              <a:latin typeface="Calibri" pitchFamily="34" charset="0"/>
            </a:endParaRPr>
          </a:p>
        </p:txBody>
      </p:sp>
      <p:sp>
        <p:nvSpPr>
          <p:cNvPr id="17" name="AutoShape 13"/>
          <p:cNvSpPr>
            <a:spLocks noChangeAspect="1" noChangeArrowheads="1"/>
          </p:cNvSpPr>
          <p:nvPr/>
        </p:nvSpPr>
        <p:spPr bwMode="auto">
          <a:xfrm>
            <a:off x="7086600" y="2601913"/>
            <a:ext cx="306388" cy="236537"/>
          </a:xfrm>
          <a:prstGeom prst="star4">
            <a:avLst>
              <a:gd name="adj" fmla="val 12500"/>
            </a:avLst>
          </a:prstGeom>
          <a:solidFill>
            <a:schemeClr val="bg1"/>
          </a:solidFill>
          <a:ln w="9525">
            <a:noFill/>
            <a:miter lim="800000"/>
            <a:headEnd/>
            <a:tailEnd/>
          </a:ln>
        </p:spPr>
        <p:txBody>
          <a:bodyPr wrap="none" anchor="ctr"/>
          <a:lstStyle/>
          <a:p>
            <a:endParaRPr lang="zh-CN" altLang="en-US">
              <a:latin typeface="Calibri" pitchFamily="34" charset="0"/>
            </a:endParaRPr>
          </a:p>
        </p:txBody>
      </p:sp>
      <p:sp>
        <p:nvSpPr>
          <p:cNvPr id="18" name="AutoShape 14"/>
          <p:cNvSpPr>
            <a:spLocks noChangeAspect="1" noChangeArrowheads="1"/>
          </p:cNvSpPr>
          <p:nvPr/>
        </p:nvSpPr>
        <p:spPr bwMode="auto">
          <a:xfrm>
            <a:off x="6553200" y="2754313"/>
            <a:ext cx="306388" cy="236537"/>
          </a:xfrm>
          <a:prstGeom prst="star4">
            <a:avLst>
              <a:gd name="adj" fmla="val 12500"/>
            </a:avLst>
          </a:prstGeom>
          <a:solidFill>
            <a:schemeClr val="bg1"/>
          </a:solidFill>
          <a:ln w="9525">
            <a:noFill/>
            <a:miter lim="800000"/>
            <a:headEnd/>
            <a:tailEnd/>
          </a:ln>
        </p:spPr>
        <p:txBody>
          <a:bodyPr wrap="none" anchor="ctr"/>
          <a:lstStyle/>
          <a:p>
            <a:endParaRPr lang="zh-CN" altLang="en-US">
              <a:latin typeface="Calibri" pitchFamily="34" charset="0"/>
            </a:endParaRPr>
          </a:p>
        </p:txBody>
      </p:sp>
      <p:sp>
        <p:nvSpPr>
          <p:cNvPr id="19" name="AutoShape 15"/>
          <p:cNvSpPr>
            <a:spLocks noChangeAspect="1" noChangeArrowheads="1"/>
          </p:cNvSpPr>
          <p:nvPr/>
        </p:nvSpPr>
        <p:spPr bwMode="auto">
          <a:xfrm rot="-319478">
            <a:off x="6096000" y="2914650"/>
            <a:ext cx="306388" cy="236538"/>
          </a:xfrm>
          <a:prstGeom prst="star4">
            <a:avLst>
              <a:gd name="adj" fmla="val 12500"/>
            </a:avLst>
          </a:prstGeom>
          <a:solidFill>
            <a:schemeClr val="bg1"/>
          </a:solidFill>
          <a:ln w="9525">
            <a:noFill/>
            <a:miter lim="800000"/>
            <a:headEnd/>
            <a:tailEnd/>
          </a:ln>
        </p:spPr>
        <p:txBody>
          <a:bodyPr wrap="none" anchor="ctr"/>
          <a:lstStyle/>
          <a:p>
            <a:endParaRPr lang="zh-CN" altLang="en-US">
              <a:latin typeface="Calibri" pitchFamily="34" charset="0"/>
            </a:endParaRPr>
          </a:p>
        </p:txBody>
      </p:sp>
      <p:sp>
        <p:nvSpPr>
          <p:cNvPr id="20" name="AutoShape 16"/>
          <p:cNvSpPr>
            <a:spLocks noChangeAspect="1" noChangeArrowheads="1"/>
          </p:cNvSpPr>
          <p:nvPr/>
        </p:nvSpPr>
        <p:spPr bwMode="auto">
          <a:xfrm>
            <a:off x="7086600" y="2381250"/>
            <a:ext cx="306388" cy="236538"/>
          </a:xfrm>
          <a:prstGeom prst="star4">
            <a:avLst>
              <a:gd name="adj" fmla="val 12500"/>
            </a:avLst>
          </a:prstGeom>
          <a:solidFill>
            <a:schemeClr val="bg1"/>
          </a:solidFill>
          <a:ln w="9525">
            <a:noFill/>
            <a:miter lim="800000"/>
            <a:headEnd/>
            <a:tailEnd/>
          </a:ln>
        </p:spPr>
        <p:txBody>
          <a:bodyPr wrap="none" anchor="ctr"/>
          <a:lstStyle/>
          <a:p>
            <a:endParaRPr lang="zh-CN" altLang="en-US">
              <a:latin typeface="Calibri" pitchFamily="34" charset="0"/>
            </a:endParaRPr>
          </a:p>
        </p:txBody>
      </p:sp>
      <p:sp>
        <p:nvSpPr>
          <p:cNvPr id="21" name="AutoShape 17"/>
          <p:cNvSpPr>
            <a:spLocks noChangeAspect="1" noChangeArrowheads="1"/>
          </p:cNvSpPr>
          <p:nvPr/>
        </p:nvSpPr>
        <p:spPr bwMode="auto">
          <a:xfrm>
            <a:off x="7467600" y="2525713"/>
            <a:ext cx="306388" cy="236537"/>
          </a:xfrm>
          <a:prstGeom prst="star4">
            <a:avLst>
              <a:gd name="adj" fmla="val 12500"/>
            </a:avLst>
          </a:prstGeom>
          <a:solidFill>
            <a:schemeClr val="bg1"/>
          </a:solidFill>
          <a:ln w="9525">
            <a:noFill/>
            <a:miter lim="800000"/>
            <a:headEnd/>
            <a:tailEnd/>
          </a:ln>
        </p:spPr>
        <p:txBody>
          <a:bodyPr wrap="none" anchor="ctr"/>
          <a:lstStyle/>
          <a:p>
            <a:endParaRPr lang="zh-CN" altLang="en-US">
              <a:latin typeface="Calibri" pitchFamily="34" charset="0"/>
            </a:endParaRPr>
          </a:p>
        </p:txBody>
      </p:sp>
      <p:sp>
        <p:nvSpPr>
          <p:cNvPr id="22" name="AutoShape 18"/>
          <p:cNvSpPr>
            <a:spLocks noChangeAspect="1" noChangeArrowheads="1"/>
          </p:cNvSpPr>
          <p:nvPr/>
        </p:nvSpPr>
        <p:spPr bwMode="auto">
          <a:xfrm>
            <a:off x="4419600" y="1924050"/>
            <a:ext cx="306388" cy="236538"/>
          </a:xfrm>
          <a:prstGeom prst="star4">
            <a:avLst>
              <a:gd name="adj" fmla="val 12500"/>
            </a:avLst>
          </a:prstGeom>
          <a:solidFill>
            <a:schemeClr val="bg1"/>
          </a:solidFill>
          <a:ln w="9525">
            <a:noFill/>
            <a:miter lim="800000"/>
            <a:headEnd/>
            <a:tailEnd/>
          </a:ln>
        </p:spPr>
        <p:txBody>
          <a:bodyPr wrap="none" anchor="ctr"/>
          <a:lstStyle/>
          <a:p>
            <a:endParaRPr lang="zh-CN" altLang="en-US">
              <a:latin typeface="Calibri" pitchFamily="34" charset="0"/>
            </a:endParaRPr>
          </a:p>
        </p:txBody>
      </p:sp>
      <p:sp>
        <p:nvSpPr>
          <p:cNvPr id="23" name="AutoShape 19"/>
          <p:cNvSpPr>
            <a:spLocks noChangeAspect="1" noChangeArrowheads="1"/>
          </p:cNvSpPr>
          <p:nvPr/>
        </p:nvSpPr>
        <p:spPr bwMode="auto">
          <a:xfrm>
            <a:off x="4419600" y="3143250"/>
            <a:ext cx="306388" cy="236538"/>
          </a:xfrm>
          <a:prstGeom prst="star4">
            <a:avLst>
              <a:gd name="adj" fmla="val 12500"/>
            </a:avLst>
          </a:prstGeom>
          <a:solidFill>
            <a:schemeClr val="bg1"/>
          </a:solidFill>
          <a:ln w="9525">
            <a:noFill/>
            <a:miter lim="800000"/>
            <a:headEnd/>
            <a:tailEnd/>
          </a:ln>
        </p:spPr>
        <p:txBody>
          <a:bodyPr wrap="none" anchor="ctr"/>
          <a:lstStyle/>
          <a:p>
            <a:endParaRPr lang="zh-CN" altLang="en-US">
              <a:latin typeface="Calibri" pitchFamily="34" charset="0"/>
            </a:endParaRPr>
          </a:p>
        </p:txBody>
      </p:sp>
      <p:sp>
        <p:nvSpPr>
          <p:cNvPr id="24" name="AutoShape 20"/>
          <p:cNvSpPr>
            <a:spLocks noChangeAspect="1" noChangeArrowheads="1"/>
          </p:cNvSpPr>
          <p:nvPr/>
        </p:nvSpPr>
        <p:spPr bwMode="auto">
          <a:xfrm>
            <a:off x="4267200" y="3295650"/>
            <a:ext cx="306388" cy="236538"/>
          </a:xfrm>
          <a:prstGeom prst="star4">
            <a:avLst>
              <a:gd name="adj" fmla="val 12500"/>
            </a:avLst>
          </a:prstGeom>
          <a:solidFill>
            <a:schemeClr val="bg1"/>
          </a:solidFill>
          <a:ln w="9525">
            <a:noFill/>
            <a:miter lim="800000"/>
            <a:headEnd/>
            <a:tailEnd/>
          </a:ln>
        </p:spPr>
        <p:txBody>
          <a:bodyPr wrap="none" anchor="ctr"/>
          <a:lstStyle/>
          <a:p>
            <a:endParaRPr lang="zh-CN" altLang="en-US">
              <a:latin typeface="Calibri" pitchFamily="34" charset="0"/>
            </a:endParaRPr>
          </a:p>
        </p:txBody>
      </p:sp>
      <p:sp>
        <p:nvSpPr>
          <p:cNvPr id="25" name="AutoShape 21"/>
          <p:cNvSpPr>
            <a:spLocks noChangeAspect="1" noChangeArrowheads="1"/>
          </p:cNvSpPr>
          <p:nvPr/>
        </p:nvSpPr>
        <p:spPr bwMode="auto">
          <a:xfrm>
            <a:off x="4953000" y="3067050"/>
            <a:ext cx="306388" cy="236538"/>
          </a:xfrm>
          <a:prstGeom prst="star4">
            <a:avLst>
              <a:gd name="adj" fmla="val 12500"/>
            </a:avLst>
          </a:prstGeom>
          <a:solidFill>
            <a:schemeClr val="bg1"/>
          </a:solidFill>
          <a:ln w="9525">
            <a:noFill/>
            <a:miter lim="800000"/>
            <a:headEnd/>
            <a:tailEnd/>
          </a:ln>
        </p:spPr>
        <p:txBody>
          <a:bodyPr wrap="none" anchor="ctr"/>
          <a:lstStyle/>
          <a:p>
            <a:endParaRPr lang="zh-CN" altLang="en-US">
              <a:latin typeface="Calibri" pitchFamily="34" charset="0"/>
            </a:endParaRPr>
          </a:p>
        </p:txBody>
      </p:sp>
      <p:sp>
        <p:nvSpPr>
          <p:cNvPr id="26" name="AutoShape 22"/>
          <p:cNvSpPr>
            <a:spLocks noChangeAspect="1" noChangeArrowheads="1"/>
          </p:cNvSpPr>
          <p:nvPr/>
        </p:nvSpPr>
        <p:spPr bwMode="auto">
          <a:xfrm>
            <a:off x="4419600" y="2686050"/>
            <a:ext cx="306388" cy="236538"/>
          </a:xfrm>
          <a:prstGeom prst="star4">
            <a:avLst>
              <a:gd name="adj" fmla="val 12500"/>
            </a:avLst>
          </a:prstGeom>
          <a:solidFill>
            <a:schemeClr val="bg1"/>
          </a:solidFill>
          <a:ln w="9525">
            <a:noFill/>
            <a:miter lim="800000"/>
            <a:headEnd/>
            <a:tailEnd/>
          </a:ln>
        </p:spPr>
        <p:txBody>
          <a:bodyPr wrap="none" anchor="ctr"/>
          <a:lstStyle/>
          <a:p>
            <a:endParaRPr lang="zh-CN" altLang="en-US">
              <a:latin typeface="Calibri" pitchFamily="34" charset="0"/>
            </a:endParaRPr>
          </a:p>
        </p:txBody>
      </p:sp>
      <p:sp>
        <p:nvSpPr>
          <p:cNvPr id="27" name="AutoShape 23"/>
          <p:cNvSpPr>
            <a:spLocks noChangeAspect="1" noChangeArrowheads="1"/>
          </p:cNvSpPr>
          <p:nvPr/>
        </p:nvSpPr>
        <p:spPr bwMode="auto">
          <a:xfrm>
            <a:off x="4267200" y="2762250"/>
            <a:ext cx="306388" cy="236538"/>
          </a:xfrm>
          <a:prstGeom prst="star4">
            <a:avLst>
              <a:gd name="adj" fmla="val 12500"/>
            </a:avLst>
          </a:prstGeom>
          <a:solidFill>
            <a:schemeClr val="bg1"/>
          </a:solidFill>
          <a:ln w="9525">
            <a:noFill/>
            <a:miter lim="800000"/>
            <a:headEnd/>
            <a:tailEnd/>
          </a:ln>
        </p:spPr>
        <p:txBody>
          <a:bodyPr wrap="none" anchor="ctr"/>
          <a:lstStyle/>
          <a:p>
            <a:endParaRPr lang="zh-CN" altLang="en-US">
              <a:latin typeface="Calibri" pitchFamily="34" charset="0"/>
            </a:endParaRPr>
          </a:p>
        </p:txBody>
      </p:sp>
      <p:sp>
        <p:nvSpPr>
          <p:cNvPr id="28" name="AutoShape 24"/>
          <p:cNvSpPr>
            <a:spLocks noChangeAspect="1" noChangeArrowheads="1"/>
          </p:cNvSpPr>
          <p:nvPr/>
        </p:nvSpPr>
        <p:spPr bwMode="auto">
          <a:xfrm>
            <a:off x="4419600" y="2228850"/>
            <a:ext cx="306388" cy="236538"/>
          </a:xfrm>
          <a:prstGeom prst="star4">
            <a:avLst>
              <a:gd name="adj" fmla="val 12500"/>
            </a:avLst>
          </a:prstGeom>
          <a:solidFill>
            <a:schemeClr val="bg1"/>
          </a:solidFill>
          <a:ln w="9525">
            <a:noFill/>
            <a:miter lim="800000"/>
            <a:headEnd/>
            <a:tailEnd/>
          </a:ln>
        </p:spPr>
        <p:txBody>
          <a:bodyPr wrap="none" anchor="ctr"/>
          <a:lstStyle/>
          <a:p>
            <a:endParaRPr lang="zh-CN" altLang="en-US">
              <a:latin typeface="Calibri" pitchFamily="34" charset="0"/>
            </a:endParaRPr>
          </a:p>
        </p:txBody>
      </p:sp>
      <p:sp>
        <p:nvSpPr>
          <p:cNvPr id="29" name="AutoShape 25"/>
          <p:cNvSpPr>
            <a:spLocks noChangeAspect="1" noChangeArrowheads="1"/>
          </p:cNvSpPr>
          <p:nvPr/>
        </p:nvSpPr>
        <p:spPr bwMode="auto">
          <a:xfrm>
            <a:off x="5486400" y="3067050"/>
            <a:ext cx="306388" cy="236538"/>
          </a:xfrm>
          <a:prstGeom prst="star4">
            <a:avLst>
              <a:gd name="adj" fmla="val 12500"/>
            </a:avLst>
          </a:prstGeom>
          <a:solidFill>
            <a:schemeClr val="bg1"/>
          </a:solidFill>
          <a:ln w="9525">
            <a:noFill/>
            <a:miter lim="800000"/>
            <a:headEnd/>
            <a:tailEnd/>
          </a:ln>
        </p:spPr>
        <p:txBody>
          <a:bodyPr wrap="none" anchor="ctr"/>
          <a:lstStyle/>
          <a:p>
            <a:endParaRPr lang="zh-CN" altLang="en-US">
              <a:latin typeface="Calibri" pitchFamily="34" charset="0"/>
            </a:endParaRPr>
          </a:p>
        </p:txBody>
      </p:sp>
      <p:sp>
        <p:nvSpPr>
          <p:cNvPr id="30" name="AutoShape 26"/>
          <p:cNvSpPr>
            <a:spLocks noChangeAspect="1" noChangeArrowheads="1"/>
          </p:cNvSpPr>
          <p:nvPr/>
        </p:nvSpPr>
        <p:spPr bwMode="auto">
          <a:xfrm>
            <a:off x="3962400" y="3524250"/>
            <a:ext cx="306388" cy="236538"/>
          </a:xfrm>
          <a:prstGeom prst="star4">
            <a:avLst>
              <a:gd name="adj" fmla="val 12500"/>
            </a:avLst>
          </a:prstGeom>
          <a:solidFill>
            <a:schemeClr val="bg1"/>
          </a:solidFill>
          <a:ln w="9525">
            <a:noFill/>
            <a:miter lim="800000"/>
            <a:headEnd/>
            <a:tailEnd/>
          </a:ln>
        </p:spPr>
        <p:txBody>
          <a:bodyPr wrap="none" anchor="ctr"/>
          <a:lstStyle/>
          <a:p>
            <a:endParaRPr lang="zh-CN" altLang="en-US">
              <a:latin typeface="Calibri" pitchFamily="34" charset="0"/>
            </a:endParaRPr>
          </a:p>
        </p:txBody>
      </p:sp>
      <p:sp>
        <p:nvSpPr>
          <p:cNvPr id="31" name="AutoShape 27"/>
          <p:cNvSpPr>
            <a:spLocks noChangeAspect="1" noChangeArrowheads="1"/>
          </p:cNvSpPr>
          <p:nvPr/>
        </p:nvSpPr>
        <p:spPr bwMode="auto">
          <a:xfrm>
            <a:off x="4953000" y="1924050"/>
            <a:ext cx="306388" cy="236538"/>
          </a:xfrm>
          <a:prstGeom prst="star4">
            <a:avLst>
              <a:gd name="adj" fmla="val 12500"/>
            </a:avLst>
          </a:prstGeom>
          <a:solidFill>
            <a:schemeClr val="bg1"/>
          </a:solidFill>
          <a:ln w="9525">
            <a:noFill/>
            <a:miter lim="800000"/>
            <a:headEnd/>
            <a:tailEnd/>
          </a:ln>
        </p:spPr>
        <p:txBody>
          <a:bodyPr wrap="none" anchor="ctr"/>
          <a:lstStyle/>
          <a:p>
            <a:endParaRPr lang="zh-CN" altLang="en-US">
              <a:latin typeface="Calibri" pitchFamily="34" charset="0"/>
            </a:endParaRPr>
          </a:p>
        </p:txBody>
      </p:sp>
      <p:sp>
        <p:nvSpPr>
          <p:cNvPr id="32" name="AutoShape 28"/>
          <p:cNvSpPr>
            <a:spLocks noChangeAspect="1" noChangeArrowheads="1"/>
          </p:cNvSpPr>
          <p:nvPr/>
        </p:nvSpPr>
        <p:spPr bwMode="auto">
          <a:xfrm>
            <a:off x="4953000" y="2305050"/>
            <a:ext cx="306388" cy="236538"/>
          </a:xfrm>
          <a:prstGeom prst="star4">
            <a:avLst>
              <a:gd name="adj" fmla="val 12500"/>
            </a:avLst>
          </a:prstGeom>
          <a:solidFill>
            <a:schemeClr val="bg1"/>
          </a:solidFill>
          <a:ln w="9525">
            <a:noFill/>
            <a:miter lim="800000"/>
            <a:headEnd/>
            <a:tailEnd/>
          </a:ln>
        </p:spPr>
        <p:txBody>
          <a:bodyPr wrap="none" anchor="ctr"/>
          <a:lstStyle/>
          <a:p>
            <a:endParaRPr lang="zh-CN" altLang="en-US">
              <a:latin typeface="Calibri" pitchFamily="34" charset="0"/>
            </a:endParaRPr>
          </a:p>
        </p:txBody>
      </p:sp>
      <p:sp>
        <p:nvSpPr>
          <p:cNvPr id="33" name="AutoShape 30"/>
          <p:cNvSpPr>
            <a:spLocks noChangeAspect="1" noChangeArrowheads="1"/>
          </p:cNvSpPr>
          <p:nvPr/>
        </p:nvSpPr>
        <p:spPr bwMode="auto">
          <a:xfrm>
            <a:off x="4267200" y="1771650"/>
            <a:ext cx="306388" cy="236538"/>
          </a:xfrm>
          <a:prstGeom prst="star4">
            <a:avLst>
              <a:gd name="adj" fmla="val 12500"/>
            </a:avLst>
          </a:prstGeom>
          <a:solidFill>
            <a:schemeClr val="bg1"/>
          </a:solidFill>
          <a:ln w="9525">
            <a:noFill/>
            <a:miter lim="800000"/>
            <a:headEnd/>
            <a:tailEnd/>
          </a:ln>
        </p:spPr>
        <p:txBody>
          <a:bodyPr wrap="none" anchor="ctr"/>
          <a:lstStyle/>
          <a:p>
            <a:endParaRPr lang="zh-CN" altLang="en-US">
              <a:latin typeface="Calibri" pitchFamily="34" charset="0"/>
            </a:endParaRPr>
          </a:p>
        </p:txBody>
      </p:sp>
      <p:sp>
        <p:nvSpPr>
          <p:cNvPr id="34" name="AutoShape 31"/>
          <p:cNvSpPr>
            <a:spLocks noChangeAspect="1" noChangeArrowheads="1"/>
          </p:cNvSpPr>
          <p:nvPr/>
        </p:nvSpPr>
        <p:spPr bwMode="auto">
          <a:xfrm>
            <a:off x="5486400" y="2076450"/>
            <a:ext cx="306388" cy="236538"/>
          </a:xfrm>
          <a:prstGeom prst="star4">
            <a:avLst>
              <a:gd name="adj" fmla="val 12500"/>
            </a:avLst>
          </a:prstGeom>
          <a:solidFill>
            <a:schemeClr val="bg1"/>
          </a:solidFill>
          <a:ln w="9525">
            <a:noFill/>
            <a:miter lim="800000"/>
            <a:headEnd/>
            <a:tailEnd/>
          </a:ln>
        </p:spPr>
        <p:txBody>
          <a:bodyPr wrap="none" anchor="ctr"/>
          <a:lstStyle/>
          <a:p>
            <a:endParaRPr lang="zh-CN" altLang="en-US">
              <a:latin typeface="Calibri" pitchFamily="34" charset="0"/>
            </a:endParaRPr>
          </a:p>
        </p:txBody>
      </p:sp>
      <p:sp>
        <p:nvSpPr>
          <p:cNvPr id="35" name="AutoShape 34"/>
          <p:cNvSpPr>
            <a:spLocks noChangeAspect="1" noChangeArrowheads="1"/>
          </p:cNvSpPr>
          <p:nvPr/>
        </p:nvSpPr>
        <p:spPr bwMode="auto">
          <a:xfrm>
            <a:off x="4038600" y="2838450"/>
            <a:ext cx="306388" cy="236538"/>
          </a:xfrm>
          <a:prstGeom prst="star4">
            <a:avLst>
              <a:gd name="adj" fmla="val 12500"/>
            </a:avLst>
          </a:prstGeom>
          <a:solidFill>
            <a:schemeClr val="bg1"/>
          </a:solidFill>
          <a:ln w="9525">
            <a:noFill/>
            <a:miter lim="800000"/>
            <a:headEnd/>
            <a:tailEnd/>
          </a:ln>
        </p:spPr>
        <p:txBody>
          <a:bodyPr wrap="none" anchor="ctr"/>
          <a:lstStyle/>
          <a:p>
            <a:endParaRPr lang="zh-CN" altLang="en-US">
              <a:latin typeface="Calibri" pitchFamily="34" charset="0"/>
            </a:endParaRPr>
          </a:p>
        </p:txBody>
      </p:sp>
      <p:sp>
        <p:nvSpPr>
          <p:cNvPr id="36" name="AutoShape 35"/>
          <p:cNvSpPr>
            <a:spLocks noChangeAspect="1" noChangeArrowheads="1"/>
          </p:cNvSpPr>
          <p:nvPr/>
        </p:nvSpPr>
        <p:spPr bwMode="auto">
          <a:xfrm>
            <a:off x="3886200" y="1771650"/>
            <a:ext cx="306388" cy="236538"/>
          </a:xfrm>
          <a:prstGeom prst="star4">
            <a:avLst>
              <a:gd name="adj" fmla="val 12500"/>
            </a:avLst>
          </a:prstGeom>
          <a:solidFill>
            <a:schemeClr val="bg1"/>
          </a:solidFill>
          <a:ln w="9525">
            <a:noFill/>
            <a:miter lim="800000"/>
            <a:headEnd/>
            <a:tailEnd/>
          </a:ln>
        </p:spPr>
        <p:txBody>
          <a:bodyPr wrap="none" anchor="ctr"/>
          <a:lstStyle/>
          <a:p>
            <a:endParaRPr lang="zh-CN" altLang="en-US">
              <a:latin typeface="Calibri" pitchFamily="34" charset="0"/>
            </a:endParaRPr>
          </a:p>
        </p:txBody>
      </p:sp>
      <p:sp>
        <p:nvSpPr>
          <p:cNvPr id="37" name="AutoShape 36"/>
          <p:cNvSpPr>
            <a:spLocks noChangeAspect="1" noChangeArrowheads="1"/>
          </p:cNvSpPr>
          <p:nvPr/>
        </p:nvSpPr>
        <p:spPr bwMode="auto">
          <a:xfrm>
            <a:off x="3962400" y="3219450"/>
            <a:ext cx="306388" cy="236538"/>
          </a:xfrm>
          <a:prstGeom prst="star4">
            <a:avLst>
              <a:gd name="adj" fmla="val 12500"/>
            </a:avLst>
          </a:prstGeom>
          <a:solidFill>
            <a:schemeClr val="bg1"/>
          </a:solidFill>
          <a:ln w="9525">
            <a:noFill/>
            <a:miter lim="800000"/>
            <a:headEnd/>
            <a:tailEnd/>
          </a:ln>
        </p:spPr>
        <p:txBody>
          <a:bodyPr wrap="none" anchor="ctr"/>
          <a:lstStyle/>
          <a:p>
            <a:endParaRPr lang="zh-CN" altLang="en-US">
              <a:latin typeface="Calibri" pitchFamily="34" charset="0"/>
            </a:endParaRPr>
          </a:p>
        </p:txBody>
      </p:sp>
      <p:sp>
        <p:nvSpPr>
          <p:cNvPr id="38" name="AutoShape 37"/>
          <p:cNvSpPr>
            <a:spLocks noChangeAspect="1" noChangeArrowheads="1"/>
          </p:cNvSpPr>
          <p:nvPr/>
        </p:nvSpPr>
        <p:spPr bwMode="auto">
          <a:xfrm>
            <a:off x="3581400" y="2000250"/>
            <a:ext cx="306388" cy="236538"/>
          </a:xfrm>
          <a:prstGeom prst="star4">
            <a:avLst>
              <a:gd name="adj" fmla="val 12500"/>
            </a:avLst>
          </a:prstGeom>
          <a:solidFill>
            <a:schemeClr val="bg1"/>
          </a:solidFill>
          <a:ln w="9525">
            <a:noFill/>
            <a:miter lim="800000"/>
            <a:headEnd/>
            <a:tailEnd/>
          </a:ln>
        </p:spPr>
        <p:txBody>
          <a:bodyPr wrap="none" anchor="ctr"/>
          <a:lstStyle/>
          <a:p>
            <a:endParaRPr lang="zh-CN" altLang="en-US">
              <a:latin typeface="Calibri" pitchFamily="34" charset="0"/>
            </a:endParaRPr>
          </a:p>
        </p:txBody>
      </p:sp>
      <p:sp>
        <p:nvSpPr>
          <p:cNvPr id="39" name="AutoShape 38"/>
          <p:cNvSpPr>
            <a:spLocks noChangeAspect="1" noChangeArrowheads="1"/>
          </p:cNvSpPr>
          <p:nvPr/>
        </p:nvSpPr>
        <p:spPr bwMode="auto">
          <a:xfrm>
            <a:off x="3733800" y="3143250"/>
            <a:ext cx="306388" cy="236538"/>
          </a:xfrm>
          <a:prstGeom prst="star4">
            <a:avLst>
              <a:gd name="adj" fmla="val 12500"/>
            </a:avLst>
          </a:prstGeom>
          <a:solidFill>
            <a:schemeClr val="bg1"/>
          </a:solidFill>
          <a:ln w="9525">
            <a:noFill/>
            <a:miter lim="800000"/>
            <a:headEnd/>
            <a:tailEnd/>
          </a:ln>
        </p:spPr>
        <p:txBody>
          <a:bodyPr wrap="none" anchor="ctr"/>
          <a:lstStyle/>
          <a:p>
            <a:endParaRPr lang="zh-CN" altLang="en-US">
              <a:latin typeface="Calibri" pitchFamily="34" charset="0"/>
            </a:endParaRPr>
          </a:p>
        </p:txBody>
      </p:sp>
      <p:sp>
        <p:nvSpPr>
          <p:cNvPr id="40" name="AutoShape 39"/>
          <p:cNvSpPr>
            <a:spLocks noChangeAspect="1" noChangeArrowheads="1"/>
          </p:cNvSpPr>
          <p:nvPr/>
        </p:nvSpPr>
        <p:spPr bwMode="auto">
          <a:xfrm>
            <a:off x="3962400" y="2305050"/>
            <a:ext cx="306388" cy="236538"/>
          </a:xfrm>
          <a:prstGeom prst="star4">
            <a:avLst>
              <a:gd name="adj" fmla="val 12500"/>
            </a:avLst>
          </a:prstGeom>
          <a:solidFill>
            <a:schemeClr val="bg1"/>
          </a:solidFill>
          <a:ln w="9525">
            <a:noFill/>
            <a:miter lim="800000"/>
            <a:headEnd/>
            <a:tailEnd/>
          </a:ln>
        </p:spPr>
        <p:txBody>
          <a:bodyPr wrap="none" anchor="ctr"/>
          <a:lstStyle/>
          <a:p>
            <a:endParaRPr lang="zh-CN" altLang="en-US">
              <a:latin typeface="Calibri" pitchFamily="34" charset="0"/>
            </a:endParaRPr>
          </a:p>
        </p:txBody>
      </p:sp>
      <p:sp>
        <p:nvSpPr>
          <p:cNvPr id="41" name="AutoShape 41"/>
          <p:cNvSpPr>
            <a:spLocks noChangeAspect="1" noChangeArrowheads="1"/>
          </p:cNvSpPr>
          <p:nvPr/>
        </p:nvSpPr>
        <p:spPr bwMode="auto">
          <a:xfrm>
            <a:off x="4038600" y="2000250"/>
            <a:ext cx="306388" cy="236538"/>
          </a:xfrm>
          <a:prstGeom prst="star4">
            <a:avLst>
              <a:gd name="adj" fmla="val 12500"/>
            </a:avLst>
          </a:prstGeom>
          <a:solidFill>
            <a:schemeClr val="bg1"/>
          </a:solidFill>
          <a:ln w="9525">
            <a:noFill/>
            <a:miter lim="800000"/>
            <a:headEnd/>
            <a:tailEnd/>
          </a:ln>
        </p:spPr>
        <p:txBody>
          <a:bodyPr wrap="none" anchor="ctr"/>
          <a:lstStyle/>
          <a:p>
            <a:endParaRPr lang="zh-CN" altLang="en-US">
              <a:latin typeface="Calibri" pitchFamily="34" charset="0"/>
            </a:endParaRPr>
          </a:p>
        </p:txBody>
      </p:sp>
      <p:sp>
        <p:nvSpPr>
          <p:cNvPr id="42" name="AutoShape 42"/>
          <p:cNvSpPr>
            <a:spLocks noChangeAspect="1" noChangeArrowheads="1"/>
          </p:cNvSpPr>
          <p:nvPr/>
        </p:nvSpPr>
        <p:spPr bwMode="auto">
          <a:xfrm>
            <a:off x="3581400" y="2686050"/>
            <a:ext cx="306388" cy="236538"/>
          </a:xfrm>
          <a:prstGeom prst="star4">
            <a:avLst>
              <a:gd name="adj" fmla="val 12500"/>
            </a:avLst>
          </a:prstGeom>
          <a:solidFill>
            <a:schemeClr val="bg1"/>
          </a:solidFill>
          <a:ln w="9525">
            <a:noFill/>
            <a:miter lim="800000"/>
            <a:headEnd/>
            <a:tailEnd/>
          </a:ln>
        </p:spPr>
        <p:txBody>
          <a:bodyPr wrap="none" anchor="ctr"/>
          <a:lstStyle/>
          <a:p>
            <a:endParaRPr lang="zh-CN" altLang="en-US">
              <a:latin typeface="Calibri" pitchFamily="34" charset="0"/>
            </a:endParaRPr>
          </a:p>
        </p:txBody>
      </p:sp>
      <p:sp>
        <p:nvSpPr>
          <p:cNvPr id="43" name="AutoShape 43"/>
          <p:cNvSpPr>
            <a:spLocks noChangeAspect="1" noChangeArrowheads="1"/>
          </p:cNvSpPr>
          <p:nvPr/>
        </p:nvSpPr>
        <p:spPr bwMode="auto">
          <a:xfrm>
            <a:off x="3581400" y="1619250"/>
            <a:ext cx="306388" cy="236538"/>
          </a:xfrm>
          <a:prstGeom prst="star4">
            <a:avLst>
              <a:gd name="adj" fmla="val 12500"/>
            </a:avLst>
          </a:prstGeom>
          <a:solidFill>
            <a:schemeClr val="bg1"/>
          </a:solidFill>
          <a:ln w="9525">
            <a:noFill/>
            <a:miter lim="800000"/>
            <a:headEnd/>
            <a:tailEnd/>
          </a:ln>
        </p:spPr>
        <p:txBody>
          <a:bodyPr wrap="none" anchor="ctr"/>
          <a:lstStyle/>
          <a:p>
            <a:endParaRPr lang="zh-CN" altLang="en-US">
              <a:latin typeface="Calibri" pitchFamily="34" charset="0"/>
            </a:endParaRPr>
          </a:p>
        </p:txBody>
      </p:sp>
      <p:sp>
        <p:nvSpPr>
          <p:cNvPr id="44" name="AutoShape 44"/>
          <p:cNvSpPr>
            <a:spLocks noChangeAspect="1" noChangeArrowheads="1"/>
          </p:cNvSpPr>
          <p:nvPr/>
        </p:nvSpPr>
        <p:spPr bwMode="auto">
          <a:xfrm>
            <a:off x="4191000" y="2228850"/>
            <a:ext cx="306388" cy="236538"/>
          </a:xfrm>
          <a:prstGeom prst="star4">
            <a:avLst>
              <a:gd name="adj" fmla="val 12500"/>
            </a:avLst>
          </a:prstGeom>
          <a:solidFill>
            <a:schemeClr val="bg1"/>
          </a:solidFill>
          <a:ln w="9525">
            <a:noFill/>
            <a:miter lim="800000"/>
            <a:headEnd/>
            <a:tailEnd/>
          </a:ln>
        </p:spPr>
        <p:txBody>
          <a:bodyPr wrap="none" anchor="ctr"/>
          <a:lstStyle/>
          <a:p>
            <a:endParaRPr lang="zh-CN" altLang="en-US">
              <a:latin typeface="Calibri" pitchFamily="34" charset="0"/>
            </a:endParaRPr>
          </a:p>
        </p:txBody>
      </p:sp>
      <p:sp>
        <p:nvSpPr>
          <p:cNvPr id="45" name="AutoShape 45"/>
          <p:cNvSpPr>
            <a:spLocks noChangeAspect="1" noChangeArrowheads="1"/>
          </p:cNvSpPr>
          <p:nvPr/>
        </p:nvSpPr>
        <p:spPr bwMode="auto">
          <a:xfrm>
            <a:off x="3505200" y="3371850"/>
            <a:ext cx="306388" cy="236538"/>
          </a:xfrm>
          <a:prstGeom prst="star4">
            <a:avLst>
              <a:gd name="adj" fmla="val 12500"/>
            </a:avLst>
          </a:prstGeom>
          <a:solidFill>
            <a:schemeClr val="bg1"/>
          </a:solidFill>
          <a:ln w="9525">
            <a:noFill/>
            <a:miter lim="800000"/>
            <a:headEnd/>
            <a:tailEnd/>
          </a:ln>
        </p:spPr>
        <p:txBody>
          <a:bodyPr wrap="none" anchor="ctr"/>
          <a:lstStyle/>
          <a:p>
            <a:endParaRPr lang="zh-CN" altLang="en-US">
              <a:latin typeface="Calibri" pitchFamily="34" charset="0"/>
            </a:endParaRPr>
          </a:p>
        </p:txBody>
      </p:sp>
      <p:sp>
        <p:nvSpPr>
          <p:cNvPr id="46" name="AutoShape 46"/>
          <p:cNvSpPr>
            <a:spLocks noChangeAspect="1" noChangeArrowheads="1"/>
          </p:cNvSpPr>
          <p:nvPr/>
        </p:nvSpPr>
        <p:spPr bwMode="auto">
          <a:xfrm>
            <a:off x="3276600" y="2305050"/>
            <a:ext cx="306388" cy="236538"/>
          </a:xfrm>
          <a:prstGeom prst="star4">
            <a:avLst>
              <a:gd name="adj" fmla="val 12500"/>
            </a:avLst>
          </a:prstGeom>
          <a:solidFill>
            <a:schemeClr val="bg1"/>
          </a:solidFill>
          <a:ln w="9525">
            <a:noFill/>
            <a:miter lim="800000"/>
            <a:headEnd/>
            <a:tailEnd/>
          </a:ln>
        </p:spPr>
        <p:txBody>
          <a:bodyPr wrap="none" anchor="ctr"/>
          <a:lstStyle/>
          <a:p>
            <a:endParaRPr lang="zh-CN" altLang="en-US">
              <a:latin typeface="Calibri" pitchFamily="34" charset="0"/>
            </a:endParaRPr>
          </a:p>
        </p:txBody>
      </p:sp>
      <p:grpSp>
        <p:nvGrpSpPr>
          <p:cNvPr id="47" name="文本1"/>
          <p:cNvGrpSpPr>
            <a:grpSpLocks/>
          </p:cNvGrpSpPr>
          <p:nvPr/>
        </p:nvGrpSpPr>
        <p:grpSpPr bwMode="auto">
          <a:xfrm>
            <a:off x="533400" y="1706563"/>
            <a:ext cx="2587625" cy="2497137"/>
            <a:chOff x="533400" y="2305844"/>
            <a:chExt cx="2587625" cy="2497137"/>
          </a:xfrm>
        </p:grpSpPr>
        <p:sp>
          <p:nvSpPr>
            <p:cNvPr id="48" name="AutoShape 13"/>
            <p:cNvSpPr>
              <a:spLocks noChangeArrowheads="1"/>
            </p:cNvSpPr>
            <p:nvPr/>
          </p:nvSpPr>
          <p:spPr bwMode="gray">
            <a:xfrm>
              <a:off x="533400" y="2305844"/>
              <a:ext cx="2587625" cy="2497137"/>
            </a:xfrm>
            <a:prstGeom prst="roundRect">
              <a:avLst>
                <a:gd name="adj" fmla="val 4639"/>
              </a:avLst>
            </a:prstGeom>
            <a:gradFill>
              <a:gsLst>
                <a:gs pos="33000">
                  <a:srgbClr val="F9F9F9"/>
                </a:gs>
                <a:gs pos="100000">
                  <a:srgbClr val="D7D7D7"/>
                </a:gs>
              </a:gsLst>
              <a:lin ang="5400000" scaled="0"/>
            </a:gradFill>
            <a:ln w="3175" cap="flat" cmpd="sng" algn="ctr">
              <a:solidFill>
                <a:srgbClr val="EAEAEA"/>
              </a:solidFill>
              <a:prstDash val="solid"/>
            </a:ln>
            <a:effectLst>
              <a:outerShdw blurRad="50800" dist="38100" dir="2700000" algn="tl" rotWithShape="0">
                <a:prstClr val="black">
                  <a:alpha val="40000"/>
                </a:prstClr>
              </a:outerShdw>
            </a:effectLst>
          </p:spPr>
          <p:txBody>
            <a:bodyPr anchor="ctr"/>
            <a:lstStyle/>
            <a:p>
              <a:pPr algn="ctr">
                <a:lnSpc>
                  <a:spcPct val="120000"/>
                </a:lnSpc>
                <a:defRPr/>
              </a:pPr>
              <a:endParaRPr lang="zh-CN" altLang="en-US" sz="2000" kern="0">
                <a:solidFill>
                  <a:srgbClr val="000000"/>
                </a:solidFill>
                <a:latin typeface="微软雅黑" pitchFamily="34" charset="-122"/>
                <a:ea typeface="微软雅黑" pitchFamily="34" charset="-122"/>
              </a:endParaRPr>
            </a:p>
          </p:txBody>
        </p:sp>
        <p:sp>
          <p:nvSpPr>
            <p:cNvPr id="49" name="TextBox 20"/>
            <p:cNvSpPr txBox="1"/>
            <p:nvPr/>
          </p:nvSpPr>
          <p:spPr bwMode="auto">
            <a:xfrm>
              <a:off x="919163" y="2712244"/>
              <a:ext cx="1728787" cy="1062037"/>
            </a:xfrm>
            <a:prstGeom prst="rect">
              <a:avLst/>
            </a:prstGeom>
            <a:noFill/>
          </p:spPr>
          <p:txBody>
            <a:bodyPr>
              <a:spAutoFit/>
            </a:bodyPr>
            <a:lstStyle/>
            <a:p>
              <a:pPr algn="ctr">
                <a:lnSpc>
                  <a:spcPct val="150000"/>
                </a:lnSpc>
                <a:defRPr/>
              </a:pPr>
              <a:r>
                <a:rPr lang="zh-CN" altLang="en-US" sz="1050" kern="0" dirty="0">
                  <a:solidFill>
                    <a:srgbClr val="000000"/>
                  </a:solidFill>
                  <a:latin typeface="微软雅黑" pitchFamily="34" charset="-122"/>
                  <a:ea typeface="微软雅黑" pitchFamily="34" charset="-122"/>
                </a:rPr>
                <a:t>单击此处添加段落文本单击此处添加段落文本单击此处添加段落文本单击此处添加段落文本</a:t>
              </a:r>
            </a:p>
          </p:txBody>
        </p:sp>
      </p:grpSp>
      <p:grpSp>
        <p:nvGrpSpPr>
          <p:cNvPr id="50" name="深色1"/>
          <p:cNvGrpSpPr>
            <a:grpSpLocks/>
          </p:cNvGrpSpPr>
          <p:nvPr/>
        </p:nvGrpSpPr>
        <p:grpSpPr bwMode="auto">
          <a:xfrm>
            <a:off x="631825" y="1455738"/>
            <a:ext cx="2355850" cy="523875"/>
            <a:chOff x="631825" y="2055019"/>
            <a:chExt cx="2355850" cy="523875"/>
          </a:xfrm>
        </p:grpSpPr>
        <p:sp>
          <p:nvSpPr>
            <p:cNvPr id="51" name="AutoShape 14"/>
            <p:cNvSpPr>
              <a:spLocks noChangeArrowheads="1"/>
            </p:cNvSpPr>
            <p:nvPr/>
          </p:nvSpPr>
          <p:spPr bwMode="ltGray">
            <a:xfrm>
              <a:off x="631825" y="2055019"/>
              <a:ext cx="2355850" cy="523875"/>
            </a:xfrm>
            <a:prstGeom prst="roundRect">
              <a:avLst>
                <a:gd name="adj" fmla="val 16667"/>
              </a:avLst>
            </a:prstGeom>
            <a:solidFill>
              <a:srgbClr val="FF9900"/>
            </a:solidFill>
            <a:ln w="25400" cap="flat" cmpd="sng" algn="ctr">
              <a:noFill/>
              <a:prstDash val="solid"/>
            </a:ln>
            <a:effectLst>
              <a:outerShdw blurRad="50800" dist="38100" algn="l" rotWithShape="0">
                <a:prstClr val="black">
                  <a:alpha val="40000"/>
                </a:prstClr>
              </a:outerShdw>
            </a:effectLst>
            <a:extLst/>
          </p:spPr>
          <p:txBody>
            <a:bodyPr anchor="ctr"/>
            <a:lstStyle/>
            <a:p>
              <a:pPr algn="ctr">
                <a:lnSpc>
                  <a:spcPct val="120000"/>
                </a:lnSpc>
                <a:defRPr/>
              </a:pPr>
              <a:endParaRPr lang="zh-CN" altLang="en-US" b="1" kern="0">
                <a:solidFill>
                  <a:srgbClr val="FFFFFF"/>
                </a:solidFill>
                <a:latin typeface="Calibri"/>
                <a:ea typeface="微软雅黑" pitchFamily="34" charset="-122"/>
              </a:endParaRPr>
            </a:p>
          </p:txBody>
        </p:sp>
        <p:sp>
          <p:nvSpPr>
            <p:cNvPr id="52" name="TextBox 19"/>
            <p:cNvSpPr txBox="1">
              <a:spLocks noChangeArrowheads="1"/>
            </p:cNvSpPr>
            <p:nvPr/>
          </p:nvSpPr>
          <p:spPr bwMode="auto">
            <a:xfrm>
              <a:off x="944563" y="2167731"/>
              <a:ext cx="1728787" cy="276225"/>
            </a:xfrm>
            <a:prstGeom prst="rect">
              <a:avLst/>
            </a:prstGeom>
            <a:noFill/>
            <a:ln>
              <a:noFill/>
            </a:ln>
            <a:extLst>
              <a:ext uri="{909E8E84-426E-40DD-AFC4-6F175D3DCCD1}"/>
              <a:ext uri="{91240B29-F687-4F45-9708-019B960494DF}"/>
            </a:extLst>
          </p:spPr>
          <p:txBody>
            <a:bodyPr>
              <a:spAutoFit/>
            </a:bodyPr>
            <a:lstStyle/>
            <a:p>
              <a:pPr algn="ctr">
                <a:defRPr/>
              </a:pPr>
              <a:r>
                <a:rPr lang="zh-CN" altLang="zh-CN" sz="1200" b="1" kern="0" dirty="0">
                  <a:solidFill>
                    <a:srgbClr val="FFFFFF"/>
                  </a:solidFill>
                  <a:latin typeface="微软雅黑" pitchFamily="34" charset="-122"/>
                  <a:ea typeface="微软雅黑" pitchFamily="34" charset="-122"/>
                  <a:cs typeface="宋体" pitchFamily="2" charset="-122"/>
                </a:rPr>
                <a:t>单击此处添加</a:t>
              </a:r>
              <a:r>
                <a:rPr lang="zh-CN" altLang="zh-CN" sz="1200" b="1" kern="0" dirty="0">
                  <a:solidFill>
                    <a:srgbClr val="FFFFFF"/>
                  </a:solidFill>
                  <a:latin typeface="微软雅黑" pitchFamily="34" charset="-122"/>
                  <a:ea typeface="微软雅黑" pitchFamily="34" charset="-122"/>
                  <a:cs typeface="宋体" pitchFamily="2" charset="-122"/>
                </a:rPr>
                <a:t>标题</a:t>
              </a:r>
              <a:endParaRPr lang="zh-CN" altLang="zh-CN" sz="1200" b="1" kern="0" dirty="0">
                <a:solidFill>
                  <a:srgbClr val="FFFFFF"/>
                </a:solidFill>
                <a:latin typeface="微软雅黑" pitchFamily="34" charset="-122"/>
                <a:ea typeface="微软雅黑" pitchFamily="34" charset="-122"/>
                <a:cs typeface="宋体" pitchFamily="2" charset="-122"/>
              </a:endParaRPr>
            </a:p>
          </p:txBody>
        </p:sp>
      </p:grpSp>
      <p:grpSp>
        <p:nvGrpSpPr>
          <p:cNvPr id="53" name="文本1"/>
          <p:cNvGrpSpPr>
            <a:grpSpLocks/>
          </p:cNvGrpSpPr>
          <p:nvPr/>
        </p:nvGrpSpPr>
        <p:grpSpPr bwMode="auto">
          <a:xfrm>
            <a:off x="3352800" y="1706563"/>
            <a:ext cx="2587625" cy="2497137"/>
            <a:chOff x="533400" y="2305844"/>
            <a:chExt cx="2587625" cy="2497137"/>
          </a:xfrm>
        </p:grpSpPr>
        <p:sp>
          <p:nvSpPr>
            <p:cNvPr id="54" name="AutoShape 13"/>
            <p:cNvSpPr>
              <a:spLocks noChangeArrowheads="1"/>
            </p:cNvSpPr>
            <p:nvPr/>
          </p:nvSpPr>
          <p:spPr bwMode="gray">
            <a:xfrm>
              <a:off x="533400" y="2305844"/>
              <a:ext cx="2587625" cy="2497137"/>
            </a:xfrm>
            <a:prstGeom prst="roundRect">
              <a:avLst>
                <a:gd name="adj" fmla="val 4639"/>
              </a:avLst>
            </a:prstGeom>
            <a:gradFill>
              <a:gsLst>
                <a:gs pos="33000">
                  <a:srgbClr val="F9F9F9"/>
                </a:gs>
                <a:gs pos="100000">
                  <a:srgbClr val="D7D7D7"/>
                </a:gs>
              </a:gsLst>
              <a:lin ang="5400000" scaled="0"/>
            </a:gradFill>
            <a:ln w="3175" cap="flat" cmpd="sng" algn="ctr">
              <a:solidFill>
                <a:srgbClr val="EAEAEA"/>
              </a:solidFill>
              <a:prstDash val="solid"/>
            </a:ln>
            <a:effectLst>
              <a:outerShdw blurRad="50800" dist="38100" dir="2700000" algn="tl" rotWithShape="0">
                <a:prstClr val="black">
                  <a:alpha val="40000"/>
                </a:prstClr>
              </a:outerShdw>
            </a:effectLst>
          </p:spPr>
          <p:txBody>
            <a:bodyPr anchor="ctr"/>
            <a:lstStyle/>
            <a:p>
              <a:pPr algn="ctr">
                <a:lnSpc>
                  <a:spcPct val="120000"/>
                </a:lnSpc>
                <a:defRPr/>
              </a:pPr>
              <a:endParaRPr lang="zh-CN" altLang="en-US" sz="2000" kern="0">
                <a:solidFill>
                  <a:srgbClr val="000000"/>
                </a:solidFill>
                <a:latin typeface="微软雅黑" pitchFamily="34" charset="-122"/>
                <a:ea typeface="微软雅黑" pitchFamily="34" charset="-122"/>
              </a:endParaRPr>
            </a:p>
          </p:txBody>
        </p:sp>
        <p:sp>
          <p:nvSpPr>
            <p:cNvPr id="55" name="TextBox 20"/>
            <p:cNvSpPr txBox="1"/>
            <p:nvPr/>
          </p:nvSpPr>
          <p:spPr bwMode="auto">
            <a:xfrm>
              <a:off x="919163" y="2712244"/>
              <a:ext cx="1728787" cy="1062037"/>
            </a:xfrm>
            <a:prstGeom prst="rect">
              <a:avLst/>
            </a:prstGeom>
            <a:noFill/>
          </p:spPr>
          <p:txBody>
            <a:bodyPr>
              <a:spAutoFit/>
            </a:bodyPr>
            <a:lstStyle/>
            <a:p>
              <a:pPr algn="ctr">
                <a:lnSpc>
                  <a:spcPct val="150000"/>
                </a:lnSpc>
                <a:defRPr/>
              </a:pPr>
              <a:r>
                <a:rPr lang="zh-CN" altLang="en-US" sz="1050" kern="0" dirty="0">
                  <a:solidFill>
                    <a:srgbClr val="000000"/>
                  </a:solidFill>
                  <a:latin typeface="微软雅黑" pitchFamily="34" charset="-122"/>
                  <a:ea typeface="微软雅黑" pitchFamily="34" charset="-122"/>
                </a:rPr>
                <a:t>单击此处添加段落文本单击此处添加段落文本单击此处添加段落文本单击此处添加段落文本</a:t>
              </a:r>
            </a:p>
          </p:txBody>
        </p:sp>
      </p:grpSp>
      <p:grpSp>
        <p:nvGrpSpPr>
          <p:cNvPr id="56" name="深色1"/>
          <p:cNvGrpSpPr>
            <a:grpSpLocks/>
          </p:cNvGrpSpPr>
          <p:nvPr/>
        </p:nvGrpSpPr>
        <p:grpSpPr bwMode="auto">
          <a:xfrm>
            <a:off x="3451225" y="1455738"/>
            <a:ext cx="2355850" cy="523875"/>
            <a:chOff x="631825" y="2055019"/>
            <a:chExt cx="2355850" cy="523875"/>
          </a:xfrm>
        </p:grpSpPr>
        <p:sp>
          <p:nvSpPr>
            <p:cNvPr id="57" name="AutoShape 14"/>
            <p:cNvSpPr>
              <a:spLocks noChangeArrowheads="1"/>
            </p:cNvSpPr>
            <p:nvPr/>
          </p:nvSpPr>
          <p:spPr bwMode="ltGray">
            <a:xfrm>
              <a:off x="631825" y="2055019"/>
              <a:ext cx="2355850" cy="523875"/>
            </a:xfrm>
            <a:prstGeom prst="roundRect">
              <a:avLst>
                <a:gd name="adj" fmla="val 16667"/>
              </a:avLst>
            </a:prstGeom>
            <a:solidFill>
              <a:srgbClr val="FF9900"/>
            </a:solidFill>
            <a:ln w="25400" cap="flat" cmpd="sng" algn="ctr">
              <a:noFill/>
              <a:prstDash val="solid"/>
            </a:ln>
            <a:effectLst>
              <a:outerShdw blurRad="50800" dist="38100" algn="l" rotWithShape="0">
                <a:prstClr val="black">
                  <a:alpha val="40000"/>
                </a:prstClr>
              </a:outerShdw>
            </a:effectLst>
            <a:extLst/>
          </p:spPr>
          <p:txBody>
            <a:bodyPr anchor="ctr"/>
            <a:lstStyle/>
            <a:p>
              <a:pPr algn="ctr">
                <a:lnSpc>
                  <a:spcPct val="120000"/>
                </a:lnSpc>
                <a:defRPr/>
              </a:pPr>
              <a:endParaRPr lang="zh-CN" altLang="en-US" b="1" kern="0">
                <a:solidFill>
                  <a:srgbClr val="FFFFFF"/>
                </a:solidFill>
                <a:latin typeface="Calibri"/>
                <a:ea typeface="微软雅黑" pitchFamily="34" charset="-122"/>
              </a:endParaRPr>
            </a:p>
          </p:txBody>
        </p:sp>
        <p:sp>
          <p:nvSpPr>
            <p:cNvPr id="58" name="TextBox 19"/>
            <p:cNvSpPr txBox="1">
              <a:spLocks noChangeArrowheads="1"/>
            </p:cNvSpPr>
            <p:nvPr/>
          </p:nvSpPr>
          <p:spPr bwMode="auto">
            <a:xfrm>
              <a:off x="944563" y="2167731"/>
              <a:ext cx="1728787" cy="276225"/>
            </a:xfrm>
            <a:prstGeom prst="rect">
              <a:avLst/>
            </a:prstGeom>
            <a:noFill/>
            <a:ln>
              <a:noFill/>
            </a:ln>
            <a:extLst>
              <a:ext uri="{909E8E84-426E-40DD-AFC4-6F175D3DCCD1}"/>
              <a:ext uri="{91240B29-F687-4F45-9708-019B960494DF}"/>
            </a:extLst>
          </p:spPr>
          <p:txBody>
            <a:bodyPr>
              <a:spAutoFit/>
            </a:bodyPr>
            <a:lstStyle/>
            <a:p>
              <a:pPr algn="ctr">
                <a:defRPr/>
              </a:pPr>
              <a:r>
                <a:rPr lang="zh-CN" altLang="zh-CN" sz="1200" b="1" kern="0" dirty="0">
                  <a:solidFill>
                    <a:srgbClr val="FFFFFF"/>
                  </a:solidFill>
                  <a:latin typeface="微软雅黑" pitchFamily="34" charset="-122"/>
                  <a:ea typeface="微软雅黑" pitchFamily="34" charset="-122"/>
                  <a:cs typeface="宋体" pitchFamily="2" charset="-122"/>
                </a:rPr>
                <a:t>单击此处添加</a:t>
              </a:r>
              <a:r>
                <a:rPr lang="zh-CN" altLang="zh-CN" sz="1200" b="1" kern="0" dirty="0">
                  <a:solidFill>
                    <a:srgbClr val="FFFFFF"/>
                  </a:solidFill>
                  <a:latin typeface="微软雅黑" pitchFamily="34" charset="-122"/>
                  <a:ea typeface="微软雅黑" pitchFamily="34" charset="-122"/>
                  <a:cs typeface="宋体" pitchFamily="2" charset="-122"/>
                </a:rPr>
                <a:t>标题</a:t>
              </a:r>
              <a:endParaRPr lang="zh-CN" altLang="zh-CN" sz="1200" b="1" kern="0" dirty="0">
                <a:solidFill>
                  <a:srgbClr val="FFFFFF"/>
                </a:solidFill>
                <a:latin typeface="微软雅黑" pitchFamily="34" charset="-122"/>
                <a:ea typeface="微软雅黑" pitchFamily="34" charset="-122"/>
                <a:cs typeface="宋体" pitchFamily="2" charset="-122"/>
              </a:endParaRPr>
            </a:p>
          </p:txBody>
        </p:sp>
      </p:grpSp>
      <p:grpSp>
        <p:nvGrpSpPr>
          <p:cNvPr id="59" name="文本1"/>
          <p:cNvGrpSpPr>
            <a:grpSpLocks/>
          </p:cNvGrpSpPr>
          <p:nvPr/>
        </p:nvGrpSpPr>
        <p:grpSpPr bwMode="auto">
          <a:xfrm>
            <a:off x="6156325" y="1706563"/>
            <a:ext cx="2587625" cy="2497137"/>
            <a:chOff x="533400" y="2305844"/>
            <a:chExt cx="2587625" cy="2497137"/>
          </a:xfrm>
        </p:grpSpPr>
        <p:sp>
          <p:nvSpPr>
            <p:cNvPr id="60" name="AutoShape 13"/>
            <p:cNvSpPr>
              <a:spLocks noChangeArrowheads="1"/>
            </p:cNvSpPr>
            <p:nvPr/>
          </p:nvSpPr>
          <p:spPr bwMode="gray">
            <a:xfrm>
              <a:off x="533400" y="2305844"/>
              <a:ext cx="2587625" cy="2497137"/>
            </a:xfrm>
            <a:prstGeom prst="roundRect">
              <a:avLst>
                <a:gd name="adj" fmla="val 4639"/>
              </a:avLst>
            </a:prstGeom>
            <a:gradFill>
              <a:gsLst>
                <a:gs pos="33000">
                  <a:srgbClr val="F9F9F9"/>
                </a:gs>
                <a:gs pos="100000">
                  <a:srgbClr val="D7D7D7"/>
                </a:gs>
              </a:gsLst>
              <a:lin ang="5400000" scaled="0"/>
            </a:gradFill>
            <a:ln w="3175" cap="flat" cmpd="sng" algn="ctr">
              <a:solidFill>
                <a:srgbClr val="EAEAEA"/>
              </a:solidFill>
              <a:prstDash val="solid"/>
            </a:ln>
            <a:effectLst>
              <a:outerShdw blurRad="50800" dist="38100" dir="2700000" algn="tl" rotWithShape="0">
                <a:prstClr val="black">
                  <a:alpha val="40000"/>
                </a:prstClr>
              </a:outerShdw>
            </a:effectLst>
          </p:spPr>
          <p:txBody>
            <a:bodyPr anchor="ctr"/>
            <a:lstStyle/>
            <a:p>
              <a:pPr algn="ctr">
                <a:lnSpc>
                  <a:spcPct val="120000"/>
                </a:lnSpc>
                <a:defRPr/>
              </a:pPr>
              <a:endParaRPr lang="zh-CN" altLang="en-US" sz="2000" kern="0">
                <a:solidFill>
                  <a:srgbClr val="000000"/>
                </a:solidFill>
                <a:latin typeface="微软雅黑" pitchFamily="34" charset="-122"/>
                <a:ea typeface="微软雅黑" pitchFamily="34" charset="-122"/>
              </a:endParaRPr>
            </a:p>
          </p:txBody>
        </p:sp>
        <p:sp>
          <p:nvSpPr>
            <p:cNvPr id="61" name="TextBox 20"/>
            <p:cNvSpPr txBox="1"/>
            <p:nvPr/>
          </p:nvSpPr>
          <p:spPr bwMode="auto">
            <a:xfrm>
              <a:off x="919163" y="2712244"/>
              <a:ext cx="1728787" cy="1062037"/>
            </a:xfrm>
            <a:prstGeom prst="rect">
              <a:avLst/>
            </a:prstGeom>
            <a:noFill/>
          </p:spPr>
          <p:txBody>
            <a:bodyPr>
              <a:spAutoFit/>
            </a:bodyPr>
            <a:lstStyle/>
            <a:p>
              <a:pPr algn="ctr">
                <a:lnSpc>
                  <a:spcPct val="150000"/>
                </a:lnSpc>
                <a:defRPr/>
              </a:pPr>
              <a:r>
                <a:rPr lang="zh-CN" altLang="en-US" sz="1050" kern="0" dirty="0">
                  <a:solidFill>
                    <a:srgbClr val="000000"/>
                  </a:solidFill>
                  <a:latin typeface="微软雅黑" pitchFamily="34" charset="-122"/>
                  <a:ea typeface="微软雅黑" pitchFamily="34" charset="-122"/>
                </a:rPr>
                <a:t>单击此处添加段落文本单击此处添加段落文本单击此处添加段落文本单击此处添加段落文本</a:t>
              </a:r>
            </a:p>
          </p:txBody>
        </p:sp>
      </p:grpSp>
      <p:grpSp>
        <p:nvGrpSpPr>
          <p:cNvPr id="62" name="深色1"/>
          <p:cNvGrpSpPr>
            <a:grpSpLocks/>
          </p:cNvGrpSpPr>
          <p:nvPr/>
        </p:nvGrpSpPr>
        <p:grpSpPr bwMode="auto">
          <a:xfrm>
            <a:off x="6254750" y="1455738"/>
            <a:ext cx="2355850" cy="523875"/>
            <a:chOff x="631825" y="2055019"/>
            <a:chExt cx="2355850" cy="523875"/>
          </a:xfrm>
        </p:grpSpPr>
        <p:sp>
          <p:nvSpPr>
            <p:cNvPr id="63" name="AutoShape 14"/>
            <p:cNvSpPr>
              <a:spLocks noChangeArrowheads="1"/>
            </p:cNvSpPr>
            <p:nvPr/>
          </p:nvSpPr>
          <p:spPr bwMode="ltGray">
            <a:xfrm>
              <a:off x="631825" y="2055019"/>
              <a:ext cx="2355850" cy="523875"/>
            </a:xfrm>
            <a:prstGeom prst="roundRect">
              <a:avLst>
                <a:gd name="adj" fmla="val 16667"/>
              </a:avLst>
            </a:prstGeom>
            <a:solidFill>
              <a:srgbClr val="FF9900"/>
            </a:solidFill>
            <a:ln w="25400" cap="flat" cmpd="sng" algn="ctr">
              <a:noFill/>
              <a:prstDash val="solid"/>
            </a:ln>
            <a:effectLst>
              <a:outerShdw blurRad="50800" dist="38100" algn="l" rotWithShape="0">
                <a:prstClr val="black">
                  <a:alpha val="40000"/>
                </a:prstClr>
              </a:outerShdw>
            </a:effectLst>
            <a:extLst/>
          </p:spPr>
          <p:txBody>
            <a:bodyPr anchor="ctr"/>
            <a:lstStyle/>
            <a:p>
              <a:pPr algn="ctr">
                <a:lnSpc>
                  <a:spcPct val="120000"/>
                </a:lnSpc>
                <a:defRPr/>
              </a:pPr>
              <a:endParaRPr lang="zh-CN" altLang="en-US" b="1" kern="0">
                <a:solidFill>
                  <a:srgbClr val="FFFFFF"/>
                </a:solidFill>
                <a:latin typeface="Calibri"/>
                <a:ea typeface="微软雅黑" pitchFamily="34" charset="-122"/>
              </a:endParaRPr>
            </a:p>
          </p:txBody>
        </p:sp>
        <p:sp>
          <p:nvSpPr>
            <p:cNvPr id="64" name="TextBox 19"/>
            <p:cNvSpPr txBox="1">
              <a:spLocks noChangeArrowheads="1"/>
            </p:cNvSpPr>
            <p:nvPr/>
          </p:nvSpPr>
          <p:spPr bwMode="auto">
            <a:xfrm>
              <a:off x="944563" y="2167731"/>
              <a:ext cx="1728787" cy="276225"/>
            </a:xfrm>
            <a:prstGeom prst="rect">
              <a:avLst/>
            </a:prstGeom>
            <a:noFill/>
            <a:ln>
              <a:noFill/>
            </a:ln>
            <a:extLst>
              <a:ext uri="{909E8E84-426E-40DD-AFC4-6F175D3DCCD1}"/>
              <a:ext uri="{91240B29-F687-4F45-9708-019B960494DF}"/>
            </a:extLst>
          </p:spPr>
          <p:txBody>
            <a:bodyPr>
              <a:spAutoFit/>
            </a:bodyPr>
            <a:lstStyle/>
            <a:p>
              <a:pPr algn="ctr">
                <a:defRPr/>
              </a:pPr>
              <a:r>
                <a:rPr lang="zh-CN" altLang="zh-CN" sz="1200" b="1" kern="0" dirty="0">
                  <a:solidFill>
                    <a:srgbClr val="FFFFFF"/>
                  </a:solidFill>
                  <a:latin typeface="微软雅黑" pitchFamily="34" charset="-122"/>
                  <a:ea typeface="微软雅黑" pitchFamily="34" charset="-122"/>
                  <a:cs typeface="宋体" pitchFamily="2" charset="-122"/>
                </a:rPr>
                <a:t>单击此处添加</a:t>
              </a:r>
              <a:r>
                <a:rPr lang="zh-CN" altLang="zh-CN" sz="1200" b="1" kern="0" dirty="0">
                  <a:solidFill>
                    <a:srgbClr val="FFFFFF"/>
                  </a:solidFill>
                  <a:latin typeface="微软雅黑" pitchFamily="34" charset="-122"/>
                  <a:ea typeface="微软雅黑" pitchFamily="34" charset="-122"/>
                  <a:cs typeface="宋体" pitchFamily="2" charset="-122"/>
                </a:rPr>
                <a:t>标题</a:t>
              </a:r>
              <a:endParaRPr lang="zh-CN" altLang="zh-CN" sz="1200" b="1" kern="0" dirty="0">
                <a:solidFill>
                  <a:srgbClr val="FFFFFF"/>
                </a:solidFill>
                <a:latin typeface="微软雅黑" pitchFamily="34" charset="-122"/>
                <a:ea typeface="微软雅黑" pitchFamily="34" charset="-122"/>
                <a:cs typeface="宋体" pitchFamily="2" charset="-122"/>
              </a:endParaRPr>
            </a:p>
          </p:txBody>
        </p:sp>
      </p:gr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300" fill="hold"/>
                                        <p:tgtEl>
                                          <p:spTgt spid="2"/>
                                        </p:tgtEl>
                                        <p:attrNameLst>
                                          <p:attrName>ppt_w</p:attrName>
                                        </p:attrNameLst>
                                      </p:cBhvr>
                                      <p:tavLst>
                                        <p:tav tm="0">
                                          <p:val>
                                            <p:fltVal val="0"/>
                                          </p:val>
                                        </p:tav>
                                        <p:tav tm="100000">
                                          <p:val>
                                            <p:strVal val="#ppt_w"/>
                                          </p:val>
                                        </p:tav>
                                      </p:tavLst>
                                    </p:anim>
                                    <p:anim calcmode="lin" valueType="num">
                                      <p:cBhvr>
                                        <p:cTn id="8" dur="300" fill="hold"/>
                                        <p:tgtEl>
                                          <p:spTgt spid="2"/>
                                        </p:tgtEl>
                                        <p:attrNameLst>
                                          <p:attrName>ppt_h</p:attrName>
                                        </p:attrNameLst>
                                      </p:cBhvr>
                                      <p:tavLst>
                                        <p:tav tm="0">
                                          <p:val>
                                            <p:fltVal val="0"/>
                                          </p:val>
                                        </p:tav>
                                        <p:tav tm="100000">
                                          <p:val>
                                            <p:strVal val="#ppt_h"/>
                                          </p:val>
                                        </p:tav>
                                      </p:tavLst>
                                    </p:anim>
                                    <p:anim calcmode="lin" valueType="num">
                                      <p:cBhvr>
                                        <p:cTn id="9" dur="300" fill="hold"/>
                                        <p:tgtEl>
                                          <p:spTgt spid="2"/>
                                        </p:tgtEl>
                                        <p:attrNameLst>
                                          <p:attrName>style.rotation</p:attrName>
                                        </p:attrNameLst>
                                      </p:cBhvr>
                                      <p:tavLst>
                                        <p:tav tm="0">
                                          <p:val>
                                            <p:fltVal val="90"/>
                                          </p:val>
                                        </p:tav>
                                        <p:tav tm="100000">
                                          <p:val>
                                            <p:fltVal val="0"/>
                                          </p:val>
                                        </p:tav>
                                      </p:tavLst>
                                    </p:anim>
                                    <p:animEffect transition="in" filter="fade">
                                      <p:cBhvr>
                                        <p:cTn id="10" dur="300"/>
                                        <p:tgtEl>
                                          <p:spTgt spid="2"/>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300" fill="hold"/>
                                        <p:tgtEl>
                                          <p:spTgt spid="3"/>
                                        </p:tgtEl>
                                        <p:attrNameLst>
                                          <p:attrName>ppt_w</p:attrName>
                                        </p:attrNameLst>
                                      </p:cBhvr>
                                      <p:tavLst>
                                        <p:tav tm="0">
                                          <p:val>
                                            <p:fltVal val="0"/>
                                          </p:val>
                                        </p:tav>
                                        <p:tav tm="100000">
                                          <p:val>
                                            <p:strVal val="#ppt_w"/>
                                          </p:val>
                                        </p:tav>
                                      </p:tavLst>
                                    </p:anim>
                                    <p:anim calcmode="lin" valueType="num">
                                      <p:cBhvr>
                                        <p:cTn id="14" dur="300" fill="hold"/>
                                        <p:tgtEl>
                                          <p:spTgt spid="3"/>
                                        </p:tgtEl>
                                        <p:attrNameLst>
                                          <p:attrName>ppt_h</p:attrName>
                                        </p:attrNameLst>
                                      </p:cBhvr>
                                      <p:tavLst>
                                        <p:tav tm="0">
                                          <p:val>
                                            <p:fltVal val="0"/>
                                          </p:val>
                                        </p:tav>
                                        <p:tav tm="100000">
                                          <p:val>
                                            <p:strVal val="#ppt_h"/>
                                          </p:val>
                                        </p:tav>
                                      </p:tavLst>
                                    </p:anim>
                                    <p:anim calcmode="lin" valueType="num">
                                      <p:cBhvr>
                                        <p:cTn id="15" dur="300" fill="hold"/>
                                        <p:tgtEl>
                                          <p:spTgt spid="3"/>
                                        </p:tgtEl>
                                        <p:attrNameLst>
                                          <p:attrName>style.rotation</p:attrName>
                                        </p:attrNameLst>
                                      </p:cBhvr>
                                      <p:tavLst>
                                        <p:tav tm="0">
                                          <p:val>
                                            <p:fltVal val="90"/>
                                          </p:val>
                                        </p:tav>
                                        <p:tav tm="100000">
                                          <p:val>
                                            <p:fltVal val="0"/>
                                          </p:val>
                                        </p:tav>
                                      </p:tavLst>
                                    </p:anim>
                                    <p:animEffect transition="in" filter="fade">
                                      <p:cBhvr>
                                        <p:cTn id="16" dur="300"/>
                                        <p:tgtEl>
                                          <p:spTgt spid="3"/>
                                        </p:tgtEl>
                                      </p:cBhvr>
                                    </p:animEffect>
                                  </p:childTnLst>
                                </p:cTn>
                              </p:par>
                            </p:childTnLst>
                          </p:cTn>
                        </p:par>
                        <p:par>
                          <p:cTn id="17" fill="hold">
                            <p:stCondLst>
                              <p:cond delay="300"/>
                            </p:stCondLst>
                            <p:childTnLst>
                              <p:par>
                                <p:cTn id="18" presetID="22" presetClass="entr" presetSubtype="8"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left)">
                                      <p:cBhvr>
                                        <p:cTn id="20" dur="300"/>
                                        <p:tgtEl>
                                          <p:spTgt spid="4"/>
                                        </p:tgtEl>
                                      </p:cBhvr>
                                    </p:animEffect>
                                  </p:childTnLst>
                                </p:cTn>
                              </p:par>
                              <p:par>
                                <p:cTn id="21" presetID="41" presetClass="entr" presetSubtype="0" fill="hold" grpId="0" nodeType="withEffect">
                                  <p:stCondLst>
                                    <p:cond delay="0"/>
                                  </p:stCondLst>
                                  <p:iterate type="lt">
                                    <p:tmPct val="10000"/>
                                  </p:iterate>
                                  <p:childTnLst>
                                    <p:set>
                                      <p:cBhvr>
                                        <p:cTn id="22" dur="1" fill="hold">
                                          <p:stCondLst>
                                            <p:cond delay="0"/>
                                          </p:stCondLst>
                                        </p:cTn>
                                        <p:tgtEl>
                                          <p:spTgt spid="5"/>
                                        </p:tgtEl>
                                        <p:attrNameLst>
                                          <p:attrName>style.visibility</p:attrName>
                                        </p:attrNameLst>
                                      </p:cBhvr>
                                      <p:to>
                                        <p:strVal val="visible"/>
                                      </p:to>
                                    </p:set>
                                    <p:anim calcmode="lin" valueType="num">
                                      <p:cBhvr>
                                        <p:cTn id="23" dur="3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4" dur="300" fill="hold"/>
                                        <p:tgtEl>
                                          <p:spTgt spid="5"/>
                                        </p:tgtEl>
                                        <p:attrNameLst>
                                          <p:attrName>ppt_y</p:attrName>
                                        </p:attrNameLst>
                                      </p:cBhvr>
                                      <p:tavLst>
                                        <p:tav tm="0">
                                          <p:val>
                                            <p:strVal val="#ppt_y"/>
                                          </p:val>
                                        </p:tav>
                                        <p:tav tm="100000">
                                          <p:val>
                                            <p:strVal val="#ppt_y"/>
                                          </p:val>
                                        </p:tav>
                                      </p:tavLst>
                                    </p:anim>
                                    <p:anim calcmode="lin" valueType="num">
                                      <p:cBhvr>
                                        <p:cTn id="25" dur="3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6" dur="3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7" dur="300" tmFilter="0,0; .5, 1; 1, 1"/>
                                        <p:tgtEl>
                                          <p:spTgt spid="5"/>
                                        </p:tgtEl>
                                      </p:cBhvr>
                                    </p:animEffect>
                                  </p:childTnLst>
                                </p:cTn>
                              </p:par>
                            </p:childTnLst>
                          </p:cTn>
                        </p:par>
                        <p:par>
                          <p:cTn id="28" fill="hold">
                            <p:stCondLst>
                              <p:cond delay="810"/>
                            </p:stCondLst>
                            <p:childTnLst>
                              <p:par>
                                <p:cTn id="29" presetID="2" presetClass="entr" presetSubtype="8"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300" fill="hold"/>
                                        <p:tgtEl>
                                          <p:spTgt spid="7"/>
                                        </p:tgtEl>
                                        <p:attrNameLst>
                                          <p:attrName>ppt_x</p:attrName>
                                        </p:attrNameLst>
                                      </p:cBhvr>
                                      <p:tavLst>
                                        <p:tav tm="0">
                                          <p:val>
                                            <p:strVal val="0-#ppt_w/2"/>
                                          </p:val>
                                        </p:tav>
                                        <p:tav tm="100000">
                                          <p:val>
                                            <p:strVal val="#ppt_x"/>
                                          </p:val>
                                        </p:tav>
                                      </p:tavLst>
                                    </p:anim>
                                    <p:anim calcmode="lin" valueType="num">
                                      <p:cBhvr additive="base">
                                        <p:cTn id="32" dur="300" fill="hold"/>
                                        <p:tgtEl>
                                          <p:spTgt spid="7"/>
                                        </p:tgtEl>
                                        <p:attrNameLst>
                                          <p:attrName>ppt_y</p:attrName>
                                        </p:attrNameLst>
                                      </p:cBhvr>
                                      <p:tavLst>
                                        <p:tav tm="0">
                                          <p:val>
                                            <p:strVal val="#ppt_y"/>
                                          </p:val>
                                        </p:tav>
                                        <p:tav tm="100000">
                                          <p:val>
                                            <p:strVal val="#ppt_y"/>
                                          </p:val>
                                        </p:tav>
                                      </p:tavLst>
                                    </p:anim>
                                  </p:childTnLst>
                                </p:cTn>
                              </p:par>
                            </p:childTnLst>
                          </p:cTn>
                        </p:par>
                        <p:par>
                          <p:cTn id="33" fill="hold">
                            <p:stCondLst>
                              <p:cond delay="1110"/>
                            </p:stCondLst>
                            <p:childTnLst>
                              <p:par>
                                <p:cTn id="34" presetID="39" presetClass="entr" presetSubtype="0" accel="100000" fill="hold" grpId="0" nodeType="afterEffect">
                                  <p:stCondLst>
                                    <p:cond delay="0"/>
                                  </p:stCondLst>
                                  <p:childTnLst>
                                    <p:set>
                                      <p:cBhvr>
                                        <p:cTn id="35" dur="1" fill="hold">
                                          <p:stCondLst>
                                            <p:cond delay="0"/>
                                          </p:stCondLst>
                                        </p:cTn>
                                        <p:tgtEl>
                                          <p:spTgt spid="6"/>
                                        </p:tgtEl>
                                        <p:attrNameLst>
                                          <p:attrName>style.visibility</p:attrName>
                                        </p:attrNameLst>
                                      </p:cBhvr>
                                      <p:to>
                                        <p:strVal val="visible"/>
                                      </p:to>
                                    </p:set>
                                    <p:anim calcmode="lin" valueType="num">
                                      <p:cBhvr>
                                        <p:cTn id="36" dur="500" fill="hold"/>
                                        <p:tgtEl>
                                          <p:spTgt spid="6"/>
                                        </p:tgtEl>
                                        <p:attrNameLst>
                                          <p:attrName>ppt_h</p:attrName>
                                        </p:attrNameLst>
                                      </p:cBhvr>
                                      <p:tavLst>
                                        <p:tav tm="0">
                                          <p:val>
                                            <p:strVal val="#ppt_h/20"/>
                                          </p:val>
                                        </p:tav>
                                        <p:tav tm="50000">
                                          <p:val>
                                            <p:strVal val="#ppt_h/20"/>
                                          </p:val>
                                        </p:tav>
                                        <p:tav tm="100000">
                                          <p:val>
                                            <p:strVal val="#ppt_h"/>
                                          </p:val>
                                        </p:tav>
                                      </p:tavLst>
                                    </p:anim>
                                    <p:anim calcmode="lin" valueType="num">
                                      <p:cBhvr>
                                        <p:cTn id="37" dur="500" fill="hold"/>
                                        <p:tgtEl>
                                          <p:spTgt spid="6"/>
                                        </p:tgtEl>
                                        <p:attrNameLst>
                                          <p:attrName>ppt_w</p:attrName>
                                        </p:attrNameLst>
                                      </p:cBhvr>
                                      <p:tavLst>
                                        <p:tav tm="0">
                                          <p:val>
                                            <p:strVal val="#ppt_w+.3"/>
                                          </p:val>
                                        </p:tav>
                                        <p:tav tm="50000">
                                          <p:val>
                                            <p:strVal val="#ppt_w+.3"/>
                                          </p:val>
                                        </p:tav>
                                        <p:tav tm="100000">
                                          <p:val>
                                            <p:strVal val="#ppt_w"/>
                                          </p:val>
                                        </p:tav>
                                      </p:tavLst>
                                    </p:anim>
                                    <p:anim calcmode="lin" valueType="num">
                                      <p:cBhvr>
                                        <p:cTn id="38" dur="500" fill="hold"/>
                                        <p:tgtEl>
                                          <p:spTgt spid="6"/>
                                        </p:tgtEl>
                                        <p:attrNameLst>
                                          <p:attrName>ppt_x</p:attrName>
                                        </p:attrNameLst>
                                      </p:cBhvr>
                                      <p:tavLst>
                                        <p:tav tm="0">
                                          <p:val>
                                            <p:strVal val="#ppt_x-.3"/>
                                          </p:val>
                                        </p:tav>
                                        <p:tav tm="50000">
                                          <p:val>
                                            <p:strVal val="#ppt_x"/>
                                          </p:val>
                                        </p:tav>
                                        <p:tav tm="100000">
                                          <p:val>
                                            <p:strVal val="#ppt_x"/>
                                          </p:val>
                                        </p:tav>
                                      </p:tavLst>
                                    </p:anim>
                                    <p:anim calcmode="lin" valueType="num">
                                      <p:cBhvr>
                                        <p:cTn id="39" dur="500" fill="hold"/>
                                        <p:tgtEl>
                                          <p:spTgt spid="6"/>
                                        </p:tgtEl>
                                        <p:attrNameLst>
                                          <p:attrName>ppt_y</p:attrName>
                                        </p:attrNameLst>
                                      </p:cBhvr>
                                      <p:tavLst>
                                        <p:tav tm="0">
                                          <p:val>
                                            <p:strVal val="#ppt_y"/>
                                          </p:val>
                                        </p:tav>
                                        <p:tav tm="100000">
                                          <p:val>
                                            <p:strVal val="#ppt_y"/>
                                          </p:val>
                                        </p:tav>
                                      </p:tavLst>
                                    </p:anim>
                                  </p:childTnLst>
                                </p:cTn>
                              </p:par>
                              <p:par>
                                <p:cTn id="40" presetID="1" presetClass="exit" presetSubtype="0" fill="hold" grpId="1" nodeType="withEffect">
                                  <p:stCondLst>
                                    <p:cond delay="200"/>
                                  </p:stCondLst>
                                  <p:childTnLst>
                                    <p:set>
                                      <p:cBhvr>
                                        <p:cTn id="41" dur="1" fill="hold">
                                          <p:stCondLst>
                                            <p:cond delay="0"/>
                                          </p:stCondLst>
                                        </p:cTn>
                                        <p:tgtEl>
                                          <p:spTgt spid="7"/>
                                        </p:tgtEl>
                                        <p:attrNameLst>
                                          <p:attrName>style.visibility</p:attrName>
                                        </p:attrNameLst>
                                      </p:cBhvr>
                                      <p:to>
                                        <p:strVal val="hidden"/>
                                      </p:to>
                                    </p:set>
                                  </p:childTnLst>
                                </p:cTn>
                              </p:par>
                              <p:par>
                                <p:cTn id="42" presetID="2" presetClass="entr" presetSubtype="8" fill="hold" grpId="0" nodeType="withEffect">
                                  <p:stCondLst>
                                    <p:cond delay="0"/>
                                  </p:stCondLst>
                                  <p:childTnLst>
                                    <p:set>
                                      <p:cBhvr>
                                        <p:cTn id="43" dur="1" fill="hold">
                                          <p:stCondLst>
                                            <p:cond delay="0"/>
                                          </p:stCondLst>
                                        </p:cTn>
                                        <p:tgtEl>
                                          <p:spTgt spid="8"/>
                                        </p:tgtEl>
                                        <p:attrNameLst>
                                          <p:attrName>style.visibility</p:attrName>
                                        </p:attrNameLst>
                                      </p:cBhvr>
                                      <p:to>
                                        <p:strVal val="visible"/>
                                      </p:to>
                                    </p:set>
                                    <p:anim calcmode="lin" valueType="num">
                                      <p:cBhvr additive="base">
                                        <p:cTn id="44" dur="300" fill="hold"/>
                                        <p:tgtEl>
                                          <p:spTgt spid="8"/>
                                        </p:tgtEl>
                                        <p:attrNameLst>
                                          <p:attrName>ppt_x</p:attrName>
                                        </p:attrNameLst>
                                      </p:cBhvr>
                                      <p:tavLst>
                                        <p:tav tm="0">
                                          <p:val>
                                            <p:strVal val="0-#ppt_w/2"/>
                                          </p:val>
                                        </p:tav>
                                        <p:tav tm="100000">
                                          <p:val>
                                            <p:strVal val="#ppt_x"/>
                                          </p:val>
                                        </p:tav>
                                      </p:tavLst>
                                    </p:anim>
                                    <p:anim calcmode="lin" valueType="num">
                                      <p:cBhvr additive="base">
                                        <p:cTn id="45" dur="300" fill="hold"/>
                                        <p:tgtEl>
                                          <p:spTgt spid="8"/>
                                        </p:tgtEl>
                                        <p:attrNameLst>
                                          <p:attrName>ppt_y</p:attrName>
                                        </p:attrNameLst>
                                      </p:cBhvr>
                                      <p:tavLst>
                                        <p:tav tm="0">
                                          <p:val>
                                            <p:strVal val="#ppt_y"/>
                                          </p:val>
                                        </p:tav>
                                        <p:tav tm="100000">
                                          <p:val>
                                            <p:strVal val="#ppt_y"/>
                                          </p:val>
                                        </p:tav>
                                      </p:tavLst>
                                    </p:anim>
                                  </p:childTnLst>
                                </p:cTn>
                              </p:par>
                              <p:par>
                                <p:cTn id="46" presetID="29" presetClass="exit" presetSubtype="0" fill="hold" grpId="1" nodeType="withEffect">
                                  <p:stCondLst>
                                    <p:cond delay="200"/>
                                  </p:stCondLst>
                                  <p:childTnLst>
                                    <p:anim calcmode="lin" valueType="num">
                                      <p:cBhvr>
                                        <p:cTn id="47" dur="1000"/>
                                        <p:tgtEl>
                                          <p:spTgt spid="8"/>
                                        </p:tgtEl>
                                        <p:attrNameLst>
                                          <p:attrName>ppt_x</p:attrName>
                                        </p:attrNameLst>
                                      </p:cBhvr>
                                      <p:tavLst>
                                        <p:tav tm="0">
                                          <p:val>
                                            <p:strVal val="ppt_x"/>
                                          </p:val>
                                        </p:tav>
                                        <p:tav tm="100000">
                                          <p:val>
                                            <p:strVal val="ppt_x-.2"/>
                                          </p:val>
                                        </p:tav>
                                      </p:tavLst>
                                    </p:anim>
                                    <p:anim calcmode="lin" valueType="num">
                                      <p:cBhvr>
                                        <p:cTn id="48" dur="1000"/>
                                        <p:tgtEl>
                                          <p:spTgt spid="8"/>
                                        </p:tgtEl>
                                        <p:attrNameLst>
                                          <p:attrName>ppt_y</p:attrName>
                                        </p:attrNameLst>
                                      </p:cBhvr>
                                      <p:tavLst>
                                        <p:tav tm="0">
                                          <p:val>
                                            <p:strVal val="ppt_y"/>
                                          </p:val>
                                        </p:tav>
                                        <p:tav tm="100000">
                                          <p:val>
                                            <p:strVal val="ppt_y"/>
                                          </p:val>
                                        </p:tav>
                                      </p:tavLst>
                                    </p:anim>
                                    <p:animEffect transition="out" filter="fade">
                                      <p:cBhvr>
                                        <p:cTn id="49" dur="1000"/>
                                        <p:tgtEl>
                                          <p:spTgt spid="8"/>
                                        </p:tgtEl>
                                      </p:cBhvr>
                                    </p:animEffect>
                                    <p:set>
                                      <p:cBhvr>
                                        <p:cTn id="50" dur="1" fill="hold">
                                          <p:stCondLst>
                                            <p:cond delay="999"/>
                                          </p:stCondLst>
                                        </p:cTn>
                                        <p:tgtEl>
                                          <p:spTgt spid="8"/>
                                        </p:tgtEl>
                                        <p:attrNameLst>
                                          <p:attrName>style.visibility</p:attrName>
                                        </p:attrNameLst>
                                      </p:cBhvr>
                                      <p:to>
                                        <p:strVal val="hidden"/>
                                      </p:to>
                                    </p:set>
                                  </p:childTnLst>
                                </p:cTn>
                              </p:par>
                              <p:par>
                                <p:cTn id="51" presetID="2" presetClass="entr" presetSubtype="8" fill="hold" grpId="0" nodeType="withEffect">
                                  <p:stCondLst>
                                    <p:cond delay="100"/>
                                  </p:stCondLst>
                                  <p:childTnLst>
                                    <p:set>
                                      <p:cBhvr>
                                        <p:cTn id="52" dur="1" fill="hold">
                                          <p:stCondLst>
                                            <p:cond delay="0"/>
                                          </p:stCondLst>
                                        </p:cTn>
                                        <p:tgtEl>
                                          <p:spTgt spid="9"/>
                                        </p:tgtEl>
                                        <p:attrNameLst>
                                          <p:attrName>style.visibility</p:attrName>
                                        </p:attrNameLst>
                                      </p:cBhvr>
                                      <p:to>
                                        <p:strVal val="visible"/>
                                      </p:to>
                                    </p:set>
                                    <p:anim calcmode="lin" valueType="num">
                                      <p:cBhvr additive="base">
                                        <p:cTn id="53" dur="300" fill="hold"/>
                                        <p:tgtEl>
                                          <p:spTgt spid="9"/>
                                        </p:tgtEl>
                                        <p:attrNameLst>
                                          <p:attrName>ppt_x</p:attrName>
                                        </p:attrNameLst>
                                      </p:cBhvr>
                                      <p:tavLst>
                                        <p:tav tm="0">
                                          <p:val>
                                            <p:strVal val="0-#ppt_w/2"/>
                                          </p:val>
                                        </p:tav>
                                        <p:tav tm="100000">
                                          <p:val>
                                            <p:strVal val="#ppt_x"/>
                                          </p:val>
                                        </p:tav>
                                      </p:tavLst>
                                    </p:anim>
                                    <p:anim calcmode="lin" valueType="num">
                                      <p:cBhvr additive="base">
                                        <p:cTn id="54" dur="300" fill="hold"/>
                                        <p:tgtEl>
                                          <p:spTgt spid="9"/>
                                        </p:tgtEl>
                                        <p:attrNameLst>
                                          <p:attrName>ppt_y</p:attrName>
                                        </p:attrNameLst>
                                      </p:cBhvr>
                                      <p:tavLst>
                                        <p:tav tm="0">
                                          <p:val>
                                            <p:strVal val="#ppt_y"/>
                                          </p:val>
                                        </p:tav>
                                        <p:tav tm="100000">
                                          <p:val>
                                            <p:strVal val="#ppt_y"/>
                                          </p:val>
                                        </p:tav>
                                      </p:tavLst>
                                    </p:anim>
                                  </p:childTnLst>
                                </p:cTn>
                              </p:par>
                              <p:par>
                                <p:cTn id="55" presetID="29" presetClass="exit" presetSubtype="0" fill="hold" grpId="1" nodeType="withEffect">
                                  <p:stCondLst>
                                    <p:cond delay="100"/>
                                  </p:stCondLst>
                                  <p:childTnLst>
                                    <p:anim calcmode="lin" valueType="num">
                                      <p:cBhvr>
                                        <p:cTn id="56" dur="1000"/>
                                        <p:tgtEl>
                                          <p:spTgt spid="9"/>
                                        </p:tgtEl>
                                        <p:attrNameLst>
                                          <p:attrName>ppt_x</p:attrName>
                                        </p:attrNameLst>
                                      </p:cBhvr>
                                      <p:tavLst>
                                        <p:tav tm="0">
                                          <p:val>
                                            <p:strVal val="ppt_x"/>
                                          </p:val>
                                        </p:tav>
                                        <p:tav tm="100000">
                                          <p:val>
                                            <p:strVal val="ppt_x-.2"/>
                                          </p:val>
                                        </p:tav>
                                      </p:tavLst>
                                    </p:anim>
                                    <p:anim calcmode="lin" valueType="num">
                                      <p:cBhvr>
                                        <p:cTn id="57" dur="1000"/>
                                        <p:tgtEl>
                                          <p:spTgt spid="9"/>
                                        </p:tgtEl>
                                        <p:attrNameLst>
                                          <p:attrName>ppt_y</p:attrName>
                                        </p:attrNameLst>
                                      </p:cBhvr>
                                      <p:tavLst>
                                        <p:tav tm="0">
                                          <p:val>
                                            <p:strVal val="ppt_y"/>
                                          </p:val>
                                        </p:tav>
                                        <p:tav tm="100000">
                                          <p:val>
                                            <p:strVal val="ppt_y"/>
                                          </p:val>
                                        </p:tav>
                                      </p:tavLst>
                                    </p:anim>
                                    <p:animEffect transition="out" filter="fade">
                                      <p:cBhvr>
                                        <p:cTn id="58" dur="1000"/>
                                        <p:tgtEl>
                                          <p:spTgt spid="9"/>
                                        </p:tgtEl>
                                      </p:cBhvr>
                                    </p:animEffect>
                                    <p:set>
                                      <p:cBhvr>
                                        <p:cTn id="59" dur="1" fill="hold">
                                          <p:stCondLst>
                                            <p:cond delay="999"/>
                                          </p:stCondLst>
                                        </p:cTn>
                                        <p:tgtEl>
                                          <p:spTgt spid="9"/>
                                        </p:tgtEl>
                                        <p:attrNameLst>
                                          <p:attrName>style.visibility</p:attrName>
                                        </p:attrNameLst>
                                      </p:cBhvr>
                                      <p:to>
                                        <p:strVal val="hidden"/>
                                      </p:to>
                                    </p:set>
                                  </p:childTnLst>
                                </p:cTn>
                              </p:par>
                              <p:par>
                                <p:cTn id="60" presetID="2" presetClass="entr" presetSubtype="8" fill="hold" grpId="0" nodeType="withEffect">
                                  <p:stCondLst>
                                    <p:cond delay="0"/>
                                  </p:stCondLst>
                                  <p:childTnLst>
                                    <p:set>
                                      <p:cBhvr>
                                        <p:cTn id="61" dur="1" fill="hold">
                                          <p:stCondLst>
                                            <p:cond delay="0"/>
                                          </p:stCondLst>
                                        </p:cTn>
                                        <p:tgtEl>
                                          <p:spTgt spid="10"/>
                                        </p:tgtEl>
                                        <p:attrNameLst>
                                          <p:attrName>style.visibility</p:attrName>
                                        </p:attrNameLst>
                                      </p:cBhvr>
                                      <p:to>
                                        <p:strVal val="visible"/>
                                      </p:to>
                                    </p:set>
                                    <p:anim calcmode="lin" valueType="num">
                                      <p:cBhvr additive="base">
                                        <p:cTn id="62" dur="300" fill="hold"/>
                                        <p:tgtEl>
                                          <p:spTgt spid="10"/>
                                        </p:tgtEl>
                                        <p:attrNameLst>
                                          <p:attrName>ppt_x</p:attrName>
                                        </p:attrNameLst>
                                      </p:cBhvr>
                                      <p:tavLst>
                                        <p:tav tm="0">
                                          <p:val>
                                            <p:strVal val="0-#ppt_w/2"/>
                                          </p:val>
                                        </p:tav>
                                        <p:tav tm="100000">
                                          <p:val>
                                            <p:strVal val="#ppt_x"/>
                                          </p:val>
                                        </p:tav>
                                      </p:tavLst>
                                    </p:anim>
                                    <p:anim calcmode="lin" valueType="num">
                                      <p:cBhvr additive="base">
                                        <p:cTn id="63" dur="300" fill="hold"/>
                                        <p:tgtEl>
                                          <p:spTgt spid="10"/>
                                        </p:tgtEl>
                                        <p:attrNameLst>
                                          <p:attrName>ppt_y</p:attrName>
                                        </p:attrNameLst>
                                      </p:cBhvr>
                                      <p:tavLst>
                                        <p:tav tm="0">
                                          <p:val>
                                            <p:strVal val="#ppt_y"/>
                                          </p:val>
                                        </p:tav>
                                        <p:tav tm="100000">
                                          <p:val>
                                            <p:strVal val="#ppt_y"/>
                                          </p:val>
                                        </p:tav>
                                      </p:tavLst>
                                    </p:anim>
                                  </p:childTnLst>
                                </p:cTn>
                              </p:par>
                              <p:par>
                                <p:cTn id="64" presetID="29" presetClass="exit" presetSubtype="0" fill="hold" grpId="1" nodeType="withEffect">
                                  <p:stCondLst>
                                    <p:cond delay="200"/>
                                  </p:stCondLst>
                                  <p:childTnLst>
                                    <p:anim calcmode="lin" valueType="num">
                                      <p:cBhvr>
                                        <p:cTn id="65" dur="1000"/>
                                        <p:tgtEl>
                                          <p:spTgt spid="10"/>
                                        </p:tgtEl>
                                        <p:attrNameLst>
                                          <p:attrName>ppt_x</p:attrName>
                                        </p:attrNameLst>
                                      </p:cBhvr>
                                      <p:tavLst>
                                        <p:tav tm="0">
                                          <p:val>
                                            <p:strVal val="ppt_x"/>
                                          </p:val>
                                        </p:tav>
                                        <p:tav tm="100000">
                                          <p:val>
                                            <p:strVal val="ppt_x-.2"/>
                                          </p:val>
                                        </p:tav>
                                      </p:tavLst>
                                    </p:anim>
                                    <p:anim calcmode="lin" valueType="num">
                                      <p:cBhvr>
                                        <p:cTn id="66" dur="1000"/>
                                        <p:tgtEl>
                                          <p:spTgt spid="10"/>
                                        </p:tgtEl>
                                        <p:attrNameLst>
                                          <p:attrName>ppt_y</p:attrName>
                                        </p:attrNameLst>
                                      </p:cBhvr>
                                      <p:tavLst>
                                        <p:tav tm="0">
                                          <p:val>
                                            <p:strVal val="ppt_y"/>
                                          </p:val>
                                        </p:tav>
                                        <p:tav tm="100000">
                                          <p:val>
                                            <p:strVal val="ppt_y"/>
                                          </p:val>
                                        </p:tav>
                                      </p:tavLst>
                                    </p:anim>
                                    <p:animEffect transition="out" filter="fade">
                                      <p:cBhvr>
                                        <p:cTn id="67" dur="1000"/>
                                        <p:tgtEl>
                                          <p:spTgt spid="10"/>
                                        </p:tgtEl>
                                      </p:cBhvr>
                                    </p:animEffect>
                                    <p:set>
                                      <p:cBhvr>
                                        <p:cTn id="68" dur="1" fill="hold">
                                          <p:stCondLst>
                                            <p:cond delay="999"/>
                                          </p:stCondLst>
                                        </p:cTn>
                                        <p:tgtEl>
                                          <p:spTgt spid="10"/>
                                        </p:tgtEl>
                                        <p:attrNameLst>
                                          <p:attrName>style.visibility</p:attrName>
                                        </p:attrNameLst>
                                      </p:cBhvr>
                                      <p:to>
                                        <p:strVal val="hidden"/>
                                      </p:to>
                                    </p:set>
                                  </p:childTnLst>
                                </p:cTn>
                              </p:par>
                              <p:par>
                                <p:cTn id="69" presetID="2" presetClass="entr" presetSubtype="8" fill="hold" grpId="0" nodeType="withEffect">
                                  <p:stCondLst>
                                    <p:cond delay="200"/>
                                  </p:stCondLst>
                                  <p:childTnLst>
                                    <p:set>
                                      <p:cBhvr>
                                        <p:cTn id="70" dur="1" fill="hold">
                                          <p:stCondLst>
                                            <p:cond delay="0"/>
                                          </p:stCondLst>
                                        </p:cTn>
                                        <p:tgtEl>
                                          <p:spTgt spid="11"/>
                                        </p:tgtEl>
                                        <p:attrNameLst>
                                          <p:attrName>style.visibility</p:attrName>
                                        </p:attrNameLst>
                                      </p:cBhvr>
                                      <p:to>
                                        <p:strVal val="visible"/>
                                      </p:to>
                                    </p:set>
                                    <p:anim calcmode="lin" valueType="num">
                                      <p:cBhvr additive="base">
                                        <p:cTn id="71" dur="300" fill="hold"/>
                                        <p:tgtEl>
                                          <p:spTgt spid="11"/>
                                        </p:tgtEl>
                                        <p:attrNameLst>
                                          <p:attrName>ppt_x</p:attrName>
                                        </p:attrNameLst>
                                      </p:cBhvr>
                                      <p:tavLst>
                                        <p:tav tm="0">
                                          <p:val>
                                            <p:strVal val="0-#ppt_w/2"/>
                                          </p:val>
                                        </p:tav>
                                        <p:tav tm="100000">
                                          <p:val>
                                            <p:strVal val="#ppt_x"/>
                                          </p:val>
                                        </p:tav>
                                      </p:tavLst>
                                    </p:anim>
                                    <p:anim calcmode="lin" valueType="num">
                                      <p:cBhvr additive="base">
                                        <p:cTn id="72" dur="300" fill="hold"/>
                                        <p:tgtEl>
                                          <p:spTgt spid="11"/>
                                        </p:tgtEl>
                                        <p:attrNameLst>
                                          <p:attrName>ppt_y</p:attrName>
                                        </p:attrNameLst>
                                      </p:cBhvr>
                                      <p:tavLst>
                                        <p:tav tm="0">
                                          <p:val>
                                            <p:strVal val="#ppt_y"/>
                                          </p:val>
                                        </p:tav>
                                        <p:tav tm="100000">
                                          <p:val>
                                            <p:strVal val="#ppt_y"/>
                                          </p:val>
                                        </p:tav>
                                      </p:tavLst>
                                    </p:anim>
                                  </p:childTnLst>
                                </p:cTn>
                              </p:par>
                              <p:par>
                                <p:cTn id="73" presetID="29" presetClass="exit" presetSubtype="0" fill="hold" grpId="1" nodeType="withEffect">
                                  <p:stCondLst>
                                    <p:cond delay="200"/>
                                  </p:stCondLst>
                                  <p:childTnLst>
                                    <p:anim calcmode="lin" valueType="num">
                                      <p:cBhvr>
                                        <p:cTn id="74" dur="1000"/>
                                        <p:tgtEl>
                                          <p:spTgt spid="11"/>
                                        </p:tgtEl>
                                        <p:attrNameLst>
                                          <p:attrName>ppt_x</p:attrName>
                                        </p:attrNameLst>
                                      </p:cBhvr>
                                      <p:tavLst>
                                        <p:tav tm="0">
                                          <p:val>
                                            <p:strVal val="ppt_x"/>
                                          </p:val>
                                        </p:tav>
                                        <p:tav tm="100000">
                                          <p:val>
                                            <p:strVal val="ppt_x-.2"/>
                                          </p:val>
                                        </p:tav>
                                      </p:tavLst>
                                    </p:anim>
                                    <p:anim calcmode="lin" valueType="num">
                                      <p:cBhvr>
                                        <p:cTn id="75" dur="1000"/>
                                        <p:tgtEl>
                                          <p:spTgt spid="11"/>
                                        </p:tgtEl>
                                        <p:attrNameLst>
                                          <p:attrName>ppt_y</p:attrName>
                                        </p:attrNameLst>
                                      </p:cBhvr>
                                      <p:tavLst>
                                        <p:tav tm="0">
                                          <p:val>
                                            <p:strVal val="ppt_y"/>
                                          </p:val>
                                        </p:tav>
                                        <p:tav tm="100000">
                                          <p:val>
                                            <p:strVal val="ppt_y"/>
                                          </p:val>
                                        </p:tav>
                                      </p:tavLst>
                                    </p:anim>
                                    <p:animEffect transition="out" filter="fade">
                                      <p:cBhvr>
                                        <p:cTn id="76" dur="1000"/>
                                        <p:tgtEl>
                                          <p:spTgt spid="11"/>
                                        </p:tgtEl>
                                      </p:cBhvr>
                                    </p:animEffect>
                                    <p:set>
                                      <p:cBhvr>
                                        <p:cTn id="77" dur="1" fill="hold">
                                          <p:stCondLst>
                                            <p:cond delay="999"/>
                                          </p:stCondLst>
                                        </p:cTn>
                                        <p:tgtEl>
                                          <p:spTgt spid="11"/>
                                        </p:tgtEl>
                                        <p:attrNameLst>
                                          <p:attrName>style.visibility</p:attrName>
                                        </p:attrNameLst>
                                      </p:cBhvr>
                                      <p:to>
                                        <p:strVal val="hidden"/>
                                      </p:to>
                                    </p:set>
                                  </p:childTnLst>
                                </p:cTn>
                              </p:par>
                              <p:par>
                                <p:cTn id="78" presetID="2" presetClass="entr" presetSubtype="8" fill="hold" grpId="0" nodeType="withEffect">
                                  <p:stCondLst>
                                    <p:cond delay="300"/>
                                  </p:stCondLst>
                                  <p:childTnLst>
                                    <p:set>
                                      <p:cBhvr>
                                        <p:cTn id="79" dur="1" fill="hold">
                                          <p:stCondLst>
                                            <p:cond delay="0"/>
                                          </p:stCondLst>
                                        </p:cTn>
                                        <p:tgtEl>
                                          <p:spTgt spid="12"/>
                                        </p:tgtEl>
                                        <p:attrNameLst>
                                          <p:attrName>style.visibility</p:attrName>
                                        </p:attrNameLst>
                                      </p:cBhvr>
                                      <p:to>
                                        <p:strVal val="visible"/>
                                      </p:to>
                                    </p:set>
                                    <p:anim calcmode="lin" valueType="num">
                                      <p:cBhvr additive="base">
                                        <p:cTn id="80" dur="300" fill="hold"/>
                                        <p:tgtEl>
                                          <p:spTgt spid="12"/>
                                        </p:tgtEl>
                                        <p:attrNameLst>
                                          <p:attrName>ppt_x</p:attrName>
                                        </p:attrNameLst>
                                      </p:cBhvr>
                                      <p:tavLst>
                                        <p:tav tm="0">
                                          <p:val>
                                            <p:strVal val="0-#ppt_w/2"/>
                                          </p:val>
                                        </p:tav>
                                        <p:tav tm="100000">
                                          <p:val>
                                            <p:strVal val="#ppt_x"/>
                                          </p:val>
                                        </p:tav>
                                      </p:tavLst>
                                    </p:anim>
                                    <p:anim calcmode="lin" valueType="num">
                                      <p:cBhvr additive="base">
                                        <p:cTn id="81" dur="300" fill="hold"/>
                                        <p:tgtEl>
                                          <p:spTgt spid="12"/>
                                        </p:tgtEl>
                                        <p:attrNameLst>
                                          <p:attrName>ppt_y</p:attrName>
                                        </p:attrNameLst>
                                      </p:cBhvr>
                                      <p:tavLst>
                                        <p:tav tm="0">
                                          <p:val>
                                            <p:strVal val="#ppt_y"/>
                                          </p:val>
                                        </p:tav>
                                        <p:tav tm="100000">
                                          <p:val>
                                            <p:strVal val="#ppt_y"/>
                                          </p:val>
                                        </p:tav>
                                      </p:tavLst>
                                    </p:anim>
                                  </p:childTnLst>
                                </p:cTn>
                              </p:par>
                              <p:par>
                                <p:cTn id="82" presetID="29" presetClass="exit" presetSubtype="0" fill="hold" grpId="1" nodeType="withEffect">
                                  <p:stCondLst>
                                    <p:cond delay="300"/>
                                  </p:stCondLst>
                                  <p:childTnLst>
                                    <p:anim calcmode="lin" valueType="num">
                                      <p:cBhvr>
                                        <p:cTn id="83" dur="1000"/>
                                        <p:tgtEl>
                                          <p:spTgt spid="12"/>
                                        </p:tgtEl>
                                        <p:attrNameLst>
                                          <p:attrName>ppt_x</p:attrName>
                                        </p:attrNameLst>
                                      </p:cBhvr>
                                      <p:tavLst>
                                        <p:tav tm="0">
                                          <p:val>
                                            <p:strVal val="ppt_x"/>
                                          </p:val>
                                        </p:tav>
                                        <p:tav tm="100000">
                                          <p:val>
                                            <p:strVal val="ppt_x-.2"/>
                                          </p:val>
                                        </p:tav>
                                      </p:tavLst>
                                    </p:anim>
                                    <p:anim calcmode="lin" valueType="num">
                                      <p:cBhvr>
                                        <p:cTn id="84" dur="1000"/>
                                        <p:tgtEl>
                                          <p:spTgt spid="12"/>
                                        </p:tgtEl>
                                        <p:attrNameLst>
                                          <p:attrName>ppt_y</p:attrName>
                                        </p:attrNameLst>
                                      </p:cBhvr>
                                      <p:tavLst>
                                        <p:tav tm="0">
                                          <p:val>
                                            <p:strVal val="ppt_y"/>
                                          </p:val>
                                        </p:tav>
                                        <p:tav tm="100000">
                                          <p:val>
                                            <p:strVal val="ppt_y"/>
                                          </p:val>
                                        </p:tav>
                                      </p:tavLst>
                                    </p:anim>
                                    <p:animEffect transition="out" filter="fade">
                                      <p:cBhvr>
                                        <p:cTn id="85" dur="1000"/>
                                        <p:tgtEl>
                                          <p:spTgt spid="12"/>
                                        </p:tgtEl>
                                      </p:cBhvr>
                                    </p:animEffect>
                                    <p:set>
                                      <p:cBhvr>
                                        <p:cTn id="86" dur="1" fill="hold">
                                          <p:stCondLst>
                                            <p:cond delay="999"/>
                                          </p:stCondLst>
                                        </p:cTn>
                                        <p:tgtEl>
                                          <p:spTgt spid="12"/>
                                        </p:tgtEl>
                                        <p:attrNameLst>
                                          <p:attrName>style.visibility</p:attrName>
                                        </p:attrNameLst>
                                      </p:cBhvr>
                                      <p:to>
                                        <p:strVal val="hidden"/>
                                      </p:to>
                                    </p:set>
                                  </p:childTnLst>
                                </p:cTn>
                              </p:par>
                              <p:par>
                                <p:cTn id="87" presetID="2" presetClass="entr" presetSubtype="8" fill="hold" grpId="0" nodeType="withEffect">
                                  <p:stCondLst>
                                    <p:cond delay="400"/>
                                  </p:stCondLst>
                                  <p:childTnLst>
                                    <p:set>
                                      <p:cBhvr>
                                        <p:cTn id="88" dur="1" fill="hold">
                                          <p:stCondLst>
                                            <p:cond delay="0"/>
                                          </p:stCondLst>
                                        </p:cTn>
                                        <p:tgtEl>
                                          <p:spTgt spid="13"/>
                                        </p:tgtEl>
                                        <p:attrNameLst>
                                          <p:attrName>style.visibility</p:attrName>
                                        </p:attrNameLst>
                                      </p:cBhvr>
                                      <p:to>
                                        <p:strVal val="visible"/>
                                      </p:to>
                                    </p:set>
                                    <p:anim calcmode="lin" valueType="num">
                                      <p:cBhvr additive="base">
                                        <p:cTn id="89" dur="300" fill="hold"/>
                                        <p:tgtEl>
                                          <p:spTgt spid="13"/>
                                        </p:tgtEl>
                                        <p:attrNameLst>
                                          <p:attrName>ppt_x</p:attrName>
                                        </p:attrNameLst>
                                      </p:cBhvr>
                                      <p:tavLst>
                                        <p:tav tm="0">
                                          <p:val>
                                            <p:strVal val="0-#ppt_w/2"/>
                                          </p:val>
                                        </p:tav>
                                        <p:tav tm="100000">
                                          <p:val>
                                            <p:strVal val="#ppt_x"/>
                                          </p:val>
                                        </p:tav>
                                      </p:tavLst>
                                    </p:anim>
                                    <p:anim calcmode="lin" valueType="num">
                                      <p:cBhvr additive="base">
                                        <p:cTn id="90" dur="300" fill="hold"/>
                                        <p:tgtEl>
                                          <p:spTgt spid="13"/>
                                        </p:tgtEl>
                                        <p:attrNameLst>
                                          <p:attrName>ppt_y</p:attrName>
                                        </p:attrNameLst>
                                      </p:cBhvr>
                                      <p:tavLst>
                                        <p:tav tm="0">
                                          <p:val>
                                            <p:strVal val="#ppt_y"/>
                                          </p:val>
                                        </p:tav>
                                        <p:tav tm="100000">
                                          <p:val>
                                            <p:strVal val="#ppt_y"/>
                                          </p:val>
                                        </p:tav>
                                      </p:tavLst>
                                    </p:anim>
                                  </p:childTnLst>
                                </p:cTn>
                              </p:par>
                              <p:par>
                                <p:cTn id="91" presetID="29" presetClass="exit" presetSubtype="0" fill="hold" grpId="1" nodeType="withEffect">
                                  <p:stCondLst>
                                    <p:cond delay="400"/>
                                  </p:stCondLst>
                                  <p:childTnLst>
                                    <p:anim calcmode="lin" valueType="num">
                                      <p:cBhvr>
                                        <p:cTn id="92" dur="1000"/>
                                        <p:tgtEl>
                                          <p:spTgt spid="13"/>
                                        </p:tgtEl>
                                        <p:attrNameLst>
                                          <p:attrName>ppt_x</p:attrName>
                                        </p:attrNameLst>
                                      </p:cBhvr>
                                      <p:tavLst>
                                        <p:tav tm="0">
                                          <p:val>
                                            <p:strVal val="ppt_x"/>
                                          </p:val>
                                        </p:tav>
                                        <p:tav tm="100000">
                                          <p:val>
                                            <p:strVal val="ppt_x-.2"/>
                                          </p:val>
                                        </p:tav>
                                      </p:tavLst>
                                    </p:anim>
                                    <p:anim calcmode="lin" valueType="num">
                                      <p:cBhvr>
                                        <p:cTn id="93" dur="1000"/>
                                        <p:tgtEl>
                                          <p:spTgt spid="13"/>
                                        </p:tgtEl>
                                        <p:attrNameLst>
                                          <p:attrName>ppt_y</p:attrName>
                                        </p:attrNameLst>
                                      </p:cBhvr>
                                      <p:tavLst>
                                        <p:tav tm="0">
                                          <p:val>
                                            <p:strVal val="ppt_y"/>
                                          </p:val>
                                        </p:tav>
                                        <p:tav tm="100000">
                                          <p:val>
                                            <p:strVal val="ppt_y"/>
                                          </p:val>
                                        </p:tav>
                                      </p:tavLst>
                                    </p:anim>
                                    <p:animEffect transition="out" filter="fade">
                                      <p:cBhvr>
                                        <p:cTn id="94" dur="1000"/>
                                        <p:tgtEl>
                                          <p:spTgt spid="13"/>
                                        </p:tgtEl>
                                      </p:cBhvr>
                                    </p:animEffect>
                                    <p:set>
                                      <p:cBhvr>
                                        <p:cTn id="95" dur="1" fill="hold">
                                          <p:stCondLst>
                                            <p:cond delay="999"/>
                                          </p:stCondLst>
                                        </p:cTn>
                                        <p:tgtEl>
                                          <p:spTgt spid="13"/>
                                        </p:tgtEl>
                                        <p:attrNameLst>
                                          <p:attrName>style.visibility</p:attrName>
                                        </p:attrNameLst>
                                      </p:cBhvr>
                                      <p:to>
                                        <p:strVal val="hidden"/>
                                      </p:to>
                                    </p:set>
                                  </p:childTnLst>
                                </p:cTn>
                              </p:par>
                              <p:par>
                                <p:cTn id="96" presetID="2" presetClass="entr" presetSubtype="8" fill="hold" grpId="0" nodeType="withEffect">
                                  <p:stCondLst>
                                    <p:cond delay="0"/>
                                  </p:stCondLst>
                                  <p:childTnLst>
                                    <p:set>
                                      <p:cBhvr>
                                        <p:cTn id="97" dur="1" fill="hold">
                                          <p:stCondLst>
                                            <p:cond delay="0"/>
                                          </p:stCondLst>
                                        </p:cTn>
                                        <p:tgtEl>
                                          <p:spTgt spid="14"/>
                                        </p:tgtEl>
                                        <p:attrNameLst>
                                          <p:attrName>style.visibility</p:attrName>
                                        </p:attrNameLst>
                                      </p:cBhvr>
                                      <p:to>
                                        <p:strVal val="visible"/>
                                      </p:to>
                                    </p:set>
                                    <p:anim calcmode="lin" valueType="num">
                                      <p:cBhvr additive="base">
                                        <p:cTn id="98" dur="300" fill="hold"/>
                                        <p:tgtEl>
                                          <p:spTgt spid="14"/>
                                        </p:tgtEl>
                                        <p:attrNameLst>
                                          <p:attrName>ppt_x</p:attrName>
                                        </p:attrNameLst>
                                      </p:cBhvr>
                                      <p:tavLst>
                                        <p:tav tm="0">
                                          <p:val>
                                            <p:strVal val="0-#ppt_w/2"/>
                                          </p:val>
                                        </p:tav>
                                        <p:tav tm="100000">
                                          <p:val>
                                            <p:strVal val="#ppt_x"/>
                                          </p:val>
                                        </p:tav>
                                      </p:tavLst>
                                    </p:anim>
                                    <p:anim calcmode="lin" valueType="num">
                                      <p:cBhvr additive="base">
                                        <p:cTn id="99" dur="300" fill="hold"/>
                                        <p:tgtEl>
                                          <p:spTgt spid="14"/>
                                        </p:tgtEl>
                                        <p:attrNameLst>
                                          <p:attrName>ppt_y</p:attrName>
                                        </p:attrNameLst>
                                      </p:cBhvr>
                                      <p:tavLst>
                                        <p:tav tm="0">
                                          <p:val>
                                            <p:strVal val="#ppt_y"/>
                                          </p:val>
                                        </p:tav>
                                        <p:tav tm="100000">
                                          <p:val>
                                            <p:strVal val="#ppt_y"/>
                                          </p:val>
                                        </p:tav>
                                      </p:tavLst>
                                    </p:anim>
                                  </p:childTnLst>
                                </p:cTn>
                              </p:par>
                              <p:par>
                                <p:cTn id="100" presetID="29" presetClass="exit" presetSubtype="0" fill="hold" grpId="1" nodeType="withEffect">
                                  <p:stCondLst>
                                    <p:cond delay="200"/>
                                  </p:stCondLst>
                                  <p:childTnLst>
                                    <p:anim calcmode="lin" valueType="num">
                                      <p:cBhvr>
                                        <p:cTn id="101" dur="1000"/>
                                        <p:tgtEl>
                                          <p:spTgt spid="14"/>
                                        </p:tgtEl>
                                        <p:attrNameLst>
                                          <p:attrName>ppt_x</p:attrName>
                                        </p:attrNameLst>
                                      </p:cBhvr>
                                      <p:tavLst>
                                        <p:tav tm="0">
                                          <p:val>
                                            <p:strVal val="ppt_x"/>
                                          </p:val>
                                        </p:tav>
                                        <p:tav tm="100000">
                                          <p:val>
                                            <p:strVal val="ppt_x-.2"/>
                                          </p:val>
                                        </p:tav>
                                      </p:tavLst>
                                    </p:anim>
                                    <p:anim calcmode="lin" valueType="num">
                                      <p:cBhvr>
                                        <p:cTn id="102" dur="1000"/>
                                        <p:tgtEl>
                                          <p:spTgt spid="14"/>
                                        </p:tgtEl>
                                        <p:attrNameLst>
                                          <p:attrName>ppt_y</p:attrName>
                                        </p:attrNameLst>
                                      </p:cBhvr>
                                      <p:tavLst>
                                        <p:tav tm="0">
                                          <p:val>
                                            <p:strVal val="ppt_y"/>
                                          </p:val>
                                        </p:tav>
                                        <p:tav tm="100000">
                                          <p:val>
                                            <p:strVal val="ppt_y"/>
                                          </p:val>
                                        </p:tav>
                                      </p:tavLst>
                                    </p:anim>
                                    <p:animEffect transition="out" filter="fade">
                                      <p:cBhvr>
                                        <p:cTn id="103" dur="1000"/>
                                        <p:tgtEl>
                                          <p:spTgt spid="14"/>
                                        </p:tgtEl>
                                      </p:cBhvr>
                                    </p:animEffect>
                                    <p:set>
                                      <p:cBhvr>
                                        <p:cTn id="104" dur="1" fill="hold">
                                          <p:stCondLst>
                                            <p:cond delay="999"/>
                                          </p:stCondLst>
                                        </p:cTn>
                                        <p:tgtEl>
                                          <p:spTgt spid="14"/>
                                        </p:tgtEl>
                                        <p:attrNameLst>
                                          <p:attrName>style.visibility</p:attrName>
                                        </p:attrNameLst>
                                      </p:cBhvr>
                                      <p:to>
                                        <p:strVal val="hidden"/>
                                      </p:to>
                                    </p:set>
                                  </p:childTnLst>
                                </p:cTn>
                              </p:par>
                              <p:par>
                                <p:cTn id="105" presetID="2" presetClass="entr" presetSubtype="8" fill="hold" grpId="0" nodeType="withEffect">
                                  <p:stCondLst>
                                    <p:cond delay="0"/>
                                  </p:stCondLst>
                                  <p:childTnLst>
                                    <p:set>
                                      <p:cBhvr>
                                        <p:cTn id="106" dur="1" fill="hold">
                                          <p:stCondLst>
                                            <p:cond delay="0"/>
                                          </p:stCondLst>
                                        </p:cTn>
                                        <p:tgtEl>
                                          <p:spTgt spid="15"/>
                                        </p:tgtEl>
                                        <p:attrNameLst>
                                          <p:attrName>style.visibility</p:attrName>
                                        </p:attrNameLst>
                                      </p:cBhvr>
                                      <p:to>
                                        <p:strVal val="visible"/>
                                      </p:to>
                                    </p:set>
                                    <p:anim calcmode="lin" valueType="num">
                                      <p:cBhvr additive="base">
                                        <p:cTn id="107" dur="300" fill="hold"/>
                                        <p:tgtEl>
                                          <p:spTgt spid="15"/>
                                        </p:tgtEl>
                                        <p:attrNameLst>
                                          <p:attrName>ppt_x</p:attrName>
                                        </p:attrNameLst>
                                      </p:cBhvr>
                                      <p:tavLst>
                                        <p:tav tm="0">
                                          <p:val>
                                            <p:strVal val="0-#ppt_w/2"/>
                                          </p:val>
                                        </p:tav>
                                        <p:tav tm="100000">
                                          <p:val>
                                            <p:strVal val="#ppt_x"/>
                                          </p:val>
                                        </p:tav>
                                      </p:tavLst>
                                    </p:anim>
                                    <p:anim calcmode="lin" valueType="num">
                                      <p:cBhvr additive="base">
                                        <p:cTn id="108" dur="300" fill="hold"/>
                                        <p:tgtEl>
                                          <p:spTgt spid="15"/>
                                        </p:tgtEl>
                                        <p:attrNameLst>
                                          <p:attrName>ppt_y</p:attrName>
                                        </p:attrNameLst>
                                      </p:cBhvr>
                                      <p:tavLst>
                                        <p:tav tm="0">
                                          <p:val>
                                            <p:strVal val="#ppt_y"/>
                                          </p:val>
                                        </p:tav>
                                        <p:tav tm="100000">
                                          <p:val>
                                            <p:strVal val="#ppt_y"/>
                                          </p:val>
                                        </p:tav>
                                      </p:tavLst>
                                    </p:anim>
                                  </p:childTnLst>
                                </p:cTn>
                              </p:par>
                              <p:par>
                                <p:cTn id="109" presetID="29" presetClass="exit" presetSubtype="0" fill="hold" grpId="1" nodeType="withEffect">
                                  <p:stCondLst>
                                    <p:cond delay="200"/>
                                  </p:stCondLst>
                                  <p:childTnLst>
                                    <p:anim calcmode="lin" valueType="num">
                                      <p:cBhvr>
                                        <p:cTn id="110" dur="1000"/>
                                        <p:tgtEl>
                                          <p:spTgt spid="15"/>
                                        </p:tgtEl>
                                        <p:attrNameLst>
                                          <p:attrName>ppt_x</p:attrName>
                                        </p:attrNameLst>
                                      </p:cBhvr>
                                      <p:tavLst>
                                        <p:tav tm="0">
                                          <p:val>
                                            <p:strVal val="ppt_x"/>
                                          </p:val>
                                        </p:tav>
                                        <p:tav tm="100000">
                                          <p:val>
                                            <p:strVal val="ppt_x-.2"/>
                                          </p:val>
                                        </p:tav>
                                      </p:tavLst>
                                    </p:anim>
                                    <p:anim calcmode="lin" valueType="num">
                                      <p:cBhvr>
                                        <p:cTn id="111" dur="1000"/>
                                        <p:tgtEl>
                                          <p:spTgt spid="15"/>
                                        </p:tgtEl>
                                        <p:attrNameLst>
                                          <p:attrName>ppt_y</p:attrName>
                                        </p:attrNameLst>
                                      </p:cBhvr>
                                      <p:tavLst>
                                        <p:tav tm="0">
                                          <p:val>
                                            <p:strVal val="ppt_y"/>
                                          </p:val>
                                        </p:tav>
                                        <p:tav tm="100000">
                                          <p:val>
                                            <p:strVal val="ppt_y"/>
                                          </p:val>
                                        </p:tav>
                                      </p:tavLst>
                                    </p:anim>
                                    <p:animEffect transition="out" filter="fade">
                                      <p:cBhvr>
                                        <p:cTn id="112" dur="1000"/>
                                        <p:tgtEl>
                                          <p:spTgt spid="15"/>
                                        </p:tgtEl>
                                      </p:cBhvr>
                                    </p:animEffect>
                                    <p:set>
                                      <p:cBhvr>
                                        <p:cTn id="113" dur="1" fill="hold">
                                          <p:stCondLst>
                                            <p:cond delay="999"/>
                                          </p:stCondLst>
                                        </p:cTn>
                                        <p:tgtEl>
                                          <p:spTgt spid="15"/>
                                        </p:tgtEl>
                                        <p:attrNameLst>
                                          <p:attrName>style.visibility</p:attrName>
                                        </p:attrNameLst>
                                      </p:cBhvr>
                                      <p:to>
                                        <p:strVal val="hidden"/>
                                      </p:to>
                                    </p:set>
                                  </p:childTnLst>
                                </p:cTn>
                              </p:par>
                              <p:par>
                                <p:cTn id="114" presetID="2" presetClass="entr" presetSubtype="8" fill="hold" grpId="0" nodeType="withEffect">
                                  <p:stCondLst>
                                    <p:cond delay="100"/>
                                  </p:stCondLst>
                                  <p:childTnLst>
                                    <p:set>
                                      <p:cBhvr>
                                        <p:cTn id="115" dur="1" fill="hold">
                                          <p:stCondLst>
                                            <p:cond delay="0"/>
                                          </p:stCondLst>
                                        </p:cTn>
                                        <p:tgtEl>
                                          <p:spTgt spid="16"/>
                                        </p:tgtEl>
                                        <p:attrNameLst>
                                          <p:attrName>style.visibility</p:attrName>
                                        </p:attrNameLst>
                                      </p:cBhvr>
                                      <p:to>
                                        <p:strVal val="visible"/>
                                      </p:to>
                                    </p:set>
                                    <p:anim calcmode="lin" valueType="num">
                                      <p:cBhvr additive="base">
                                        <p:cTn id="116" dur="300" fill="hold"/>
                                        <p:tgtEl>
                                          <p:spTgt spid="16"/>
                                        </p:tgtEl>
                                        <p:attrNameLst>
                                          <p:attrName>ppt_x</p:attrName>
                                        </p:attrNameLst>
                                      </p:cBhvr>
                                      <p:tavLst>
                                        <p:tav tm="0">
                                          <p:val>
                                            <p:strVal val="0-#ppt_w/2"/>
                                          </p:val>
                                        </p:tav>
                                        <p:tav tm="100000">
                                          <p:val>
                                            <p:strVal val="#ppt_x"/>
                                          </p:val>
                                        </p:tav>
                                      </p:tavLst>
                                    </p:anim>
                                    <p:anim calcmode="lin" valueType="num">
                                      <p:cBhvr additive="base">
                                        <p:cTn id="117" dur="300" fill="hold"/>
                                        <p:tgtEl>
                                          <p:spTgt spid="16"/>
                                        </p:tgtEl>
                                        <p:attrNameLst>
                                          <p:attrName>ppt_y</p:attrName>
                                        </p:attrNameLst>
                                      </p:cBhvr>
                                      <p:tavLst>
                                        <p:tav tm="0">
                                          <p:val>
                                            <p:strVal val="#ppt_y"/>
                                          </p:val>
                                        </p:tav>
                                        <p:tav tm="100000">
                                          <p:val>
                                            <p:strVal val="#ppt_y"/>
                                          </p:val>
                                        </p:tav>
                                      </p:tavLst>
                                    </p:anim>
                                  </p:childTnLst>
                                </p:cTn>
                              </p:par>
                              <p:par>
                                <p:cTn id="118" presetID="29" presetClass="exit" presetSubtype="0" fill="hold" grpId="1" nodeType="withEffect">
                                  <p:stCondLst>
                                    <p:cond delay="100"/>
                                  </p:stCondLst>
                                  <p:childTnLst>
                                    <p:anim calcmode="lin" valueType="num">
                                      <p:cBhvr>
                                        <p:cTn id="119" dur="1000"/>
                                        <p:tgtEl>
                                          <p:spTgt spid="16"/>
                                        </p:tgtEl>
                                        <p:attrNameLst>
                                          <p:attrName>ppt_x</p:attrName>
                                        </p:attrNameLst>
                                      </p:cBhvr>
                                      <p:tavLst>
                                        <p:tav tm="0">
                                          <p:val>
                                            <p:strVal val="ppt_x"/>
                                          </p:val>
                                        </p:tav>
                                        <p:tav tm="100000">
                                          <p:val>
                                            <p:strVal val="ppt_x-.2"/>
                                          </p:val>
                                        </p:tav>
                                      </p:tavLst>
                                    </p:anim>
                                    <p:anim calcmode="lin" valueType="num">
                                      <p:cBhvr>
                                        <p:cTn id="120" dur="1000"/>
                                        <p:tgtEl>
                                          <p:spTgt spid="16"/>
                                        </p:tgtEl>
                                        <p:attrNameLst>
                                          <p:attrName>ppt_y</p:attrName>
                                        </p:attrNameLst>
                                      </p:cBhvr>
                                      <p:tavLst>
                                        <p:tav tm="0">
                                          <p:val>
                                            <p:strVal val="ppt_y"/>
                                          </p:val>
                                        </p:tav>
                                        <p:tav tm="100000">
                                          <p:val>
                                            <p:strVal val="ppt_y"/>
                                          </p:val>
                                        </p:tav>
                                      </p:tavLst>
                                    </p:anim>
                                    <p:animEffect transition="out" filter="fade">
                                      <p:cBhvr>
                                        <p:cTn id="121" dur="1000"/>
                                        <p:tgtEl>
                                          <p:spTgt spid="16"/>
                                        </p:tgtEl>
                                      </p:cBhvr>
                                    </p:animEffect>
                                    <p:set>
                                      <p:cBhvr>
                                        <p:cTn id="122" dur="1" fill="hold">
                                          <p:stCondLst>
                                            <p:cond delay="999"/>
                                          </p:stCondLst>
                                        </p:cTn>
                                        <p:tgtEl>
                                          <p:spTgt spid="16"/>
                                        </p:tgtEl>
                                        <p:attrNameLst>
                                          <p:attrName>style.visibility</p:attrName>
                                        </p:attrNameLst>
                                      </p:cBhvr>
                                      <p:to>
                                        <p:strVal val="hidden"/>
                                      </p:to>
                                    </p:set>
                                  </p:childTnLst>
                                </p:cTn>
                              </p:par>
                              <p:par>
                                <p:cTn id="123" presetID="2" presetClass="entr" presetSubtype="8" fill="hold" grpId="0" nodeType="withEffect">
                                  <p:stCondLst>
                                    <p:cond delay="0"/>
                                  </p:stCondLst>
                                  <p:childTnLst>
                                    <p:set>
                                      <p:cBhvr>
                                        <p:cTn id="124" dur="1" fill="hold">
                                          <p:stCondLst>
                                            <p:cond delay="0"/>
                                          </p:stCondLst>
                                        </p:cTn>
                                        <p:tgtEl>
                                          <p:spTgt spid="17"/>
                                        </p:tgtEl>
                                        <p:attrNameLst>
                                          <p:attrName>style.visibility</p:attrName>
                                        </p:attrNameLst>
                                      </p:cBhvr>
                                      <p:to>
                                        <p:strVal val="visible"/>
                                      </p:to>
                                    </p:set>
                                    <p:anim calcmode="lin" valueType="num">
                                      <p:cBhvr additive="base">
                                        <p:cTn id="125" dur="300" fill="hold"/>
                                        <p:tgtEl>
                                          <p:spTgt spid="17"/>
                                        </p:tgtEl>
                                        <p:attrNameLst>
                                          <p:attrName>ppt_x</p:attrName>
                                        </p:attrNameLst>
                                      </p:cBhvr>
                                      <p:tavLst>
                                        <p:tav tm="0">
                                          <p:val>
                                            <p:strVal val="0-#ppt_w/2"/>
                                          </p:val>
                                        </p:tav>
                                        <p:tav tm="100000">
                                          <p:val>
                                            <p:strVal val="#ppt_x"/>
                                          </p:val>
                                        </p:tav>
                                      </p:tavLst>
                                    </p:anim>
                                    <p:anim calcmode="lin" valueType="num">
                                      <p:cBhvr additive="base">
                                        <p:cTn id="126" dur="300" fill="hold"/>
                                        <p:tgtEl>
                                          <p:spTgt spid="17"/>
                                        </p:tgtEl>
                                        <p:attrNameLst>
                                          <p:attrName>ppt_y</p:attrName>
                                        </p:attrNameLst>
                                      </p:cBhvr>
                                      <p:tavLst>
                                        <p:tav tm="0">
                                          <p:val>
                                            <p:strVal val="#ppt_y"/>
                                          </p:val>
                                        </p:tav>
                                        <p:tav tm="100000">
                                          <p:val>
                                            <p:strVal val="#ppt_y"/>
                                          </p:val>
                                        </p:tav>
                                      </p:tavLst>
                                    </p:anim>
                                  </p:childTnLst>
                                </p:cTn>
                              </p:par>
                              <p:par>
                                <p:cTn id="127" presetID="29" presetClass="exit" presetSubtype="0" fill="hold" grpId="1" nodeType="withEffect">
                                  <p:stCondLst>
                                    <p:cond delay="200"/>
                                  </p:stCondLst>
                                  <p:childTnLst>
                                    <p:anim calcmode="lin" valueType="num">
                                      <p:cBhvr>
                                        <p:cTn id="128" dur="1000"/>
                                        <p:tgtEl>
                                          <p:spTgt spid="17"/>
                                        </p:tgtEl>
                                        <p:attrNameLst>
                                          <p:attrName>ppt_x</p:attrName>
                                        </p:attrNameLst>
                                      </p:cBhvr>
                                      <p:tavLst>
                                        <p:tav tm="0">
                                          <p:val>
                                            <p:strVal val="ppt_x"/>
                                          </p:val>
                                        </p:tav>
                                        <p:tav tm="100000">
                                          <p:val>
                                            <p:strVal val="ppt_x-.2"/>
                                          </p:val>
                                        </p:tav>
                                      </p:tavLst>
                                    </p:anim>
                                    <p:anim calcmode="lin" valueType="num">
                                      <p:cBhvr>
                                        <p:cTn id="129" dur="1000"/>
                                        <p:tgtEl>
                                          <p:spTgt spid="17"/>
                                        </p:tgtEl>
                                        <p:attrNameLst>
                                          <p:attrName>ppt_y</p:attrName>
                                        </p:attrNameLst>
                                      </p:cBhvr>
                                      <p:tavLst>
                                        <p:tav tm="0">
                                          <p:val>
                                            <p:strVal val="ppt_y"/>
                                          </p:val>
                                        </p:tav>
                                        <p:tav tm="100000">
                                          <p:val>
                                            <p:strVal val="ppt_y"/>
                                          </p:val>
                                        </p:tav>
                                      </p:tavLst>
                                    </p:anim>
                                    <p:animEffect transition="out" filter="fade">
                                      <p:cBhvr>
                                        <p:cTn id="130" dur="1000"/>
                                        <p:tgtEl>
                                          <p:spTgt spid="17"/>
                                        </p:tgtEl>
                                      </p:cBhvr>
                                    </p:animEffect>
                                    <p:set>
                                      <p:cBhvr>
                                        <p:cTn id="131" dur="1" fill="hold">
                                          <p:stCondLst>
                                            <p:cond delay="999"/>
                                          </p:stCondLst>
                                        </p:cTn>
                                        <p:tgtEl>
                                          <p:spTgt spid="17"/>
                                        </p:tgtEl>
                                        <p:attrNameLst>
                                          <p:attrName>style.visibility</p:attrName>
                                        </p:attrNameLst>
                                      </p:cBhvr>
                                      <p:to>
                                        <p:strVal val="hidden"/>
                                      </p:to>
                                    </p:set>
                                  </p:childTnLst>
                                </p:cTn>
                              </p:par>
                              <p:par>
                                <p:cTn id="132" presetID="2" presetClass="entr" presetSubtype="8" fill="hold" grpId="0" nodeType="withEffect">
                                  <p:stCondLst>
                                    <p:cond delay="200"/>
                                  </p:stCondLst>
                                  <p:childTnLst>
                                    <p:set>
                                      <p:cBhvr>
                                        <p:cTn id="133" dur="1" fill="hold">
                                          <p:stCondLst>
                                            <p:cond delay="0"/>
                                          </p:stCondLst>
                                        </p:cTn>
                                        <p:tgtEl>
                                          <p:spTgt spid="18"/>
                                        </p:tgtEl>
                                        <p:attrNameLst>
                                          <p:attrName>style.visibility</p:attrName>
                                        </p:attrNameLst>
                                      </p:cBhvr>
                                      <p:to>
                                        <p:strVal val="visible"/>
                                      </p:to>
                                    </p:set>
                                    <p:anim calcmode="lin" valueType="num">
                                      <p:cBhvr additive="base">
                                        <p:cTn id="134" dur="300" fill="hold"/>
                                        <p:tgtEl>
                                          <p:spTgt spid="18"/>
                                        </p:tgtEl>
                                        <p:attrNameLst>
                                          <p:attrName>ppt_x</p:attrName>
                                        </p:attrNameLst>
                                      </p:cBhvr>
                                      <p:tavLst>
                                        <p:tav tm="0">
                                          <p:val>
                                            <p:strVal val="0-#ppt_w/2"/>
                                          </p:val>
                                        </p:tav>
                                        <p:tav tm="100000">
                                          <p:val>
                                            <p:strVal val="#ppt_x"/>
                                          </p:val>
                                        </p:tav>
                                      </p:tavLst>
                                    </p:anim>
                                    <p:anim calcmode="lin" valueType="num">
                                      <p:cBhvr additive="base">
                                        <p:cTn id="135" dur="300" fill="hold"/>
                                        <p:tgtEl>
                                          <p:spTgt spid="18"/>
                                        </p:tgtEl>
                                        <p:attrNameLst>
                                          <p:attrName>ppt_y</p:attrName>
                                        </p:attrNameLst>
                                      </p:cBhvr>
                                      <p:tavLst>
                                        <p:tav tm="0">
                                          <p:val>
                                            <p:strVal val="#ppt_y"/>
                                          </p:val>
                                        </p:tav>
                                        <p:tav tm="100000">
                                          <p:val>
                                            <p:strVal val="#ppt_y"/>
                                          </p:val>
                                        </p:tav>
                                      </p:tavLst>
                                    </p:anim>
                                  </p:childTnLst>
                                </p:cTn>
                              </p:par>
                              <p:par>
                                <p:cTn id="136" presetID="29" presetClass="exit" presetSubtype="0" fill="hold" grpId="1" nodeType="withEffect">
                                  <p:stCondLst>
                                    <p:cond delay="200"/>
                                  </p:stCondLst>
                                  <p:childTnLst>
                                    <p:anim calcmode="lin" valueType="num">
                                      <p:cBhvr>
                                        <p:cTn id="137" dur="1000"/>
                                        <p:tgtEl>
                                          <p:spTgt spid="18"/>
                                        </p:tgtEl>
                                        <p:attrNameLst>
                                          <p:attrName>ppt_x</p:attrName>
                                        </p:attrNameLst>
                                      </p:cBhvr>
                                      <p:tavLst>
                                        <p:tav tm="0">
                                          <p:val>
                                            <p:strVal val="ppt_x"/>
                                          </p:val>
                                        </p:tav>
                                        <p:tav tm="100000">
                                          <p:val>
                                            <p:strVal val="ppt_x-.2"/>
                                          </p:val>
                                        </p:tav>
                                      </p:tavLst>
                                    </p:anim>
                                    <p:anim calcmode="lin" valueType="num">
                                      <p:cBhvr>
                                        <p:cTn id="138" dur="1000"/>
                                        <p:tgtEl>
                                          <p:spTgt spid="18"/>
                                        </p:tgtEl>
                                        <p:attrNameLst>
                                          <p:attrName>ppt_y</p:attrName>
                                        </p:attrNameLst>
                                      </p:cBhvr>
                                      <p:tavLst>
                                        <p:tav tm="0">
                                          <p:val>
                                            <p:strVal val="ppt_y"/>
                                          </p:val>
                                        </p:tav>
                                        <p:tav tm="100000">
                                          <p:val>
                                            <p:strVal val="ppt_y"/>
                                          </p:val>
                                        </p:tav>
                                      </p:tavLst>
                                    </p:anim>
                                    <p:animEffect transition="out" filter="fade">
                                      <p:cBhvr>
                                        <p:cTn id="139" dur="1000"/>
                                        <p:tgtEl>
                                          <p:spTgt spid="18"/>
                                        </p:tgtEl>
                                      </p:cBhvr>
                                    </p:animEffect>
                                    <p:set>
                                      <p:cBhvr>
                                        <p:cTn id="140" dur="1" fill="hold">
                                          <p:stCondLst>
                                            <p:cond delay="999"/>
                                          </p:stCondLst>
                                        </p:cTn>
                                        <p:tgtEl>
                                          <p:spTgt spid="18"/>
                                        </p:tgtEl>
                                        <p:attrNameLst>
                                          <p:attrName>style.visibility</p:attrName>
                                        </p:attrNameLst>
                                      </p:cBhvr>
                                      <p:to>
                                        <p:strVal val="hidden"/>
                                      </p:to>
                                    </p:set>
                                  </p:childTnLst>
                                </p:cTn>
                              </p:par>
                              <p:par>
                                <p:cTn id="141" presetID="2" presetClass="entr" presetSubtype="8" fill="hold" grpId="0" nodeType="withEffect">
                                  <p:stCondLst>
                                    <p:cond delay="300"/>
                                  </p:stCondLst>
                                  <p:childTnLst>
                                    <p:set>
                                      <p:cBhvr>
                                        <p:cTn id="142" dur="1" fill="hold">
                                          <p:stCondLst>
                                            <p:cond delay="0"/>
                                          </p:stCondLst>
                                        </p:cTn>
                                        <p:tgtEl>
                                          <p:spTgt spid="19"/>
                                        </p:tgtEl>
                                        <p:attrNameLst>
                                          <p:attrName>style.visibility</p:attrName>
                                        </p:attrNameLst>
                                      </p:cBhvr>
                                      <p:to>
                                        <p:strVal val="visible"/>
                                      </p:to>
                                    </p:set>
                                    <p:anim calcmode="lin" valueType="num">
                                      <p:cBhvr additive="base">
                                        <p:cTn id="143" dur="300" fill="hold"/>
                                        <p:tgtEl>
                                          <p:spTgt spid="19"/>
                                        </p:tgtEl>
                                        <p:attrNameLst>
                                          <p:attrName>ppt_x</p:attrName>
                                        </p:attrNameLst>
                                      </p:cBhvr>
                                      <p:tavLst>
                                        <p:tav tm="0">
                                          <p:val>
                                            <p:strVal val="0-#ppt_w/2"/>
                                          </p:val>
                                        </p:tav>
                                        <p:tav tm="100000">
                                          <p:val>
                                            <p:strVal val="#ppt_x"/>
                                          </p:val>
                                        </p:tav>
                                      </p:tavLst>
                                    </p:anim>
                                    <p:anim calcmode="lin" valueType="num">
                                      <p:cBhvr additive="base">
                                        <p:cTn id="144" dur="300" fill="hold"/>
                                        <p:tgtEl>
                                          <p:spTgt spid="19"/>
                                        </p:tgtEl>
                                        <p:attrNameLst>
                                          <p:attrName>ppt_y</p:attrName>
                                        </p:attrNameLst>
                                      </p:cBhvr>
                                      <p:tavLst>
                                        <p:tav tm="0">
                                          <p:val>
                                            <p:strVal val="#ppt_y"/>
                                          </p:val>
                                        </p:tav>
                                        <p:tav tm="100000">
                                          <p:val>
                                            <p:strVal val="#ppt_y"/>
                                          </p:val>
                                        </p:tav>
                                      </p:tavLst>
                                    </p:anim>
                                  </p:childTnLst>
                                </p:cTn>
                              </p:par>
                              <p:par>
                                <p:cTn id="145" presetID="29" presetClass="exit" presetSubtype="0" fill="hold" grpId="1" nodeType="withEffect">
                                  <p:stCondLst>
                                    <p:cond delay="300"/>
                                  </p:stCondLst>
                                  <p:childTnLst>
                                    <p:anim calcmode="lin" valueType="num">
                                      <p:cBhvr>
                                        <p:cTn id="146" dur="1000"/>
                                        <p:tgtEl>
                                          <p:spTgt spid="19"/>
                                        </p:tgtEl>
                                        <p:attrNameLst>
                                          <p:attrName>ppt_x</p:attrName>
                                        </p:attrNameLst>
                                      </p:cBhvr>
                                      <p:tavLst>
                                        <p:tav tm="0">
                                          <p:val>
                                            <p:strVal val="ppt_x"/>
                                          </p:val>
                                        </p:tav>
                                        <p:tav tm="100000">
                                          <p:val>
                                            <p:strVal val="ppt_x-.2"/>
                                          </p:val>
                                        </p:tav>
                                      </p:tavLst>
                                    </p:anim>
                                    <p:anim calcmode="lin" valueType="num">
                                      <p:cBhvr>
                                        <p:cTn id="147" dur="1000"/>
                                        <p:tgtEl>
                                          <p:spTgt spid="19"/>
                                        </p:tgtEl>
                                        <p:attrNameLst>
                                          <p:attrName>ppt_y</p:attrName>
                                        </p:attrNameLst>
                                      </p:cBhvr>
                                      <p:tavLst>
                                        <p:tav tm="0">
                                          <p:val>
                                            <p:strVal val="ppt_y"/>
                                          </p:val>
                                        </p:tav>
                                        <p:tav tm="100000">
                                          <p:val>
                                            <p:strVal val="ppt_y"/>
                                          </p:val>
                                        </p:tav>
                                      </p:tavLst>
                                    </p:anim>
                                    <p:animEffect transition="out" filter="fade">
                                      <p:cBhvr>
                                        <p:cTn id="148" dur="1000"/>
                                        <p:tgtEl>
                                          <p:spTgt spid="19"/>
                                        </p:tgtEl>
                                      </p:cBhvr>
                                    </p:animEffect>
                                    <p:set>
                                      <p:cBhvr>
                                        <p:cTn id="149" dur="1" fill="hold">
                                          <p:stCondLst>
                                            <p:cond delay="999"/>
                                          </p:stCondLst>
                                        </p:cTn>
                                        <p:tgtEl>
                                          <p:spTgt spid="19"/>
                                        </p:tgtEl>
                                        <p:attrNameLst>
                                          <p:attrName>style.visibility</p:attrName>
                                        </p:attrNameLst>
                                      </p:cBhvr>
                                      <p:to>
                                        <p:strVal val="hidden"/>
                                      </p:to>
                                    </p:set>
                                  </p:childTnLst>
                                </p:cTn>
                              </p:par>
                              <p:par>
                                <p:cTn id="150" presetID="2" presetClass="entr" presetSubtype="8" fill="hold" grpId="0" nodeType="withEffect">
                                  <p:stCondLst>
                                    <p:cond delay="400"/>
                                  </p:stCondLst>
                                  <p:childTnLst>
                                    <p:set>
                                      <p:cBhvr>
                                        <p:cTn id="151" dur="1" fill="hold">
                                          <p:stCondLst>
                                            <p:cond delay="0"/>
                                          </p:stCondLst>
                                        </p:cTn>
                                        <p:tgtEl>
                                          <p:spTgt spid="20"/>
                                        </p:tgtEl>
                                        <p:attrNameLst>
                                          <p:attrName>style.visibility</p:attrName>
                                        </p:attrNameLst>
                                      </p:cBhvr>
                                      <p:to>
                                        <p:strVal val="visible"/>
                                      </p:to>
                                    </p:set>
                                    <p:anim calcmode="lin" valueType="num">
                                      <p:cBhvr additive="base">
                                        <p:cTn id="152" dur="300" fill="hold"/>
                                        <p:tgtEl>
                                          <p:spTgt spid="20"/>
                                        </p:tgtEl>
                                        <p:attrNameLst>
                                          <p:attrName>ppt_x</p:attrName>
                                        </p:attrNameLst>
                                      </p:cBhvr>
                                      <p:tavLst>
                                        <p:tav tm="0">
                                          <p:val>
                                            <p:strVal val="0-#ppt_w/2"/>
                                          </p:val>
                                        </p:tav>
                                        <p:tav tm="100000">
                                          <p:val>
                                            <p:strVal val="#ppt_x"/>
                                          </p:val>
                                        </p:tav>
                                      </p:tavLst>
                                    </p:anim>
                                    <p:anim calcmode="lin" valueType="num">
                                      <p:cBhvr additive="base">
                                        <p:cTn id="153" dur="300" fill="hold"/>
                                        <p:tgtEl>
                                          <p:spTgt spid="20"/>
                                        </p:tgtEl>
                                        <p:attrNameLst>
                                          <p:attrName>ppt_y</p:attrName>
                                        </p:attrNameLst>
                                      </p:cBhvr>
                                      <p:tavLst>
                                        <p:tav tm="0">
                                          <p:val>
                                            <p:strVal val="#ppt_y"/>
                                          </p:val>
                                        </p:tav>
                                        <p:tav tm="100000">
                                          <p:val>
                                            <p:strVal val="#ppt_y"/>
                                          </p:val>
                                        </p:tav>
                                      </p:tavLst>
                                    </p:anim>
                                  </p:childTnLst>
                                </p:cTn>
                              </p:par>
                              <p:par>
                                <p:cTn id="154" presetID="29" presetClass="exit" presetSubtype="0" fill="hold" grpId="1" nodeType="withEffect">
                                  <p:stCondLst>
                                    <p:cond delay="400"/>
                                  </p:stCondLst>
                                  <p:childTnLst>
                                    <p:anim calcmode="lin" valueType="num">
                                      <p:cBhvr>
                                        <p:cTn id="155" dur="1000"/>
                                        <p:tgtEl>
                                          <p:spTgt spid="20"/>
                                        </p:tgtEl>
                                        <p:attrNameLst>
                                          <p:attrName>ppt_x</p:attrName>
                                        </p:attrNameLst>
                                      </p:cBhvr>
                                      <p:tavLst>
                                        <p:tav tm="0">
                                          <p:val>
                                            <p:strVal val="ppt_x"/>
                                          </p:val>
                                        </p:tav>
                                        <p:tav tm="100000">
                                          <p:val>
                                            <p:strVal val="ppt_x-.2"/>
                                          </p:val>
                                        </p:tav>
                                      </p:tavLst>
                                    </p:anim>
                                    <p:anim calcmode="lin" valueType="num">
                                      <p:cBhvr>
                                        <p:cTn id="156" dur="1000"/>
                                        <p:tgtEl>
                                          <p:spTgt spid="20"/>
                                        </p:tgtEl>
                                        <p:attrNameLst>
                                          <p:attrName>ppt_y</p:attrName>
                                        </p:attrNameLst>
                                      </p:cBhvr>
                                      <p:tavLst>
                                        <p:tav tm="0">
                                          <p:val>
                                            <p:strVal val="ppt_y"/>
                                          </p:val>
                                        </p:tav>
                                        <p:tav tm="100000">
                                          <p:val>
                                            <p:strVal val="ppt_y"/>
                                          </p:val>
                                        </p:tav>
                                      </p:tavLst>
                                    </p:anim>
                                    <p:animEffect transition="out" filter="fade">
                                      <p:cBhvr>
                                        <p:cTn id="157" dur="1000"/>
                                        <p:tgtEl>
                                          <p:spTgt spid="20"/>
                                        </p:tgtEl>
                                      </p:cBhvr>
                                    </p:animEffect>
                                    <p:set>
                                      <p:cBhvr>
                                        <p:cTn id="158" dur="1" fill="hold">
                                          <p:stCondLst>
                                            <p:cond delay="999"/>
                                          </p:stCondLst>
                                        </p:cTn>
                                        <p:tgtEl>
                                          <p:spTgt spid="20"/>
                                        </p:tgtEl>
                                        <p:attrNameLst>
                                          <p:attrName>style.visibility</p:attrName>
                                        </p:attrNameLst>
                                      </p:cBhvr>
                                      <p:to>
                                        <p:strVal val="hidden"/>
                                      </p:to>
                                    </p:set>
                                  </p:childTnLst>
                                </p:cTn>
                              </p:par>
                              <p:par>
                                <p:cTn id="159" presetID="2" presetClass="entr" presetSubtype="8" fill="hold" grpId="0" nodeType="withEffect">
                                  <p:stCondLst>
                                    <p:cond delay="0"/>
                                  </p:stCondLst>
                                  <p:childTnLst>
                                    <p:set>
                                      <p:cBhvr>
                                        <p:cTn id="160" dur="1" fill="hold">
                                          <p:stCondLst>
                                            <p:cond delay="0"/>
                                          </p:stCondLst>
                                        </p:cTn>
                                        <p:tgtEl>
                                          <p:spTgt spid="21"/>
                                        </p:tgtEl>
                                        <p:attrNameLst>
                                          <p:attrName>style.visibility</p:attrName>
                                        </p:attrNameLst>
                                      </p:cBhvr>
                                      <p:to>
                                        <p:strVal val="visible"/>
                                      </p:to>
                                    </p:set>
                                    <p:anim calcmode="lin" valueType="num">
                                      <p:cBhvr additive="base">
                                        <p:cTn id="161" dur="300" fill="hold"/>
                                        <p:tgtEl>
                                          <p:spTgt spid="21"/>
                                        </p:tgtEl>
                                        <p:attrNameLst>
                                          <p:attrName>ppt_x</p:attrName>
                                        </p:attrNameLst>
                                      </p:cBhvr>
                                      <p:tavLst>
                                        <p:tav tm="0">
                                          <p:val>
                                            <p:strVal val="0-#ppt_w/2"/>
                                          </p:val>
                                        </p:tav>
                                        <p:tav tm="100000">
                                          <p:val>
                                            <p:strVal val="#ppt_x"/>
                                          </p:val>
                                        </p:tav>
                                      </p:tavLst>
                                    </p:anim>
                                    <p:anim calcmode="lin" valueType="num">
                                      <p:cBhvr additive="base">
                                        <p:cTn id="162" dur="300" fill="hold"/>
                                        <p:tgtEl>
                                          <p:spTgt spid="21"/>
                                        </p:tgtEl>
                                        <p:attrNameLst>
                                          <p:attrName>ppt_y</p:attrName>
                                        </p:attrNameLst>
                                      </p:cBhvr>
                                      <p:tavLst>
                                        <p:tav tm="0">
                                          <p:val>
                                            <p:strVal val="#ppt_y"/>
                                          </p:val>
                                        </p:tav>
                                        <p:tav tm="100000">
                                          <p:val>
                                            <p:strVal val="#ppt_y"/>
                                          </p:val>
                                        </p:tav>
                                      </p:tavLst>
                                    </p:anim>
                                  </p:childTnLst>
                                </p:cTn>
                              </p:par>
                              <p:par>
                                <p:cTn id="163" presetID="29" presetClass="exit" presetSubtype="0" fill="hold" grpId="1" nodeType="withEffect">
                                  <p:stCondLst>
                                    <p:cond delay="200"/>
                                  </p:stCondLst>
                                  <p:childTnLst>
                                    <p:anim calcmode="lin" valueType="num">
                                      <p:cBhvr>
                                        <p:cTn id="164" dur="1000"/>
                                        <p:tgtEl>
                                          <p:spTgt spid="21"/>
                                        </p:tgtEl>
                                        <p:attrNameLst>
                                          <p:attrName>ppt_x</p:attrName>
                                        </p:attrNameLst>
                                      </p:cBhvr>
                                      <p:tavLst>
                                        <p:tav tm="0">
                                          <p:val>
                                            <p:strVal val="ppt_x"/>
                                          </p:val>
                                        </p:tav>
                                        <p:tav tm="100000">
                                          <p:val>
                                            <p:strVal val="ppt_x-.2"/>
                                          </p:val>
                                        </p:tav>
                                      </p:tavLst>
                                    </p:anim>
                                    <p:anim calcmode="lin" valueType="num">
                                      <p:cBhvr>
                                        <p:cTn id="165" dur="1000"/>
                                        <p:tgtEl>
                                          <p:spTgt spid="21"/>
                                        </p:tgtEl>
                                        <p:attrNameLst>
                                          <p:attrName>ppt_y</p:attrName>
                                        </p:attrNameLst>
                                      </p:cBhvr>
                                      <p:tavLst>
                                        <p:tav tm="0">
                                          <p:val>
                                            <p:strVal val="ppt_y"/>
                                          </p:val>
                                        </p:tav>
                                        <p:tav tm="100000">
                                          <p:val>
                                            <p:strVal val="ppt_y"/>
                                          </p:val>
                                        </p:tav>
                                      </p:tavLst>
                                    </p:anim>
                                    <p:animEffect transition="out" filter="fade">
                                      <p:cBhvr>
                                        <p:cTn id="166" dur="1000"/>
                                        <p:tgtEl>
                                          <p:spTgt spid="21"/>
                                        </p:tgtEl>
                                      </p:cBhvr>
                                    </p:animEffect>
                                    <p:set>
                                      <p:cBhvr>
                                        <p:cTn id="167" dur="1" fill="hold">
                                          <p:stCondLst>
                                            <p:cond delay="999"/>
                                          </p:stCondLst>
                                        </p:cTn>
                                        <p:tgtEl>
                                          <p:spTgt spid="21"/>
                                        </p:tgtEl>
                                        <p:attrNameLst>
                                          <p:attrName>style.visibility</p:attrName>
                                        </p:attrNameLst>
                                      </p:cBhvr>
                                      <p:to>
                                        <p:strVal val="hidden"/>
                                      </p:to>
                                    </p:set>
                                  </p:childTnLst>
                                </p:cTn>
                              </p:par>
                              <p:par>
                                <p:cTn id="168" presetID="2" presetClass="entr" presetSubtype="8" fill="hold" grpId="0" nodeType="withEffect">
                                  <p:stCondLst>
                                    <p:cond delay="0"/>
                                  </p:stCondLst>
                                  <p:childTnLst>
                                    <p:set>
                                      <p:cBhvr>
                                        <p:cTn id="169" dur="1" fill="hold">
                                          <p:stCondLst>
                                            <p:cond delay="0"/>
                                          </p:stCondLst>
                                        </p:cTn>
                                        <p:tgtEl>
                                          <p:spTgt spid="22"/>
                                        </p:tgtEl>
                                        <p:attrNameLst>
                                          <p:attrName>style.visibility</p:attrName>
                                        </p:attrNameLst>
                                      </p:cBhvr>
                                      <p:to>
                                        <p:strVal val="visible"/>
                                      </p:to>
                                    </p:set>
                                    <p:anim calcmode="lin" valueType="num">
                                      <p:cBhvr additive="base">
                                        <p:cTn id="170" dur="300" fill="hold"/>
                                        <p:tgtEl>
                                          <p:spTgt spid="22"/>
                                        </p:tgtEl>
                                        <p:attrNameLst>
                                          <p:attrName>ppt_x</p:attrName>
                                        </p:attrNameLst>
                                      </p:cBhvr>
                                      <p:tavLst>
                                        <p:tav tm="0">
                                          <p:val>
                                            <p:strVal val="0-#ppt_w/2"/>
                                          </p:val>
                                        </p:tav>
                                        <p:tav tm="100000">
                                          <p:val>
                                            <p:strVal val="#ppt_x"/>
                                          </p:val>
                                        </p:tav>
                                      </p:tavLst>
                                    </p:anim>
                                    <p:anim calcmode="lin" valueType="num">
                                      <p:cBhvr additive="base">
                                        <p:cTn id="171" dur="300" fill="hold"/>
                                        <p:tgtEl>
                                          <p:spTgt spid="22"/>
                                        </p:tgtEl>
                                        <p:attrNameLst>
                                          <p:attrName>ppt_y</p:attrName>
                                        </p:attrNameLst>
                                      </p:cBhvr>
                                      <p:tavLst>
                                        <p:tav tm="0">
                                          <p:val>
                                            <p:strVal val="#ppt_y"/>
                                          </p:val>
                                        </p:tav>
                                        <p:tav tm="100000">
                                          <p:val>
                                            <p:strVal val="#ppt_y"/>
                                          </p:val>
                                        </p:tav>
                                      </p:tavLst>
                                    </p:anim>
                                  </p:childTnLst>
                                </p:cTn>
                              </p:par>
                              <p:par>
                                <p:cTn id="172" presetID="29" presetClass="exit" presetSubtype="0" fill="hold" grpId="1" nodeType="withEffect">
                                  <p:stCondLst>
                                    <p:cond delay="200"/>
                                  </p:stCondLst>
                                  <p:childTnLst>
                                    <p:anim calcmode="lin" valueType="num">
                                      <p:cBhvr>
                                        <p:cTn id="173" dur="1000"/>
                                        <p:tgtEl>
                                          <p:spTgt spid="22"/>
                                        </p:tgtEl>
                                        <p:attrNameLst>
                                          <p:attrName>ppt_x</p:attrName>
                                        </p:attrNameLst>
                                      </p:cBhvr>
                                      <p:tavLst>
                                        <p:tav tm="0">
                                          <p:val>
                                            <p:strVal val="ppt_x"/>
                                          </p:val>
                                        </p:tav>
                                        <p:tav tm="100000">
                                          <p:val>
                                            <p:strVal val="ppt_x-.2"/>
                                          </p:val>
                                        </p:tav>
                                      </p:tavLst>
                                    </p:anim>
                                    <p:anim calcmode="lin" valueType="num">
                                      <p:cBhvr>
                                        <p:cTn id="174" dur="1000"/>
                                        <p:tgtEl>
                                          <p:spTgt spid="22"/>
                                        </p:tgtEl>
                                        <p:attrNameLst>
                                          <p:attrName>ppt_y</p:attrName>
                                        </p:attrNameLst>
                                      </p:cBhvr>
                                      <p:tavLst>
                                        <p:tav tm="0">
                                          <p:val>
                                            <p:strVal val="ppt_y"/>
                                          </p:val>
                                        </p:tav>
                                        <p:tav tm="100000">
                                          <p:val>
                                            <p:strVal val="ppt_y"/>
                                          </p:val>
                                        </p:tav>
                                      </p:tavLst>
                                    </p:anim>
                                    <p:animEffect transition="out" filter="fade">
                                      <p:cBhvr>
                                        <p:cTn id="175" dur="1000"/>
                                        <p:tgtEl>
                                          <p:spTgt spid="22"/>
                                        </p:tgtEl>
                                      </p:cBhvr>
                                    </p:animEffect>
                                    <p:set>
                                      <p:cBhvr>
                                        <p:cTn id="176" dur="1" fill="hold">
                                          <p:stCondLst>
                                            <p:cond delay="999"/>
                                          </p:stCondLst>
                                        </p:cTn>
                                        <p:tgtEl>
                                          <p:spTgt spid="22"/>
                                        </p:tgtEl>
                                        <p:attrNameLst>
                                          <p:attrName>style.visibility</p:attrName>
                                        </p:attrNameLst>
                                      </p:cBhvr>
                                      <p:to>
                                        <p:strVal val="hidden"/>
                                      </p:to>
                                    </p:set>
                                  </p:childTnLst>
                                </p:cTn>
                              </p:par>
                              <p:par>
                                <p:cTn id="177" presetID="2" presetClass="entr" presetSubtype="8" fill="hold" grpId="0" nodeType="withEffect">
                                  <p:stCondLst>
                                    <p:cond delay="100"/>
                                  </p:stCondLst>
                                  <p:childTnLst>
                                    <p:set>
                                      <p:cBhvr>
                                        <p:cTn id="178" dur="1" fill="hold">
                                          <p:stCondLst>
                                            <p:cond delay="0"/>
                                          </p:stCondLst>
                                        </p:cTn>
                                        <p:tgtEl>
                                          <p:spTgt spid="23"/>
                                        </p:tgtEl>
                                        <p:attrNameLst>
                                          <p:attrName>style.visibility</p:attrName>
                                        </p:attrNameLst>
                                      </p:cBhvr>
                                      <p:to>
                                        <p:strVal val="visible"/>
                                      </p:to>
                                    </p:set>
                                    <p:anim calcmode="lin" valueType="num">
                                      <p:cBhvr additive="base">
                                        <p:cTn id="179" dur="300" fill="hold"/>
                                        <p:tgtEl>
                                          <p:spTgt spid="23"/>
                                        </p:tgtEl>
                                        <p:attrNameLst>
                                          <p:attrName>ppt_x</p:attrName>
                                        </p:attrNameLst>
                                      </p:cBhvr>
                                      <p:tavLst>
                                        <p:tav tm="0">
                                          <p:val>
                                            <p:strVal val="0-#ppt_w/2"/>
                                          </p:val>
                                        </p:tav>
                                        <p:tav tm="100000">
                                          <p:val>
                                            <p:strVal val="#ppt_x"/>
                                          </p:val>
                                        </p:tav>
                                      </p:tavLst>
                                    </p:anim>
                                    <p:anim calcmode="lin" valueType="num">
                                      <p:cBhvr additive="base">
                                        <p:cTn id="180" dur="300" fill="hold"/>
                                        <p:tgtEl>
                                          <p:spTgt spid="23"/>
                                        </p:tgtEl>
                                        <p:attrNameLst>
                                          <p:attrName>ppt_y</p:attrName>
                                        </p:attrNameLst>
                                      </p:cBhvr>
                                      <p:tavLst>
                                        <p:tav tm="0">
                                          <p:val>
                                            <p:strVal val="#ppt_y"/>
                                          </p:val>
                                        </p:tav>
                                        <p:tav tm="100000">
                                          <p:val>
                                            <p:strVal val="#ppt_y"/>
                                          </p:val>
                                        </p:tav>
                                      </p:tavLst>
                                    </p:anim>
                                  </p:childTnLst>
                                </p:cTn>
                              </p:par>
                              <p:par>
                                <p:cTn id="181" presetID="29" presetClass="exit" presetSubtype="0" fill="hold" grpId="1" nodeType="withEffect">
                                  <p:stCondLst>
                                    <p:cond delay="100"/>
                                  </p:stCondLst>
                                  <p:childTnLst>
                                    <p:anim calcmode="lin" valueType="num">
                                      <p:cBhvr>
                                        <p:cTn id="182" dur="1000"/>
                                        <p:tgtEl>
                                          <p:spTgt spid="23"/>
                                        </p:tgtEl>
                                        <p:attrNameLst>
                                          <p:attrName>ppt_x</p:attrName>
                                        </p:attrNameLst>
                                      </p:cBhvr>
                                      <p:tavLst>
                                        <p:tav tm="0">
                                          <p:val>
                                            <p:strVal val="ppt_x"/>
                                          </p:val>
                                        </p:tav>
                                        <p:tav tm="100000">
                                          <p:val>
                                            <p:strVal val="ppt_x-.2"/>
                                          </p:val>
                                        </p:tav>
                                      </p:tavLst>
                                    </p:anim>
                                    <p:anim calcmode="lin" valueType="num">
                                      <p:cBhvr>
                                        <p:cTn id="183" dur="1000"/>
                                        <p:tgtEl>
                                          <p:spTgt spid="23"/>
                                        </p:tgtEl>
                                        <p:attrNameLst>
                                          <p:attrName>ppt_y</p:attrName>
                                        </p:attrNameLst>
                                      </p:cBhvr>
                                      <p:tavLst>
                                        <p:tav tm="0">
                                          <p:val>
                                            <p:strVal val="ppt_y"/>
                                          </p:val>
                                        </p:tav>
                                        <p:tav tm="100000">
                                          <p:val>
                                            <p:strVal val="ppt_y"/>
                                          </p:val>
                                        </p:tav>
                                      </p:tavLst>
                                    </p:anim>
                                    <p:animEffect transition="out" filter="fade">
                                      <p:cBhvr>
                                        <p:cTn id="184" dur="1000"/>
                                        <p:tgtEl>
                                          <p:spTgt spid="23"/>
                                        </p:tgtEl>
                                      </p:cBhvr>
                                    </p:animEffect>
                                    <p:set>
                                      <p:cBhvr>
                                        <p:cTn id="185" dur="1" fill="hold">
                                          <p:stCondLst>
                                            <p:cond delay="999"/>
                                          </p:stCondLst>
                                        </p:cTn>
                                        <p:tgtEl>
                                          <p:spTgt spid="23"/>
                                        </p:tgtEl>
                                        <p:attrNameLst>
                                          <p:attrName>style.visibility</p:attrName>
                                        </p:attrNameLst>
                                      </p:cBhvr>
                                      <p:to>
                                        <p:strVal val="hidden"/>
                                      </p:to>
                                    </p:set>
                                  </p:childTnLst>
                                </p:cTn>
                              </p:par>
                              <p:par>
                                <p:cTn id="186" presetID="2" presetClass="entr" presetSubtype="8" fill="hold" grpId="0" nodeType="withEffect">
                                  <p:stCondLst>
                                    <p:cond delay="0"/>
                                  </p:stCondLst>
                                  <p:childTnLst>
                                    <p:set>
                                      <p:cBhvr>
                                        <p:cTn id="187" dur="1" fill="hold">
                                          <p:stCondLst>
                                            <p:cond delay="0"/>
                                          </p:stCondLst>
                                        </p:cTn>
                                        <p:tgtEl>
                                          <p:spTgt spid="24"/>
                                        </p:tgtEl>
                                        <p:attrNameLst>
                                          <p:attrName>style.visibility</p:attrName>
                                        </p:attrNameLst>
                                      </p:cBhvr>
                                      <p:to>
                                        <p:strVal val="visible"/>
                                      </p:to>
                                    </p:set>
                                    <p:anim calcmode="lin" valueType="num">
                                      <p:cBhvr additive="base">
                                        <p:cTn id="188" dur="300" fill="hold"/>
                                        <p:tgtEl>
                                          <p:spTgt spid="24"/>
                                        </p:tgtEl>
                                        <p:attrNameLst>
                                          <p:attrName>ppt_x</p:attrName>
                                        </p:attrNameLst>
                                      </p:cBhvr>
                                      <p:tavLst>
                                        <p:tav tm="0">
                                          <p:val>
                                            <p:strVal val="0-#ppt_w/2"/>
                                          </p:val>
                                        </p:tav>
                                        <p:tav tm="100000">
                                          <p:val>
                                            <p:strVal val="#ppt_x"/>
                                          </p:val>
                                        </p:tav>
                                      </p:tavLst>
                                    </p:anim>
                                    <p:anim calcmode="lin" valueType="num">
                                      <p:cBhvr additive="base">
                                        <p:cTn id="189" dur="300" fill="hold"/>
                                        <p:tgtEl>
                                          <p:spTgt spid="24"/>
                                        </p:tgtEl>
                                        <p:attrNameLst>
                                          <p:attrName>ppt_y</p:attrName>
                                        </p:attrNameLst>
                                      </p:cBhvr>
                                      <p:tavLst>
                                        <p:tav tm="0">
                                          <p:val>
                                            <p:strVal val="#ppt_y"/>
                                          </p:val>
                                        </p:tav>
                                        <p:tav tm="100000">
                                          <p:val>
                                            <p:strVal val="#ppt_y"/>
                                          </p:val>
                                        </p:tav>
                                      </p:tavLst>
                                    </p:anim>
                                  </p:childTnLst>
                                </p:cTn>
                              </p:par>
                              <p:par>
                                <p:cTn id="190" presetID="29" presetClass="exit" presetSubtype="0" fill="hold" grpId="1" nodeType="withEffect">
                                  <p:stCondLst>
                                    <p:cond delay="200"/>
                                  </p:stCondLst>
                                  <p:childTnLst>
                                    <p:anim calcmode="lin" valueType="num">
                                      <p:cBhvr>
                                        <p:cTn id="191" dur="1000"/>
                                        <p:tgtEl>
                                          <p:spTgt spid="24"/>
                                        </p:tgtEl>
                                        <p:attrNameLst>
                                          <p:attrName>ppt_x</p:attrName>
                                        </p:attrNameLst>
                                      </p:cBhvr>
                                      <p:tavLst>
                                        <p:tav tm="0">
                                          <p:val>
                                            <p:strVal val="ppt_x"/>
                                          </p:val>
                                        </p:tav>
                                        <p:tav tm="100000">
                                          <p:val>
                                            <p:strVal val="ppt_x-.2"/>
                                          </p:val>
                                        </p:tav>
                                      </p:tavLst>
                                    </p:anim>
                                    <p:anim calcmode="lin" valueType="num">
                                      <p:cBhvr>
                                        <p:cTn id="192" dur="1000"/>
                                        <p:tgtEl>
                                          <p:spTgt spid="24"/>
                                        </p:tgtEl>
                                        <p:attrNameLst>
                                          <p:attrName>ppt_y</p:attrName>
                                        </p:attrNameLst>
                                      </p:cBhvr>
                                      <p:tavLst>
                                        <p:tav tm="0">
                                          <p:val>
                                            <p:strVal val="ppt_y"/>
                                          </p:val>
                                        </p:tav>
                                        <p:tav tm="100000">
                                          <p:val>
                                            <p:strVal val="ppt_y"/>
                                          </p:val>
                                        </p:tav>
                                      </p:tavLst>
                                    </p:anim>
                                    <p:animEffect transition="out" filter="fade">
                                      <p:cBhvr>
                                        <p:cTn id="193" dur="1000"/>
                                        <p:tgtEl>
                                          <p:spTgt spid="24"/>
                                        </p:tgtEl>
                                      </p:cBhvr>
                                    </p:animEffect>
                                    <p:set>
                                      <p:cBhvr>
                                        <p:cTn id="194" dur="1" fill="hold">
                                          <p:stCondLst>
                                            <p:cond delay="999"/>
                                          </p:stCondLst>
                                        </p:cTn>
                                        <p:tgtEl>
                                          <p:spTgt spid="24"/>
                                        </p:tgtEl>
                                        <p:attrNameLst>
                                          <p:attrName>style.visibility</p:attrName>
                                        </p:attrNameLst>
                                      </p:cBhvr>
                                      <p:to>
                                        <p:strVal val="hidden"/>
                                      </p:to>
                                    </p:set>
                                  </p:childTnLst>
                                </p:cTn>
                              </p:par>
                              <p:par>
                                <p:cTn id="195" presetID="2" presetClass="entr" presetSubtype="8" fill="hold" grpId="0" nodeType="withEffect">
                                  <p:stCondLst>
                                    <p:cond delay="200"/>
                                  </p:stCondLst>
                                  <p:childTnLst>
                                    <p:set>
                                      <p:cBhvr>
                                        <p:cTn id="196" dur="1" fill="hold">
                                          <p:stCondLst>
                                            <p:cond delay="0"/>
                                          </p:stCondLst>
                                        </p:cTn>
                                        <p:tgtEl>
                                          <p:spTgt spid="25"/>
                                        </p:tgtEl>
                                        <p:attrNameLst>
                                          <p:attrName>style.visibility</p:attrName>
                                        </p:attrNameLst>
                                      </p:cBhvr>
                                      <p:to>
                                        <p:strVal val="visible"/>
                                      </p:to>
                                    </p:set>
                                    <p:anim calcmode="lin" valueType="num">
                                      <p:cBhvr additive="base">
                                        <p:cTn id="197" dur="300" fill="hold"/>
                                        <p:tgtEl>
                                          <p:spTgt spid="25"/>
                                        </p:tgtEl>
                                        <p:attrNameLst>
                                          <p:attrName>ppt_x</p:attrName>
                                        </p:attrNameLst>
                                      </p:cBhvr>
                                      <p:tavLst>
                                        <p:tav tm="0">
                                          <p:val>
                                            <p:strVal val="0-#ppt_w/2"/>
                                          </p:val>
                                        </p:tav>
                                        <p:tav tm="100000">
                                          <p:val>
                                            <p:strVal val="#ppt_x"/>
                                          </p:val>
                                        </p:tav>
                                      </p:tavLst>
                                    </p:anim>
                                    <p:anim calcmode="lin" valueType="num">
                                      <p:cBhvr additive="base">
                                        <p:cTn id="198" dur="300" fill="hold"/>
                                        <p:tgtEl>
                                          <p:spTgt spid="25"/>
                                        </p:tgtEl>
                                        <p:attrNameLst>
                                          <p:attrName>ppt_y</p:attrName>
                                        </p:attrNameLst>
                                      </p:cBhvr>
                                      <p:tavLst>
                                        <p:tav tm="0">
                                          <p:val>
                                            <p:strVal val="#ppt_y"/>
                                          </p:val>
                                        </p:tav>
                                        <p:tav tm="100000">
                                          <p:val>
                                            <p:strVal val="#ppt_y"/>
                                          </p:val>
                                        </p:tav>
                                      </p:tavLst>
                                    </p:anim>
                                  </p:childTnLst>
                                </p:cTn>
                              </p:par>
                              <p:par>
                                <p:cTn id="199" presetID="29" presetClass="exit" presetSubtype="0" fill="hold" grpId="1" nodeType="withEffect">
                                  <p:stCondLst>
                                    <p:cond delay="200"/>
                                  </p:stCondLst>
                                  <p:childTnLst>
                                    <p:anim calcmode="lin" valueType="num">
                                      <p:cBhvr>
                                        <p:cTn id="200" dur="1000"/>
                                        <p:tgtEl>
                                          <p:spTgt spid="25"/>
                                        </p:tgtEl>
                                        <p:attrNameLst>
                                          <p:attrName>ppt_x</p:attrName>
                                        </p:attrNameLst>
                                      </p:cBhvr>
                                      <p:tavLst>
                                        <p:tav tm="0">
                                          <p:val>
                                            <p:strVal val="ppt_x"/>
                                          </p:val>
                                        </p:tav>
                                        <p:tav tm="100000">
                                          <p:val>
                                            <p:strVal val="ppt_x-.2"/>
                                          </p:val>
                                        </p:tav>
                                      </p:tavLst>
                                    </p:anim>
                                    <p:anim calcmode="lin" valueType="num">
                                      <p:cBhvr>
                                        <p:cTn id="201" dur="1000"/>
                                        <p:tgtEl>
                                          <p:spTgt spid="25"/>
                                        </p:tgtEl>
                                        <p:attrNameLst>
                                          <p:attrName>ppt_y</p:attrName>
                                        </p:attrNameLst>
                                      </p:cBhvr>
                                      <p:tavLst>
                                        <p:tav tm="0">
                                          <p:val>
                                            <p:strVal val="ppt_y"/>
                                          </p:val>
                                        </p:tav>
                                        <p:tav tm="100000">
                                          <p:val>
                                            <p:strVal val="ppt_y"/>
                                          </p:val>
                                        </p:tav>
                                      </p:tavLst>
                                    </p:anim>
                                    <p:animEffect transition="out" filter="fade">
                                      <p:cBhvr>
                                        <p:cTn id="202" dur="1000"/>
                                        <p:tgtEl>
                                          <p:spTgt spid="25"/>
                                        </p:tgtEl>
                                      </p:cBhvr>
                                    </p:animEffect>
                                    <p:set>
                                      <p:cBhvr>
                                        <p:cTn id="203" dur="1" fill="hold">
                                          <p:stCondLst>
                                            <p:cond delay="999"/>
                                          </p:stCondLst>
                                        </p:cTn>
                                        <p:tgtEl>
                                          <p:spTgt spid="25"/>
                                        </p:tgtEl>
                                        <p:attrNameLst>
                                          <p:attrName>style.visibility</p:attrName>
                                        </p:attrNameLst>
                                      </p:cBhvr>
                                      <p:to>
                                        <p:strVal val="hidden"/>
                                      </p:to>
                                    </p:set>
                                  </p:childTnLst>
                                </p:cTn>
                              </p:par>
                              <p:par>
                                <p:cTn id="204" presetID="2" presetClass="entr" presetSubtype="8" fill="hold" grpId="0" nodeType="withEffect">
                                  <p:stCondLst>
                                    <p:cond delay="300"/>
                                  </p:stCondLst>
                                  <p:childTnLst>
                                    <p:set>
                                      <p:cBhvr>
                                        <p:cTn id="205" dur="1" fill="hold">
                                          <p:stCondLst>
                                            <p:cond delay="0"/>
                                          </p:stCondLst>
                                        </p:cTn>
                                        <p:tgtEl>
                                          <p:spTgt spid="26"/>
                                        </p:tgtEl>
                                        <p:attrNameLst>
                                          <p:attrName>style.visibility</p:attrName>
                                        </p:attrNameLst>
                                      </p:cBhvr>
                                      <p:to>
                                        <p:strVal val="visible"/>
                                      </p:to>
                                    </p:set>
                                    <p:anim calcmode="lin" valueType="num">
                                      <p:cBhvr additive="base">
                                        <p:cTn id="206" dur="300" fill="hold"/>
                                        <p:tgtEl>
                                          <p:spTgt spid="26"/>
                                        </p:tgtEl>
                                        <p:attrNameLst>
                                          <p:attrName>ppt_x</p:attrName>
                                        </p:attrNameLst>
                                      </p:cBhvr>
                                      <p:tavLst>
                                        <p:tav tm="0">
                                          <p:val>
                                            <p:strVal val="0-#ppt_w/2"/>
                                          </p:val>
                                        </p:tav>
                                        <p:tav tm="100000">
                                          <p:val>
                                            <p:strVal val="#ppt_x"/>
                                          </p:val>
                                        </p:tav>
                                      </p:tavLst>
                                    </p:anim>
                                    <p:anim calcmode="lin" valueType="num">
                                      <p:cBhvr additive="base">
                                        <p:cTn id="207" dur="300" fill="hold"/>
                                        <p:tgtEl>
                                          <p:spTgt spid="26"/>
                                        </p:tgtEl>
                                        <p:attrNameLst>
                                          <p:attrName>ppt_y</p:attrName>
                                        </p:attrNameLst>
                                      </p:cBhvr>
                                      <p:tavLst>
                                        <p:tav tm="0">
                                          <p:val>
                                            <p:strVal val="#ppt_y"/>
                                          </p:val>
                                        </p:tav>
                                        <p:tav tm="100000">
                                          <p:val>
                                            <p:strVal val="#ppt_y"/>
                                          </p:val>
                                        </p:tav>
                                      </p:tavLst>
                                    </p:anim>
                                  </p:childTnLst>
                                </p:cTn>
                              </p:par>
                              <p:par>
                                <p:cTn id="208" presetID="29" presetClass="exit" presetSubtype="0" fill="hold" grpId="1" nodeType="withEffect">
                                  <p:stCondLst>
                                    <p:cond delay="300"/>
                                  </p:stCondLst>
                                  <p:childTnLst>
                                    <p:anim calcmode="lin" valueType="num">
                                      <p:cBhvr>
                                        <p:cTn id="209" dur="1000"/>
                                        <p:tgtEl>
                                          <p:spTgt spid="26"/>
                                        </p:tgtEl>
                                        <p:attrNameLst>
                                          <p:attrName>ppt_x</p:attrName>
                                        </p:attrNameLst>
                                      </p:cBhvr>
                                      <p:tavLst>
                                        <p:tav tm="0">
                                          <p:val>
                                            <p:strVal val="ppt_x"/>
                                          </p:val>
                                        </p:tav>
                                        <p:tav tm="100000">
                                          <p:val>
                                            <p:strVal val="ppt_x-.2"/>
                                          </p:val>
                                        </p:tav>
                                      </p:tavLst>
                                    </p:anim>
                                    <p:anim calcmode="lin" valueType="num">
                                      <p:cBhvr>
                                        <p:cTn id="210" dur="1000"/>
                                        <p:tgtEl>
                                          <p:spTgt spid="26"/>
                                        </p:tgtEl>
                                        <p:attrNameLst>
                                          <p:attrName>ppt_y</p:attrName>
                                        </p:attrNameLst>
                                      </p:cBhvr>
                                      <p:tavLst>
                                        <p:tav tm="0">
                                          <p:val>
                                            <p:strVal val="ppt_y"/>
                                          </p:val>
                                        </p:tav>
                                        <p:tav tm="100000">
                                          <p:val>
                                            <p:strVal val="ppt_y"/>
                                          </p:val>
                                        </p:tav>
                                      </p:tavLst>
                                    </p:anim>
                                    <p:animEffect transition="out" filter="fade">
                                      <p:cBhvr>
                                        <p:cTn id="211" dur="1000"/>
                                        <p:tgtEl>
                                          <p:spTgt spid="26"/>
                                        </p:tgtEl>
                                      </p:cBhvr>
                                    </p:animEffect>
                                    <p:set>
                                      <p:cBhvr>
                                        <p:cTn id="212" dur="1" fill="hold">
                                          <p:stCondLst>
                                            <p:cond delay="999"/>
                                          </p:stCondLst>
                                        </p:cTn>
                                        <p:tgtEl>
                                          <p:spTgt spid="26"/>
                                        </p:tgtEl>
                                        <p:attrNameLst>
                                          <p:attrName>style.visibility</p:attrName>
                                        </p:attrNameLst>
                                      </p:cBhvr>
                                      <p:to>
                                        <p:strVal val="hidden"/>
                                      </p:to>
                                    </p:set>
                                  </p:childTnLst>
                                </p:cTn>
                              </p:par>
                              <p:par>
                                <p:cTn id="213" presetID="2" presetClass="entr" presetSubtype="8" fill="hold" grpId="0" nodeType="withEffect">
                                  <p:stCondLst>
                                    <p:cond delay="400"/>
                                  </p:stCondLst>
                                  <p:childTnLst>
                                    <p:set>
                                      <p:cBhvr>
                                        <p:cTn id="214" dur="1" fill="hold">
                                          <p:stCondLst>
                                            <p:cond delay="0"/>
                                          </p:stCondLst>
                                        </p:cTn>
                                        <p:tgtEl>
                                          <p:spTgt spid="27"/>
                                        </p:tgtEl>
                                        <p:attrNameLst>
                                          <p:attrName>style.visibility</p:attrName>
                                        </p:attrNameLst>
                                      </p:cBhvr>
                                      <p:to>
                                        <p:strVal val="visible"/>
                                      </p:to>
                                    </p:set>
                                    <p:anim calcmode="lin" valueType="num">
                                      <p:cBhvr additive="base">
                                        <p:cTn id="215" dur="300" fill="hold"/>
                                        <p:tgtEl>
                                          <p:spTgt spid="27"/>
                                        </p:tgtEl>
                                        <p:attrNameLst>
                                          <p:attrName>ppt_x</p:attrName>
                                        </p:attrNameLst>
                                      </p:cBhvr>
                                      <p:tavLst>
                                        <p:tav tm="0">
                                          <p:val>
                                            <p:strVal val="0-#ppt_w/2"/>
                                          </p:val>
                                        </p:tav>
                                        <p:tav tm="100000">
                                          <p:val>
                                            <p:strVal val="#ppt_x"/>
                                          </p:val>
                                        </p:tav>
                                      </p:tavLst>
                                    </p:anim>
                                    <p:anim calcmode="lin" valueType="num">
                                      <p:cBhvr additive="base">
                                        <p:cTn id="216" dur="300" fill="hold"/>
                                        <p:tgtEl>
                                          <p:spTgt spid="27"/>
                                        </p:tgtEl>
                                        <p:attrNameLst>
                                          <p:attrName>ppt_y</p:attrName>
                                        </p:attrNameLst>
                                      </p:cBhvr>
                                      <p:tavLst>
                                        <p:tav tm="0">
                                          <p:val>
                                            <p:strVal val="#ppt_y"/>
                                          </p:val>
                                        </p:tav>
                                        <p:tav tm="100000">
                                          <p:val>
                                            <p:strVal val="#ppt_y"/>
                                          </p:val>
                                        </p:tav>
                                      </p:tavLst>
                                    </p:anim>
                                  </p:childTnLst>
                                </p:cTn>
                              </p:par>
                              <p:par>
                                <p:cTn id="217" presetID="29" presetClass="exit" presetSubtype="0" fill="hold" grpId="1" nodeType="withEffect">
                                  <p:stCondLst>
                                    <p:cond delay="400"/>
                                  </p:stCondLst>
                                  <p:childTnLst>
                                    <p:anim calcmode="lin" valueType="num">
                                      <p:cBhvr>
                                        <p:cTn id="218" dur="1000"/>
                                        <p:tgtEl>
                                          <p:spTgt spid="27"/>
                                        </p:tgtEl>
                                        <p:attrNameLst>
                                          <p:attrName>ppt_x</p:attrName>
                                        </p:attrNameLst>
                                      </p:cBhvr>
                                      <p:tavLst>
                                        <p:tav tm="0">
                                          <p:val>
                                            <p:strVal val="ppt_x"/>
                                          </p:val>
                                        </p:tav>
                                        <p:tav tm="100000">
                                          <p:val>
                                            <p:strVal val="ppt_x-.2"/>
                                          </p:val>
                                        </p:tav>
                                      </p:tavLst>
                                    </p:anim>
                                    <p:anim calcmode="lin" valueType="num">
                                      <p:cBhvr>
                                        <p:cTn id="219" dur="1000"/>
                                        <p:tgtEl>
                                          <p:spTgt spid="27"/>
                                        </p:tgtEl>
                                        <p:attrNameLst>
                                          <p:attrName>ppt_y</p:attrName>
                                        </p:attrNameLst>
                                      </p:cBhvr>
                                      <p:tavLst>
                                        <p:tav tm="0">
                                          <p:val>
                                            <p:strVal val="ppt_y"/>
                                          </p:val>
                                        </p:tav>
                                        <p:tav tm="100000">
                                          <p:val>
                                            <p:strVal val="ppt_y"/>
                                          </p:val>
                                        </p:tav>
                                      </p:tavLst>
                                    </p:anim>
                                    <p:animEffect transition="out" filter="fade">
                                      <p:cBhvr>
                                        <p:cTn id="220" dur="1000"/>
                                        <p:tgtEl>
                                          <p:spTgt spid="27"/>
                                        </p:tgtEl>
                                      </p:cBhvr>
                                    </p:animEffect>
                                    <p:set>
                                      <p:cBhvr>
                                        <p:cTn id="221" dur="1" fill="hold">
                                          <p:stCondLst>
                                            <p:cond delay="999"/>
                                          </p:stCondLst>
                                        </p:cTn>
                                        <p:tgtEl>
                                          <p:spTgt spid="27"/>
                                        </p:tgtEl>
                                        <p:attrNameLst>
                                          <p:attrName>style.visibility</p:attrName>
                                        </p:attrNameLst>
                                      </p:cBhvr>
                                      <p:to>
                                        <p:strVal val="hidden"/>
                                      </p:to>
                                    </p:set>
                                  </p:childTnLst>
                                </p:cTn>
                              </p:par>
                              <p:par>
                                <p:cTn id="222" presetID="2" presetClass="entr" presetSubtype="8" fill="hold" grpId="0" nodeType="withEffect">
                                  <p:stCondLst>
                                    <p:cond delay="0"/>
                                  </p:stCondLst>
                                  <p:childTnLst>
                                    <p:set>
                                      <p:cBhvr>
                                        <p:cTn id="223" dur="1" fill="hold">
                                          <p:stCondLst>
                                            <p:cond delay="0"/>
                                          </p:stCondLst>
                                        </p:cTn>
                                        <p:tgtEl>
                                          <p:spTgt spid="28"/>
                                        </p:tgtEl>
                                        <p:attrNameLst>
                                          <p:attrName>style.visibility</p:attrName>
                                        </p:attrNameLst>
                                      </p:cBhvr>
                                      <p:to>
                                        <p:strVal val="visible"/>
                                      </p:to>
                                    </p:set>
                                    <p:anim calcmode="lin" valueType="num">
                                      <p:cBhvr additive="base">
                                        <p:cTn id="224" dur="300" fill="hold"/>
                                        <p:tgtEl>
                                          <p:spTgt spid="28"/>
                                        </p:tgtEl>
                                        <p:attrNameLst>
                                          <p:attrName>ppt_x</p:attrName>
                                        </p:attrNameLst>
                                      </p:cBhvr>
                                      <p:tavLst>
                                        <p:tav tm="0">
                                          <p:val>
                                            <p:strVal val="0-#ppt_w/2"/>
                                          </p:val>
                                        </p:tav>
                                        <p:tav tm="100000">
                                          <p:val>
                                            <p:strVal val="#ppt_x"/>
                                          </p:val>
                                        </p:tav>
                                      </p:tavLst>
                                    </p:anim>
                                    <p:anim calcmode="lin" valueType="num">
                                      <p:cBhvr additive="base">
                                        <p:cTn id="225" dur="300" fill="hold"/>
                                        <p:tgtEl>
                                          <p:spTgt spid="28"/>
                                        </p:tgtEl>
                                        <p:attrNameLst>
                                          <p:attrName>ppt_y</p:attrName>
                                        </p:attrNameLst>
                                      </p:cBhvr>
                                      <p:tavLst>
                                        <p:tav tm="0">
                                          <p:val>
                                            <p:strVal val="#ppt_y"/>
                                          </p:val>
                                        </p:tav>
                                        <p:tav tm="100000">
                                          <p:val>
                                            <p:strVal val="#ppt_y"/>
                                          </p:val>
                                        </p:tav>
                                      </p:tavLst>
                                    </p:anim>
                                  </p:childTnLst>
                                </p:cTn>
                              </p:par>
                              <p:par>
                                <p:cTn id="226" presetID="29" presetClass="exit" presetSubtype="0" fill="hold" grpId="1" nodeType="withEffect">
                                  <p:stCondLst>
                                    <p:cond delay="200"/>
                                  </p:stCondLst>
                                  <p:childTnLst>
                                    <p:anim calcmode="lin" valueType="num">
                                      <p:cBhvr>
                                        <p:cTn id="227" dur="1000"/>
                                        <p:tgtEl>
                                          <p:spTgt spid="28"/>
                                        </p:tgtEl>
                                        <p:attrNameLst>
                                          <p:attrName>ppt_x</p:attrName>
                                        </p:attrNameLst>
                                      </p:cBhvr>
                                      <p:tavLst>
                                        <p:tav tm="0">
                                          <p:val>
                                            <p:strVal val="ppt_x"/>
                                          </p:val>
                                        </p:tav>
                                        <p:tav tm="100000">
                                          <p:val>
                                            <p:strVal val="ppt_x-.2"/>
                                          </p:val>
                                        </p:tav>
                                      </p:tavLst>
                                    </p:anim>
                                    <p:anim calcmode="lin" valueType="num">
                                      <p:cBhvr>
                                        <p:cTn id="228" dur="1000"/>
                                        <p:tgtEl>
                                          <p:spTgt spid="28"/>
                                        </p:tgtEl>
                                        <p:attrNameLst>
                                          <p:attrName>ppt_y</p:attrName>
                                        </p:attrNameLst>
                                      </p:cBhvr>
                                      <p:tavLst>
                                        <p:tav tm="0">
                                          <p:val>
                                            <p:strVal val="ppt_y"/>
                                          </p:val>
                                        </p:tav>
                                        <p:tav tm="100000">
                                          <p:val>
                                            <p:strVal val="ppt_y"/>
                                          </p:val>
                                        </p:tav>
                                      </p:tavLst>
                                    </p:anim>
                                    <p:animEffect transition="out" filter="fade">
                                      <p:cBhvr>
                                        <p:cTn id="229" dur="1000"/>
                                        <p:tgtEl>
                                          <p:spTgt spid="28"/>
                                        </p:tgtEl>
                                      </p:cBhvr>
                                    </p:animEffect>
                                    <p:set>
                                      <p:cBhvr>
                                        <p:cTn id="230" dur="1" fill="hold">
                                          <p:stCondLst>
                                            <p:cond delay="999"/>
                                          </p:stCondLst>
                                        </p:cTn>
                                        <p:tgtEl>
                                          <p:spTgt spid="28"/>
                                        </p:tgtEl>
                                        <p:attrNameLst>
                                          <p:attrName>style.visibility</p:attrName>
                                        </p:attrNameLst>
                                      </p:cBhvr>
                                      <p:to>
                                        <p:strVal val="hidden"/>
                                      </p:to>
                                    </p:set>
                                  </p:childTnLst>
                                </p:cTn>
                              </p:par>
                              <p:par>
                                <p:cTn id="231" presetID="2" presetClass="entr" presetSubtype="8" fill="hold" grpId="0" nodeType="withEffect">
                                  <p:stCondLst>
                                    <p:cond delay="0"/>
                                  </p:stCondLst>
                                  <p:childTnLst>
                                    <p:set>
                                      <p:cBhvr>
                                        <p:cTn id="232" dur="1" fill="hold">
                                          <p:stCondLst>
                                            <p:cond delay="0"/>
                                          </p:stCondLst>
                                        </p:cTn>
                                        <p:tgtEl>
                                          <p:spTgt spid="29"/>
                                        </p:tgtEl>
                                        <p:attrNameLst>
                                          <p:attrName>style.visibility</p:attrName>
                                        </p:attrNameLst>
                                      </p:cBhvr>
                                      <p:to>
                                        <p:strVal val="visible"/>
                                      </p:to>
                                    </p:set>
                                    <p:anim calcmode="lin" valueType="num">
                                      <p:cBhvr additive="base">
                                        <p:cTn id="233" dur="300" fill="hold"/>
                                        <p:tgtEl>
                                          <p:spTgt spid="29"/>
                                        </p:tgtEl>
                                        <p:attrNameLst>
                                          <p:attrName>ppt_x</p:attrName>
                                        </p:attrNameLst>
                                      </p:cBhvr>
                                      <p:tavLst>
                                        <p:tav tm="0">
                                          <p:val>
                                            <p:strVal val="0-#ppt_w/2"/>
                                          </p:val>
                                        </p:tav>
                                        <p:tav tm="100000">
                                          <p:val>
                                            <p:strVal val="#ppt_x"/>
                                          </p:val>
                                        </p:tav>
                                      </p:tavLst>
                                    </p:anim>
                                    <p:anim calcmode="lin" valueType="num">
                                      <p:cBhvr additive="base">
                                        <p:cTn id="234" dur="300" fill="hold"/>
                                        <p:tgtEl>
                                          <p:spTgt spid="29"/>
                                        </p:tgtEl>
                                        <p:attrNameLst>
                                          <p:attrName>ppt_y</p:attrName>
                                        </p:attrNameLst>
                                      </p:cBhvr>
                                      <p:tavLst>
                                        <p:tav tm="0">
                                          <p:val>
                                            <p:strVal val="#ppt_y"/>
                                          </p:val>
                                        </p:tav>
                                        <p:tav tm="100000">
                                          <p:val>
                                            <p:strVal val="#ppt_y"/>
                                          </p:val>
                                        </p:tav>
                                      </p:tavLst>
                                    </p:anim>
                                  </p:childTnLst>
                                </p:cTn>
                              </p:par>
                              <p:par>
                                <p:cTn id="235" presetID="29" presetClass="exit" presetSubtype="0" fill="hold" grpId="1" nodeType="withEffect">
                                  <p:stCondLst>
                                    <p:cond delay="200"/>
                                  </p:stCondLst>
                                  <p:childTnLst>
                                    <p:anim calcmode="lin" valueType="num">
                                      <p:cBhvr>
                                        <p:cTn id="236" dur="1000"/>
                                        <p:tgtEl>
                                          <p:spTgt spid="29"/>
                                        </p:tgtEl>
                                        <p:attrNameLst>
                                          <p:attrName>ppt_x</p:attrName>
                                        </p:attrNameLst>
                                      </p:cBhvr>
                                      <p:tavLst>
                                        <p:tav tm="0">
                                          <p:val>
                                            <p:strVal val="ppt_x"/>
                                          </p:val>
                                        </p:tav>
                                        <p:tav tm="100000">
                                          <p:val>
                                            <p:strVal val="ppt_x-.2"/>
                                          </p:val>
                                        </p:tav>
                                      </p:tavLst>
                                    </p:anim>
                                    <p:anim calcmode="lin" valueType="num">
                                      <p:cBhvr>
                                        <p:cTn id="237" dur="1000"/>
                                        <p:tgtEl>
                                          <p:spTgt spid="29"/>
                                        </p:tgtEl>
                                        <p:attrNameLst>
                                          <p:attrName>ppt_y</p:attrName>
                                        </p:attrNameLst>
                                      </p:cBhvr>
                                      <p:tavLst>
                                        <p:tav tm="0">
                                          <p:val>
                                            <p:strVal val="ppt_y"/>
                                          </p:val>
                                        </p:tav>
                                        <p:tav tm="100000">
                                          <p:val>
                                            <p:strVal val="ppt_y"/>
                                          </p:val>
                                        </p:tav>
                                      </p:tavLst>
                                    </p:anim>
                                    <p:animEffect transition="out" filter="fade">
                                      <p:cBhvr>
                                        <p:cTn id="238" dur="1000"/>
                                        <p:tgtEl>
                                          <p:spTgt spid="29"/>
                                        </p:tgtEl>
                                      </p:cBhvr>
                                    </p:animEffect>
                                    <p:set>
                                      <p:cBhvr>
                                        <p:cTn id="239" dur="1" fill="hold">
                                          <p:stCondLst>
                                            <p:cond delay="999"/>
                                          </p:stCondLst>
                                        </p:cTn>
                                        <p:tgtEl>
                                          <p:spTgt spid="29"/>
                                        </p:tgtEl>
                                        <p:attrNameLst>
                                          <p:attrName>style.visibility</p:attrName>
                                        </p:attrNameLst>
                                      </p:cBhvr>
                                      <p:to>
                                        <p:strVal val="hidden"/>
                                      </p:to>
                                    </p:set>
                                  </p:childTnLst>
                                </p:cTn>
                              </p:par>
                              <p:par>
                                <p:cTn id="240" presetID="2" presetClass="entr" presetSubtype="8" fill="hold" grpId="0" nodeType="withEffect">
                                  <p:stCondLst>
                                    <p:cond delay="100"/>
                                  </p:stCondLst>
                                  <p:childTnLst>
                                    <p:set>
                                      <p:cBhvr>
                                        <p:cTn id="241" dur="1" fill="hold">
                                          <p:stCondLst>
                                            <p:cond delay="0"/>
                                          </p:stCondLst>
                                        </p:cTn>
                                        <p:tgtEl>
                                          <p:spTgt spid="30"/>
                                        </p:tgtEl>
                                        <p:attrNameLst>
                                          <p:attrName>style.visibility</p:attrName>
                                        </p:attrNameLst>
                                      </p:cBhvr>
                                      <p:to>
                                        <p:strVal val="visible"/>
                                      </p:to>
                                    </p:set>
                                    <p:anim calcmode="lin" valueType="num">
                                      <p:cBhvr additive="base">
                                        <p:cTn id="242" dur="300" fill="hold"/>
                                        <p:tgtEl>
                                          <p:spTgt spid="30"/>
                                        </p:tgtEl>
                                        <p:attrNameLst>
                                          <p:attrName>ppt_x</p:attrName>
                                        </p:attrNameLst>
                                      </p:cBhvr>
                                      <p:tavLst>
                                        <p:tav tm="0">
                                          <p:val>
                                            <p:strVal val="0-#ppt_w/2"/>
                                          </p:val>
                                        </p:tav>
                                        <p:tav tm="100000">
                                          <p:val>
                                            <p:strVal val="#ppt_x"/>
                                          </p:val>
                                        </p:tav>
                                      </p:tavLst>
                                    </p:anim>
                                    <p:anim calcmode="lin" valueType="num">
                                      <p:cBhvr additive="base">
                                        <p:cTn id="243" dur="300" fill="hold"/>
                                        <p:tgtEl>
                                          <p:spTgt spid="30"/>
                                        </p:tgtEl>
                                        <p:attrNameLst>
                                          <p:attrName>ppt_y</p:attrName>
                                        </p:attrNameLst>
                                      </p:cBhvr>
                                      <p:tavLst>
                                        <p:tav tm="0">
                                          <p:val>
                                            <p:strVal val="#ppt_y"/>
                                          </p:val>
                                        </p:tav>
                                        <p:tav tm="100000">
                                          <p:val>
                                            <p:strVal val="#ppt_y"/>
                                          </p:val>
                                        </p:tav>
                                      </p:tavLst>
                                    </p:anim>
                                  </p:childTnLst>
                                </p:cTn>
                              </p:par>
                              <p:par>
                                <p:cTn id="244" presetID="29" presetClass="exit" presetSubtype="0" fill="hold" grpId="1" nodeType="withEffect">
                                  <p:stCondLst>
                                    <p:cond delay="100"/>
                                  </p:stCondLst>
                                  <p:childTnLst>
                                    <p:anim calcmode="lin" valueType="num">
                                      <p:cBhvr>
                                        <p:cTn id="245" dur="1000"/>
                                        <p:tgtEl>
                                          <p:spTgt spid="30"/>
                                        </p:tgtEl>
                                        <p:attrNameLst>
                                          <p:attrName>ppt_x</p:attrName>
                                        </p:attrNameLst>
                                      </p:cBhvr>
                                      <p:tavLst>
                                        <p:tav tm="0">
                                          <p:val>
                                            <p:strVal val="ppt_x"/>
                                          </p:val>
                                        </p:tav>
                                        <p:tav tm="100000">
                                          <p:val>
                                            <p:strVal val="ppt_x-.2"/>
                                          </p:val>
                                        </p:tav>
                                      </p:tavLst>
                                    </p:anim>
                                    <p:anim calcmode="lin" valueType="num">
                                      <p:cBhvr>
                                        <p:cTn id="246" dur="1000"/>
                                        <p:tgtEl>
                                          <p:spTgt spid="30"/>
                                        </p:tgtEl>
                                        <p:attrNameLst>
                                          <p:attrName>ppt_y</p:attrName>
                                        </p:attrNameLst>
                                      </p:cBhvr>
                                      <p:tavLst>
                                        <p:tav tm="0">
                                          <p:val>
                                            <p:strVal val="ppt_y"/>
                                          </p:val>
                                        </p:tav>
                                        <p:tav tm="100000">
                                          <p:val>
                                            <p:strVal val="ppt_y"/>
                                          </p:val>
                                        </p:tav>
                                      </p:tavLst>
                                    </p:anim>
                                    <p:animEffect transition="out" filter="fade">
                                      <p:cBhvr>
                                        <p:cTn id="247" dur="1000"/>
                                        <p:tgtEl>
                                          <p:spTgt spid="30"/>
                                        </p:tgtEl>
                                      </p:cBhvr>
                                    </p:animEffect>
                                    <p:set>
                                      <p:cBhvr>
                                        <p:cTn id="248" dur="1" fill="hold">
                                          <p:stCondLst>
                                            <p:cond delay="999"/>
                                          </p:stCondLst>
                                        </p:cTn>
                                        <p:tgtEl>
                                          <p:spTgt spid="30"/>
                                        </p:tgtEl>
                                        <p:attrNameLst>
                                          <p:attrName>style.visibility</p:attrName>
                                        </p:attrNameLst>
                                      </p:cBhvr>
                                      <p:to>
                                        <p:strVal val="hidden"/>
                                      </p:to>
                                    </p:set>
                                  </p:childTnLst>
                                </p:cTn>
                              </p:par>
                              <p:par>
                                <p:cTn id="249" presetID="2" presetClass="entr" presetSubtype="8" fill="hold" grpId="0" nodeType="withEffect">
                                  <p:stCondLst>
                                    <p:cond delay="0"/>
                                  </p:stCondLst>
                                  <p:childTnLst>
                                    <p:set>
                                      <p:cBhvr>
                                        <p:cTn id="250" dur="1" fill="hold">
                                          <p:stCondLst>
                                            <p:cond delay="0"/>
                                          </p:stCondLst>
                                        </p:cTn>
                                        <p:tgtEl>
                                          <p:spTgt spid="31"/>
                                        </p:tgtEl>
                                        <p:attrNameLst>
                                          <p:attrName>style.visibility</p:attrName>
                                        </p:attrNameLst>
                                      </p:cBhvr>
                                      <p:to>
                                        <p:strVal val="visible"/>
                                      </p:to>
                                    </p:set>
                                    <p:anim calcmode="lin" valueType="num">
                                      <p:cBhvr additive="base">
                                        <p:cTn id="251" dur="300" fill="hold"/>
                                        <p:tgtEl>
                                          <p:spTgt spid="31"/>
                                        </p:tgtEl>
                                        <p:attrNameLst>
                                          <p:attrName>ppt_x</p:attrName>
                                        </p:attrNameLst>
                                      </p:cBhvr>
                                      <p:tavLst>
                                        <p:tav tm="0">
                                          <p:val>
                                            <p:strVal val="0-#ppt_w/2"/>
                                          </p:val>
                                        </p:tav>
                                        <p:tav tm="100000">
                                          <p:val>
                                            <p:strVal val="#ppt_x"/>
                                          </p:val>
                                        </p:tav>
                                      </p:tavLst>
                                    </p:anim>
                                    <p:anim calcmode="lin" valueType="num">
                                      <p:cBhvr additive="base">
                                        <p:cTn id="252" dur="300" fill="hold"/>
                                        <p:tgtEl>
                                          <p:spTgt spid="31"/>
                                        </p:tgtEl>
                                        <p:attrNameLst>
                                          <p:attrName>ppt_y</p:attrName>
                                        </p:attrNameLst>
                                      </p:cBhvr>
                                      <p:tavLst>
                                        <p:tav tm="0">
                                          <p:val>
                                            <p:strVal val="#ppt_y"/>
                                          </p:val>
                                        </p:tav>
                                        <p:tav tm="100000">
                                          <p:val>
                                            <p:strVal val="#ppt_y"/>
                                          </p:val>
                                        </p:tav>
                                      </p:tavLst>
                                    </p:anim>
                                  </p:childTnLst>
                                </p:cTn>
                              </p:par>
                              <p:par>
                                <p:cTn id="253" presetID="29" presetClass="exit" presetSubtype="0" fill="hold" grpId="1" nodeType="withEffect">
                                  <p:stCondLst>
                                    <p:cond delay="200"/>
                                  </p:stCondLst>
                                  <p:childTnLst>
                                    <p:anim calcmode="lin" valueType="num">
                                      <p:cBhvr>
                                        <p:cTn id="254" dur="1000"/>
                                        <p:tgtEl>
                                          <p:spTgt spid="31"/>
                                        </p:tgtEl>
                                        <p:attrNameLst>
                                          <p:attrName>ppt_x</p:attrName>
                                        </p:attrNameLst>
                                      </p:cBhvr>
                                      <p:tavLst>
                                        <p:tav tm="0">
                                          <p:val>
                                            <p:strVal val="ppt_x"/>
                                          </p:val>
                                        </p:tav>
                                        <p:tav tm="100000">
                                          <p:val>
                                            <p:strVal val="ppt_x-.2"/>
                                          </p:val>
                                        </p:tav>
                                      </p:tavLst>
                                    </p:anim>
                                    <p:anim calcmode="lin" valueType="num">
                                      <p:cBhvr>
                                        <p:cTn id="255" dur="1000"/>
                                        <p:tgtEl>
                                          <p:spTgt spid="31"/>
                                        </p:tgtEl>
                                        <p:attrNameLst>
                                          <p:attrName>ppt_y</p:attrName>
                                        </p:attrNameLst>
                                      </p:cBhvr>
                                      <p:tavLst>
                                        <p:tav tm="0">
                                          <p:val>
                                            <p:strVal val="ppt_y"/>
                                          </p:val>
                                        </p:tav>
                                        <p:tav tm="100000">
                                          <p:val>
                                            <p:strVal val="ppt_y"/>
                                          </p:val>
                                        </p:tav>
                                      </p:tavLst>
                                    </p:anim>
                                    <p:animEffect transition="out" filter="fade">
                                      <p:cBhvr>
                                        <p:cTn id="256" dur="1000"/>
                                        <p:tgtEl>
                                          <p:spTgt spid="31"/>
                                        </p:tgtEl>
                                      </p:cBhvr>
                                    </p:animEffect>
                                    <p:set>
                                      <p:cBhvr>
                                        <p:cTn id="257" dur="1" fill="hold">
                                          <p:stCondLst>
                                            <p:cond delay="999"/>
                                          </p:stCondLst>
                                        </p:cTn>
                                        <p:tgtEl>
                                          <p:spTgt spid="31"/>
                                        </p:tgtEl>
                                        <p:attrNameLst>
                                          <p:attrName>style.visibility</p:attrName>
                                        </p:attrNameLst>
                                      </p:cBhvr>
                                      <p:to>
                                        <p:strVal val="hidden"/>
                                      </p:to>
                                    </p:set>
                                  </p:childTnLst>
                                </p:cTn>
                              </p:par>
                              <p:par>
                                <p:cTn id="258" presetID="2" presetClass="entr" presetSubtype="8" fill="hold" grpId="0" nodeType="withEffect">
                                  <p:stCondLst>
                                    <p:cond delay="200"/>
                                  </p:stCondLst>
                                  <p:childTnLst>
                                    <p:set>
                                      <p:cBhvr>
                                        <p:cTn id="259" dur="1" fill="hold">
                                          <p:stCondLst>
                                            <p:cond delay="0"/>
                                          </p:stCondLst>
                                        </p:cTn>
                                        <p:tgtEl>
                                          <p:spTgt spid="32"/>
                                        </p:tgtEl>
                                        <p:attrNameLst>
                                          <p:attrName>style.visibility</p:attrName>
                                        </p:attrNameLst>
                                      </p:cBhvr>
                                      <p:to>
                                        <p:strVal val="visible"/>
                                      </p:to>
                                    </p:set>
                                    <p:anim calcmode="lin" valueType="num">
                                      <p:cBhvr additive="base">
                                        <p:cTn id="260" dur="300" fill="hold"/>
                                        <p:tgtEl>
                                          <p:spTgt spid="32"/>
                                        </p:tgtEl>
                                        <p:attrNameLst>
                                          <p:attrName>ppt_x</p:attrName>
                                        </p:attrNameLst>
                                      </p:cBhvr>
                                      <p:tavLst>
                                        <p:tav tm="0">
                                          <p:val>
                                            <p:strVal val="0-#ppt_w/2"/>
                                          </p:val>
                                        </p:tav>
                                        <p:tav tm="100000">
                                          <p:val>
                                            <p:strVal val="#ppt_x"/>
                                          </p:val>
                                        </p:tav>
                                      </p:tavLst>
                                    </p:anim>
                                    <p:anim calcmode="lin" valueType="num">
                                      <p:cBhvr additive="base">
                                        <p:cTn id="261" dur="300" fill="hold"/>
                                        <p:tgtEl>
                                          <p:spTgt spid="32"/>
                                        </p:tgtEl>
                                        <p:attrNameLst>
                                          <p:attrName>ppt_y</p:attrName>
                                        </p:attrNameLst>
                                      </p:cBhvr>
                                      <p:tavLst>
                                        <p:tav tm="0">
                                          <p:val>
                                            <p:strVal val="#ppt_y"/>
                                          </p:val>
                                        </p:tav>
                                        <p:tav tm="100000">
                                          <p:val>
                                            <p:strVal val="#ppt_y"/>
                                          </p:val>
                                        </p:tav>
                                      </p:tavLst>
                                    </p:anim>
                                  </p:childTnLst>
                                </p:cTn>
                              </p:par>
                              <p:par>
                                <p:cTn id="262" presetID="29" presetClass="exit" presetSubtype="0" fill="hold" grpId="1" nodeType="withEffect">
                                  <p:stCondLst>
                                    <p:cond delay="200"/>
                                  </p:stCondLst>
                                  <p:childTnLst>
                                    <p:anim calcmode="lin" valueType="num">
                                      <p:cBhvr>
                                        <p:cTn id="263" dur="1000"/>
                                        <p:tgtEl>
                                          <p:spTgt spid="32"/>
                                        </p:tgtEl>
                                        <p:attrNameLst>
                                          <p:attrName>ppt_x</p:attrName>
                                        </p:attrNameLst>
                                      </p:cBhvr>
                                      <p:tavLst>
                                        <p:tav tm="0">
                                          <p:val>
                                            <p:strVal val="ppt_x"/>
                                          </p:val>
                                        </p:tav>
                                        <p:tav tm="100000">
                                          <p:val>
                                            <p:strVal val="ppt_x-.2"/>
                                          </p:val>
                                        </p:tav>
                                      </p:tavLst>
                                    </p:anim>
                                    <p:anim calcmode="lin" valueType="num">
                                      <p:cBhvr>
                                        <p:cTn id="264" dur="1000"/>
                                        <p:tgtEl>
                                          <p:spTgt spid="32"/>
                                        </p:tgtEl>
                                        <p:attrNameLst>
                                          <p:attrName>ppt_y</p:attrName>
                                        </p:attrNameLst>
                                      </p:cBhvr>
                                      <p:tavLst>
                                        <p:tav tm="0">
                                          <p:val>
                                            <p:strVal val="ppt_y"/>
                                          </p:val>
                                        </p:tav>
                                        <p:tav tm="100000">
                                          <p:val>
                                            <p:strVal val="ppt_y"/>
                                          </p:val>
                                        </p:tav>
                                      </p:tavLst>
                                    </p:anim>
                                    <p:animEffect transition="out" filter="fade">
                                      <p:cBhvr>
                                        <p:cTn id="265" dur="1000"/>
                                        <p:tgtEl>
                                          <p:spTgt spid="32"/>
                                        </p:tgtEl>
                                      </p:cBhvr>
                                    </p:animEffect>
                                    <p:set>
                                      <p:cBhvr>
                                        <p:cTn id="266" dur="1" fill="hold">
                                          <p:stCondLst>
                                            <p:cond delay="999"/>
                                          </p:stCondLst>
                                        </p:cTn>
                                        <p:tgtEl>
                                          <p:spTgt spid="32"/>
                                        </p:tgtEl>
                                        <p:attrNameLst>
                                          <p:attrName>style.visibility</p:attrName>
                                        </p:attrNameLst>
                                      </p:cBhvr>
                                      <p:to>
                                        <p:strVal val="hidden"/>
                                      </p:to>
                                    </p:set>
                                  </p:childTnLst>
                                </p:cTn>
                              </p:par>
                              <p:par>
                                <p:cTn id="267" presetID="2" presetClass="entr" presetSubtype="8" fill="hold" grpId="0" nodeType="withEffect">
                                  <p:stCondLst>
                                    <p:cond delay="400"/>
                                  </p:stCondLst>
                                  <p:childTnLst>
                                    <p:set>
                                      <p:cBhvr>
                                        <p:cTn id="268" dur="1" fill="hold">
                                          <p:stCondLst>
                                            <p:cond delay="0"/>
                                          </p:stCondLst>
                                        </p:cTn>
                                        <p:tgtEl>
                                          <p:spTgt spid="33"/>
                                        </p:tgtEl>
                                        <p:attrNameLst>
                                          <p:attrName>style.visibility</p:attrName>
                                        </p:attrNameLst>
                                      </p:cBhvr>
                                      <p:to>
                                        <p:strVal val="visible"/>
                                      </p:to>
                                    </p:set>
                                    <p:anim calcmode="lin" valueType="num">
                                      <p:cBhvr additive="base">
                                        <p:cTn id="269" dur="300" fill="hold"/>
                                        <p:tgtEl>
                                          <p:spTgt spid="33"/>
                                        </p:tgtEl>
                                        <p:attrNameLst>
                                          <p:attrName>ppt_x</p:attrName>
                                        </p:attrNameLst>
                                      </p:cBhvr>
                                      <p:tavLst>
                                        <p:tav tm="0">
                                          <p:val>
                                            <p:strVal val="0-#ppt_w/2"/>
                                          </p:val>
                                        </p:tav>
                                        <p:tav tm="100000">
                                          <p:val>
                                            <p:strVal val="#ppt_x"/>
                                          </p:val>
                                        </p:tav>
                                      </p:tavLst>
                                    </p:anim>
                                    <p:anim calcmode="lin" valueType="num">
                                      <p:cBhvr additive="base">
                                        <p:cTn id="270" dur="300" fill="hold"/>
                                        <p:tgtEl>
                                          <p:spTgt spid="33"/>
                                        </p:tgtEl>
                                        <p:attrNameLst>
                                          <p:attrName>ppt_y</p:attrName>
                                        </p:attrNameLst>
                                      </p:cBhvr>
                                      <p:tavLst>
                                        <p:tav tm="0">
                                          <p:val>
                                            <p:strVal val="#ppt_y"/>
                                          </p:val>
                                        </p:tav>
                                        <p:tav tm="100000">
                                          <p:val>
                                            <p:strVal val="#ppt_y"/>
                                          </p:val>
                                        </p:tav>
                                      </p:tavLst>
                                    </p:anim>
                                  </p:childTnLst>
                                </p:cTn>
                              </p:par>
                              <p:par>
                                <p:cTn id="271" presetID="29" presetClass="exit" presetSubtype="0" fill="hold" grpId="1" nodeType="withEffect">
                                  <p:stCondLst>
                                    <p:cond delay="400"/>
                                  </p:stCondLst>
                                  <p:childTnLst>
                                    <p:anim calcmode="lin" valueType="num">
                                      <p:cBhvr>
                                        <p:cTn id="272" dur="1000"/>
                                        <p:tgtEl>
                                          <p:spTgt spid="33"/>
                                        </p:tgtEl>
                                        <p:attrNameLst>
                                          <p:attrName>ppt_x</p:attrName>
                                        </p:attrNameLst>
                                      </p:cBhvr>
                                      <p:tavLst>
                                        <p:tav tm="0">
                                          <p:val>
                                            <p:strVal val="ppt_x"/>
                                          </p:val>
                                        </p:tav>
                                        <p:tav tm="100000">
                                          <p:val>
                                            <p:strVal val="ppt_x-.2"/>
                                          </p:val>
                                        </p:tav>
                                      </p:tavLst>
                                    </p:anim>
                                    <p:anim calcmode="lin" valueType="num">
                                      <p:cBhvr>
                                        <p:cTn id="273" dur="1000"/>
                                        <p:tgtEl>
                                          <p:spTgt spid="33"/>
                                        </p:tgtEl>
                                        <p:attrNameLst>
                                          <p:attrName>ppt_y</p:attrName>
                                        </p:attrNameLst>
                                      </p:cBhvr>
                                      <p:tavLst>
                                        <p:tav tm="0">
                                          <p:val>
                                            <p:strVal val="ppt_y"/>
                                          </p:val>
                                        </p:tav>
                                        <p:tav tm="100000">
                                          <p:val>
                                            <p:strVal val="ppt_y"/>
                                          </p:val>
                                        </p:tav>
                                      </p:tavLst>
                                    </p:anim>
                                    <p:animEffect transition="out" filter="fade">
                                      <p:cBhvr>
                                        <p:cTn id="274" dur="1000"/>
                                        <p:tgtEl>
                                          <p:spTgt spid="33"/>
                                        </p:tgtEl>
                                      </p:cBhvr>
                                    </p:animEffect>
                                    <p:set>
                                      <p:cBhvr>
                                        <p:cTn id="275" dur="1" fill="hold">
                                          <p:stCondLst>
                                            <p:cond delay="999"/>
                                          </p:stCondLst>
                                        </p:cTn>
                                        <p:tgtEl>
                                          <p:spTgt spid="33"/>
                                        </p:tgtEl>
                                        <p:attrNameLst>
                                          <p:attrName>style.visibility</p:attrName>
                                        </p:attrNameLst>
                                      </p:cBhvr>
                                      <p:to>
                                        <p:strVal val="hidden"/>
                                      </p:to>
                                    </p:set>
                                  </p:childTnLst>
                                </p:cTn>
                              </p:par>
                              <p:par>
                                <p:cTn id="276" presetID="2" presetClass="entr" presetSubtype="8" fill="hold" grpId="0" nodeType="withEffect">
                                  <p:stCondLst>
                                    <p:cond delay="0"/>
                                  </p:stCondLst>
                                  <p:childTnLst>
                                    <p:set>
                                      <p:cBhvr>
                                        <p:cTn id="277" dur="1" fill="hold">
                                          <p:stCondLst>
                                            <p:cond delay="0"/>
                                          </p:stCondLst>
                                        </p:cTn>
                                        <p:tgtEl>
                                          <p:spTgt spid="34"/>
                                        </p:tgtEl>
                                        <p:attrNameLst>
                                          <p:attrName>style.visibility</p:attrName>
                                        </p:attrNameLst>
                                      </p:cBhvr>
                                      <p:to>
                                        <p:strVal val="visible"/>
                                      </p:to>
                                    </p:set>
                                    <p:anim calcmode="lin" valueType="num">
                                      <p:cBhvr additive="base">
                                        <p:cTn id="278" dur="300" fill="hold"/>
                                        <p:tgtEl>
                                          <p:spTgt spid="34"/>
                                        </p:tgtEl>
                                        <p:attrNameLst>
                                          <p:attrName>ppt_x</p:attrName>
                                        </p:attrNameLst>
                                      </p:cBhvr>
                                      <p:tavLst>
                                        <p:tav tm="0">
                                          <p:val>
                                            <p:strVal val="0-#ppt_w/2"/>
                                          </p:val>
                                        </p:tav>
                                        <p:tav tm="100000">
                                          <p:val>
                                            <p:strVal val="#ppt_x"/>
                                          </p:val>
                                        </p:tav>
                                      </p:tavLst>
                                    </p:anim>
                                    <p:anim calcmode="lin" valueType="num">
                                      <p:cBhvr additive="base">
                                        <p:cTn id="279" dur="300" fill="hold"/>
                                        <p:tgtEl>
                                          <p:spTgt spid="34"/>
                                        </p:tgtEl>
                                        <p:attrNameLst>
                                          <p:attrName>ppt_y</p:attrName>
                                        </p:attrNameLst>
                                      </p:cBhvr>
                                      <p:tavLst>
                                        <p:tav tm="0">
                                          <p:val>
                                            <p:strVal val="#ppt_y"/>
                                          </p:val>
                                        </p:tav>
                                        <p:tav tm="100000">
                                          <p:val>
                                            <p:strVal val="#ppt_y"/>
                                          </p:val>
                                        </p:tav>
                                      </p:tavLst>
                                    </p:anim>
                                  </p:childTnLst>
                                </p:cTn>
                              </p:par>
                              <p:par>
                                <p:cTn id="280" presetID="29" presetClass="exit" presetSubtype="0" fill="hold" grpId="1" nodeType="withEffect">
                                  <p:stCondLst>
                                    <p:cond delay="200"/>
                                  </p:stCondLst>
                                  <p:childTnLst>
                                    <p:anim calcmode="lin" valueType="num">
                                      <p:cBhvr>
                                        <p:cTn id="281" dur="1000"/>
                                        <p:tgtEl>
                                          <p:spTgt spid="34"/>
                                        </p:tgtEl>
                                        <p:attrNameLst>
                                          <p:attrName>ppt_x</p:attrName>
                                        </p:attrNameLst>
                                      </p:cBhvr>
                                      <p:tavLst>
                                        <p:tav tm="0">
                                          <p:val>
                                            <p:strVal val="ppt_x"/>
                                          </p:val>
                                        </p:tav>
                                        <p:tav tm="100000">
                                          <p:val>
                                            <p:strVal val="ppt_x-.2"/>
                                          </p:val>
                                        </p:tav>
                                      </p:tavLst>
                                    </p:anim>
                                    <p:anim calcmode="lin" valueType="num">
                                      <p:cBhvr>
                                        <p:cTn id="282" dur="1000"/>
                                        <p:tgtEl>
                                          <p:spTgt spid="34"/>
                                        </p:tgtEl>
                                        <p:attrNameLst>
                                          <p:attrName>ppt_y</p:attrName>
                                        </p:attrNameLst>
                                      </p:cBhvr>
                                      <p:tavLst>
                                        <p:tav tm="0">
                                          <p:val>
                                            <p:strVal val="ppt_y"/>
                                          </p:val>
                                        </p:tav>
                                        <p:tav tm="100000">
                                          <p:val>
                                            <p:strVal val="ppt_y"/>
                                          </p:val>
                                        </p:tav>
                                      </p:tavLst>
                                    </p:anim>
                                    <p:animEffect transition="out" filter="fade">
                                      <p:cBhvr>
                                        <p:cTn id="283" dur="1000"/>
                                        <p:tgtEl>
                                          <p:spTgt spid="34"/>
                                        </p:tgtEl>
                                      </p:cBhvr>
                                    </p:animEffect>
                                    <p:set>
                                      <p:cBhvr>
                                        <p:cTn id="284" dur="1" fill="hold">
                                          <p:stCondLst>
                                            <p:cond delay="999"/>
                                          </p:stCondLst>
                                        </p:cTn>
                                        <p:tgtEl>
                                          <p:spTgt spid="34"/>
                                        </p:tgtEl>
                                        <p:attrNameLst>
                                          <p:attrName>style.visibility</p:attrName>
                                        </p:attrNameLst>
                                      </p:cBhvr>
                                      <p:to>
                                        <p:strVal val="hidden"/>
                                      </p:to>
                                    </p:set>
                                  </p:childTnLst>
                                </p:cTn>
                              </p:par>
                              <p:par>
                                <p:cTn id="285" presetID="2" presetClass="entr" presetSubtype="8" fill="hold" grpId="0" nodeType="withEffect">
                                  <p:stCondLst>
                                    <p:cond delay="300"/>
                                  </p:stCondLst>
                                  <p:childTnLst>
                                    <p:set>
                                      <p:cBhvr>
                                        <p:cTn id="286" dur="1" fill="hold">
                                          <p:stCondLst>
                                            <p:cond delay="0"/>
                                          </p:stCondLst>
                                        </p:cTn>
                                        <p:tgtEl>
                                          <p:spTgt spid="35"/>
                                        </p:tgtEl>
                                        <p:attrNameLst>
                                          <p:attrName>style.visibility</p:attrName>
                                        </p:attrNameLst>
                                      </p:cBhvr>
                                      <p:to>
                                        <p:strVal val="visible"/>
                                      </p:to>
                                    </p:set>
                                    <p:anim calcmode="lin" valueType="num">
                                      <p:cBhvr additive="base">
                                        <p:cTn id="287" dur="300" fill="hold"/>
                                        <p:tgtEl>
                                          <p:spTgt spid="35"/>
                                        </p:tgtEl>
                                        <p:attrNameLst>
                                          <p:attrName>ppt_x</p:attrName>
                                        </p:attrNameLst>
                                      </p:cBhvr>
                                      <p:tavLst>
                                        <p:tav tm="0">
                                          <p:val>
                                            <p:strVal val="0-#ppt_w/2"/>
                                          </p:val>
                                        </p:tav>
                                        <p:tav tm="100000">
                                          <p:val>
                                            <p:strVal val="#ppt_x"/>
                                          </p:val>
                                        </p:tav>
                                      </p:tavLst>
                                    </p:anim>
                                    <p:anim calcmode="lin" valueType="num">
                                      <p:cBhvr additive="base">
                                        <p:cTn id="288" dur="300" fill="hold"/>
                                        <p:tgtEl>
                                          <p:spTgt spid="35"/>
                                        </p:tgtEl>
                                        <p:attrNameLst>
                                          <p:attrName>ppt_y</p:attrName>
                                        </p:attrNameLst>
                                      </p:cBhvr>
                                      <p:tavLst>
                                        <p:tav tm="0">
                                          <p:val>
                                            <p:strVal val="#ppt_y"/>
                                          </p:val>
                                        </p:tav>
                                        <p:tav tm="100000">
                                          <p:val>
                                            <p:strVal val="#ppt_y"/>
                                          </p:val>
                                        </p:tav>
                                      </p:tavLst>
                                    </p:anim>
                                  </p:childTnLst>
                                </p:cTn>
                              </p:par>
                              <p:par>
                                <p:cTn id="289" presetID="29" presetClass="exit" presetSubtype="0" fill="hold" grpId="1" nodeType="withEffect">
                                  <p:stCondLst>
                                    <p:cond delay="300"/>
                                  </p:stCondLst>
                                  <p:childTnLst>
                                    <p:anim calcmode="lin" valueType="num">
                                      <p:cBhvr>
                                        <p:cTn id="290" dur="1000"/>
                                        <p:tgtEl>
                                          <p:spTgt spid="35"/>
                                        </p:tgtEl>
                                        <p:attrNameLst>
                                          <p:attrName>ppt_x</p:attrName>
                                        </p:attrNameLst>
                                      </p:cBhvr>
                                      <p:tavLst>
                                        <p:tav tm="0">
                                          <p:val>
                                            <p:strVal val="ppt_x"/>
                                          </p:val>
                                        </p:tav>
                                        <p:tav tm="100000">
                                          <p:val>
                                            <p:strVal val="ppt_x-.2"/>
                                          </p:val>
                                        </p:tav>
                                      </p:tavLst>
                                    </p:anim>
                                    <p:anim calcmode="lin" valueType="num">
                                      <p:cBhvr>
                                        <p:cTn id="291" dur="1000"/>
                                        <p:tgtEl>
                                          <p:spTgt spid="35"/>
                                        </p:tgtEl>
                                        <p:attrNameLst>
                                          <p:attrName>ppt_y</p:attrName>
                                        </p:attrNameLst>
                                      </p:cBhvr>
                                      <p:tavLst>
                                        <p:tav tm="0">
                                          <p:val>
                                            <p:strVal val="ppt_y"/>
                                          </p:val>
                                        </p:tav>
                                        <p:tav tm="100000">
                                          <p:val>
                                            <p:strVal val="ppt_y"/>
                                          </p:val>
                                        </p:tav>
                                      </p:tavLst>
                                    </p:anim>
                                    <p:animEffect transition="out" filter="fade">
                                      <p:cBhvr>
                                        <p:cTn id="292" dur="1000"/>
                                        <p:tgtEl>
                                          <p:spTgt spid="35"/>
                                        </p:tgtEl>
                                      </p:cBhvr>
                                    </p:animEffect>
                                    <p:set>
                                      <p:cBhvr>
                                        <p:cTn id="293" dur="1" fill="hold">
                                          <p:stCondLst>
                                            <p:cond delay="999"/>
                                          </p:stCondLst>
                                        </p:cTn>
                                        <p:tgtEl>
                                          <p:spTgt spid="35"/>
                                        </p:tgtEl>
                                        <p:attrNameLst>
                                          <p:attrName>style.visibility</p:attrName>
                                        </p:attrNameLst>
                                      </p:cBhvr>
                                      <p:to>
                                        <p:strVal val="hidden"/>
                                      </p:to>
                                    </p:set>
                                  </p:childTnLst>
                                </p:cTn>
                              </p:par>
                              <p:par>
                                <p:cTn id="294" presetID="2" presetClass="entr" presetSubtype="8" fill="hold" grpId="0" nodeType="withEffect">
                                  <p:stCondLst>
                                    <p:cond delay="0"/>
                                  </p:stCondLst>
                                  <p:childTnLst>
                                    <p:set>
                                      <p:cBhvr>
                                        <p:cTn id="295" dur="1" fill="hold">
                                          <p:stCondLst>
                                            <p:cond delay="0"/>
                                          </p:stCondLst>
                                        </p:cTn>
                                        <p:tgtEl>
                                          <p:spTgt spid="36"/>
                                        </p:tgtEl>
                                        <p:attrNameLst>
                                          <p:attrName>style.visibility</p:attrName>
                                        </p:attrNameLst>
                                      </p:cBhvr>
                                      <p:to>
                                        <p:strVal val="visible"/>
                                      </p:to>
                                    </p:set>
                                    <p:anim calcmode="lin" valueType="num">
                                      <p:cBhvr additive="base">
                                        <p:cTn id="296" dur="300" fill="hold"/>
                                        <p:tgtEl>
                                          <p:spTgt spid="36"/>
                                        </p:tgtEl>
                                        <p:attrNameLst>
                                          <p:attrName>ppt_x</p:attrName>
                                        </p:attrNameLst>
                                      </p:cBhvr>
                                      <p:tavLst>
                                        <p:tav tm="0">
                                          <p:val>
                                            <p:strVal val="0-#ppt_w/2"/>
                                          </p:val>
                                        </p:tav>
                                        <p:tav tm="100000">
                                          <p:val>
                                            <p:strVal val="#ppt_x"/>
                                          </p:val>
                                        </p:tav>
                                      </p:tavLst>
                                    </p:anim>
                                    <p:anim calcmode="lin" valueType="num">
                                      <p:cBhvr additive="base">
                                        <p:cTn id="297" dur="300" fill="hold"/>
                                        <p:tgtEl>
                                          <p:spTgt spid="36"/>
                                        </p:tgtEl>
                                        <p:attrNameLst>
                                          <p:attrName>ppt_y</p:attrName>
                                        </p:attrNameLst>
                                      </p:cBhvr>
                                      <p:tavLst>
                                        <p:tav tm="0">
                                          <p:val>
                                            <p:strVal val="#ppt_y"/>
                                          </p:val>
                                        </p:tav>
                                        <p:tav tm="100000">
                                          <p:val>
                                            <p:strVal val="#ppt_y"/>
                                          </p:val>
                                        </p:tav>
                                      </p:tavLst>
                                    </p:anim>
                                  </p:childTnLst>
                                </p:cTn>
                              </p:par>
                              <p:par>
                                <p:cTn id="298" presetID="29" presetClass="exit" presetSubtype="0" fill="hold" grpId="1" nodeType="withEffect">
                                  <p:stCondLst>
                                    <p:cond delay="200"/>
                                  </p:stCondLst>
                                  <p:childTnLst>
                                    <p:anim calcmode="lin" valueType="num">
                                      <p:cBhvr>
                                        <p:cTn id="299" dur="1000"/>
                                        <p:tgtEl>
                                          <p:spTgt spid="36"/>
                                        </p:tgtEl>
                                        <p:attrNameLst>
                                          <p:attrName>ppt_x</p:attrName>
                                        </p:attrNameLst>
                                      </p:cBhvr>
                                      <p:tavLst>
                                        <p:tav tm="0">
                                          <p:val>
                                            <p:strVal val="ppt_x"/>
                                          </p:val>
                                        </p:tav>
                                        <p:tav tm="100000">
                                          <p:val>
                                            <p:strVal val="ppt_x-.2"/>
                                          </p:val>
                                        </p:tav>
                                      </p:tavLst>
                                    </p:anim>
                                    <p:anim calcmode="lin" valueType="num">
                                      <p:cBhvr>
                                        <p:cTn id="300" dur="1000"/>
                                        <p:tgtEl>
                                          <p:spTgt spid="36"/>
                                        </p:tgtEl>
                                        <p:attrNameLst>
                                          <p:attrName>ppt_y</p:attrName>
                                        </p:attrNameLst>
                                      </p:cBhvr>
                                      <p:tavLst>
                                        <p:tav tm="0">
                                          <p:val>
                                            <p:strVal val="ppt_y"/>
                                          </p:val>
                                        </p:tav>
                                        <p:tav tm="100000">
                                          <p:val>
                                            <p:strVal val="ppt_y"/>
                                          </p:val>
                                        </p:tav>
                                      </p:tavLst>
                                    </p:anim>
                                    <p:animEffect transition="out" filter="fade">
                                      <p:cBhvr>
                                        <p:cTn id="301" dur="1000"/>
                                        <p:tgtEl>
                                          <p:spTgt spid="36"/>
                                        </p:tgtEl>
                                      </p:cBhvr>
                                    </p:animEffect>
                                    <p:set>
                                      <p:cBhvr>
                                        <p:cTn id="302" dur="1" fill="hold">
                                          <p:stCondLst>
                                            <p:cond delay="999"/>
                                          </p:stCondLst>
                                        </p:cTn>
                                        <p:tgtEl>
                                          <p:spTgt spid="36"/>
                                        </p:tgtEl>
                                        <p:attrNameLst>
                                          <p:attrName>style.visibility</p:attrName>
                                        </p:attrNameLst>
                                      </p:cBhvr>
                                      <p:to>
                                        <p:strVal val="hidden"/>
                                      </p:to>
                                    </p:set>
                                  </p:childTnLst>
                                </p:cTn>
                              </p:par>
                              <p:par>
                                <p:cTn id="303" presetID="2" presetClass="entr" presetSubtype="8" fill="hold" grpId="0" nodeType="withEffect">
                                  <p:stCondLst>
                                    <p:cond delay="100"/>
                                  </p:stCondLst>
                                  <p:childTnLst>
                                    <p:set>
                                      <p:cBhvr>
                                        <p:cTn id="304" dur="1" fill="hold">
                                          <p:stCondLst>
                                            <p:cond delay="0"/>
                                          </p:stCondLst>
                                        </p:cTn>
                                        <p:tgtEl>
                                          <p:spTgt spid="37"/>
                                        </p:tgtEl>
                                        <p:attrNameLst>
                                          <p:attrName>style.visibility</p:attrName>
                                        </p:attrNameLst>
                                      </p:cBhvr>
                                      <p:to>
                                        <p:strVal val="visible"/>
                                      </p:to>
                                    </p:set>
                                    <p:anim calcmode="lin" valueType="num">
                                      <p:cBhvr additive="base">
                                        <p:cTn id="305" dur="300" fill="hold"/>
                                        <p:tgtEl>
                                          <p:spTgt spid="37"/>
                                        </p:tgtEl>
                                        <p:attrNameLst>
                                          <p:attrName>ppt_x</p:attrName>
                                        </p:attrNameLst>
                                      </p:cBhvr>
                                      <p:tavLst>
                                        <p:tav tm="0">
                                          <p:val>
                                            <p:strVal val="0-#ppt_w/2"/>
                                          </p:val>
                                        </p:tav>
                                        <p:tav tm="100000">
                                          <p:val>
                                            <p:strVal val="#ppt_x"/>
                                          </p:val>
                                        </p:tav>
                                      </p:tavLst>
                                    </p:anim>
                                    <p:anim calcmode="lin" valueType="num">
                                      <p:cBhvr additive="base">
                                        <p:cTn id="306" dur="300" fill="hold"/>
                                        <p:tgtEl>
                                          <p:spTgt spid="37"/>
                                        </p:tgtEl>
                                        <p:attrNameLst>
                                          <p:attrName>ppt_y</p:attrName>
                                        </p:attrNameLst>
                                      </p:cBhvr>
                                      <p:tavLst>
                                        <p:tav tm="0">
                                          <p:val>
                                            <p:strVal val="#ppt_y"/>
                                          </p:val>
                                        </p:tav>
                                        <p:tav tm="100000">
                                          <p:val>
                                            <p:strVal val="#ppt_y"/>
                                          </p:val>
                                        </p:tav>
                                      </p:tavLst>
                                    </p:anim>
                                  </p:childTnLst>
                                </p:cTn>
                              </p:par>
                              <p:par>
                                <p:cTn id="307" presetID="29" presetClass="exit" presetSubtype="0" fill="hold" grpId="1" nodeType="withEffect">
                                  <p:stCondLst>
                                    <p:cond delay="100"/>
                                  </p:stCondLst>
                                  <p:childTnLst>
                                    <p:anim calcmode="lin" valueType="num">
                                      <p:cBhvr>
                                        <p:cTn id="308" dur="1000"/>
                                        <p:tgtEl>
                                          <p:spTgt spid="37"/>
                                        </p:tgtEl>
                                        <p:attrNameLst>
                                          <p:attrName>ppt_x</p:attrName>
                                        </p:attrNameLst>
                                      </p:cBhvr>
                                      <p:tavLst>
                                        <p:tav tm="0">
                                          <p:val>
                                            <p:strVal val="ppt_x"/>
                                          </p:val>
                                        </p:tav>
                                        <p:tav tm="100000">
                                          <p:val>
                                            <p:strVal val="ppt_x-.2"/>
                                          </p:val>
                                        </p:tav>
                                      </p:tavLst>
                                    </p:anim>
                                    <p:anim calcmode="lin" valueType="num">
                                      <p:cBhvr>
                                        <p:cTn id="309" dur="1000"/>
                                        <p:tgtEl>
                                          <p:spTgt spid="37"/>
                                        </p:tgtEl>
                                        <p:attrNameLst>
                                          <p:attrName>ppt_y</p:attrName>
                                        </p:attrNameLst>
                                      </p:cBhvr>
                                      <p:tavLst>
                                        <p:tav tm="0">
                                          <p:val>
                                            <p:strVal val="ppt_y"/>
                                          </p:val>
                                        </p:tav>
                                        <p:tav tm="100000">
                                          <p:val>
                                            <p:strVal val="ppt_y"/>
                                          </p:val>
                                        </p:tav>
                                      </p:tavLst>
                                    </p:anim>
                                    <p:animEffect transition="out" filter="fade">
                                      <p:cBhvr>
                                        <p:cTn id="310" dur="1000"/>
                                        <p:tgtEl>
                                          <p:spTgt spid="37"/>
                                        </p:tgtEl>
                                      </p:cBhvr>
                                    </p:animEffect>
                                    <p:set>
                                      <p:cBhvr>
                                        <p:cTn id="311" dur="1" fill="hold">
                                          <p:stCondLst>
                                            <p:cond delay="999"/>
                                          </p:stCondLst>
                                        </p:cTn>
                                        <p:tgtEl>
                                          <p:spTgt spid="37"/>
                                        </p:tgtEl>
                                        <p:attrNameLst>
                                          <p:attrName>style.visibility</p:attrName>
                                        </p:attrNameLst>
                                      </p:cBhvr>
                                      <p:to>
                                        <p:strVal val="hidden"/>
                                      </p:to>
                                    </p:set>
                                  </p:childTnLst>
                                </p:cTn>
                              </p:par>
                              <p:par>
                                <p:cTn id="312" presetID="2" presetClass="entr" presetSubtype="8" fill="hold" grpId="0" nodeType="withEffect">
                                  <p:stCondLst>
                                    <p:cond delay="0"/>
                                  </p:stCondLst>
                                  <p:childTnLst>
                                    <p:set>
                                      <p:cBhvr>
                                        <p:cTn id="313" dur="1" fill="hold">
                                          <p:stCondLst>
                                            <p:cond delay="0"/>
                                          </p:stCondLst>
                                        </p:cTn>
                                        <p:tgtEl>
                                          <p:spTgt spid="38"/>
                                        </p:tgtEl>
                                        <p:attrNameLst>
                                          <p:attrName>style.visibility</p:attrName>
                                        </p:attrNameLst>
                                      </p:cBhvr>
                                      <p:to>
                                        <p:strVal val="visible"/>
                                      </p:to>
                                    </p:set>
                                    <p:anim calcmode="lin" valueType="num">
                                      <p:cBhvr additive="base">
                                        <p:cTn id="314" dur="300" fill="hold"/>
                                        <p:tgtEl>
                                          <p:spTgt spid="38"/>
                                        </p:tgtEl>
                                        <p:attrNameLst>
                                          <p:attrName>ppt_x</p:attrName>
                                        </p:attrNameLst>
                                      </p:cBhvr>
                                      <p:tavLst>
                                        <p:tav tm="0">
                                          <p:val>
                                            <p:strVal val="0-#ppt_w/2"/>
                                          </p:val>
                                        </p:tav>
                                        <p:tav tm="100000">
                                          <p:val>
                                            <p:strVal val="#ppt_x"/>
                                          </p:val>
                                        </p:tav>
                                      </p:tavLst>
                                    </p:anim>
                                    <p:anim calcmode="lin" valueType="num">
                                      <p:cBhvr additive="base">
                                        <p:cTn id="315" dur="300" fill="hold"/>
                                        <p:tgtEl>
                                          <p:spTgt spid="38"/>
                                        </p:tgtEl>
                                        <p:attrNameLst>
                                          <p:attrName>ppt_y</p:attrName>
                                        </p:attrNameLst>
                                      </p:cBhvr>
                                      <p:tavLst>
                                        <p:tav tm="0">
                                          <p:val>
                                            <p:strVal val="#ppt_y"/>
                                          </p:val>
                                        </p:tav>
                                        <p:tav tm="100000">
                                          <p:val>
                                            <p:strVal val="#ppt_y"/>
                                          </p:val>
                                        </p:tav>
                                      </p:tavLst>
                                    </p:anim>
                                  </p:childTnLst>
                                </p:cTn>
                              </p:par>
                              <p:par>
                                <p:cTn id="316" presetID="29" presetClass="exit" presetSubtype="0" fill="hold" grpId="1" nodeType="withEffect">
                                  <p:stCondLst>
                                    <p:cond delay="200"/>
                                  </p:stCondLst>
                                  <p:childTnLst>
                                    <p:anim calcmode="lin" valueType="num">
                                      <p:cBhvr>
                                        <p:cTn id="317" dur="1000"/>
                                        <p:tgtEl>
                                          <p:spTgt spid="38"/>
                                        </p:tgtEl>
                                        <p:attrNameLst>
                                          <p:attrName>ppt_x</p:attrName>
                                        </p:attrNameLst>
                                      </p:cBhvr>
                                      <p:tavLst>
                                        <p:tav tm="0">
                                          <p:val>
                                            <p:strVal val="ppt_x"/>
                                          </p:val>
                                        </p:tav>
                                        <p:tav tm="100000">
                                          <p:val>
                                            <p:strVal val="ppt_x-.2"/>
                                          </p:val>
                                        </p:tav>
                                      </p:tavLst>
                                    </p:anim>
                                    <p:anim calcmode="lin" valueType="num">
                                      <p:cBhvr>
                                        <p:cTn id="318" dur="1000"/>
                                        <p:tgtEl>
                                          <p:spTgt spid="38"/>
                                        </p:tgtEl>
                                        <p:attrNameLst>
                                          <p:attrName>ppt_y</p:attrName>
                                        </p:attrNameLst>
                                      </p:cBhvr>
                                      <p:tavLst>
                                        <p:tav tm="0">
                                          <p:val>
                                            <p:strVal val="ppt_y"/>
                                          </p:val>
                                        </p:tav>
                                        <p:tav tm="100000">
                                          <p:val>
                                            <p:strVal val="ppt_y"/>
                                          </p:val>
                                        </p:tav>
                                      </p:tavLst>
                                    </p:anim>
                                    <p:animEffect transition="out" filter="fade">
                                      <p:cBhvr>
                                        <p:cTn id="319" dur="1000"/>
                                        <p:tgtEl>
                                          <p:spTgt spid="38"/>
                                        </p:tgtEl>
                                      </p:cBhvr>
                                    </p:animEffect>
                                    <p:set>
                                      <p:cBhvr>
                                        <p:cTn id="320" dur="1" fill="hold">
                                          <p:stCondLst>
                                            <p:cond delay="999"/>
                                          </p:stCondLst>
                                        </p:cTn>
                                        <p:tgtEl>
                                          <p:spTgt spid="38"/>
                                        </p:tgtEl>
                                        <p:attrNameLst>
                                          <p:attrName>style.visibility</p:attrName>
                                        </p:attrNameLst>
                                      </p:cBhvr>
                                      <p:to>
                                        <p:strVal val="hidden"/>
                                      </p:to>
                                    </p:set>
                                  </p:childTnLst>
                                </p:cTn>
                              </p:par>
                              <p:par>
                                <p:cTn id="321" presetID="2" presetClass="entr" presetSubtype="8" fill="hold" grpId="0" nodeType="withEffect">
                                  <p:stCondLst>
                                    <p:cond delay="200"/>
                                  </p:stCondLst>
                                  <p:childTnLst>
                                    <p:set>
                                      <p:cBhvr>
                                        <p:cTn id="322" dur="1" fill="hold">
                                          <p:stCondLst>
                                            <p:cond delay="0"/>
                                          </p:stCondLst>
                                        </p:cTn>
                                        <p:tgtEl>
                                          <p:spTgt spid="39"/>
                                        </p:tgtEl>
                                        <p:attrNameLst>
                                          <p:attrName>style.visibility</p:attrName>
                                        </p:attrNameLst>
                                      </p:cBhvr>
                                      <p:to>
                                        <p:strVal val="visible"/>
                                      </p:to>
                                    </p:set>
                                    <p:anim calcmode="lin" valueType="num">
                                      <p:cBhvr additive="base">
                                        <p:cTn id="323" dur="300" fill="hold"/>
                                        <p:tgtEl>
                                          <p:spTgt spid="39"/>
                                        </p:tgtEl>
                                        <p:attrNameLst>
                                          <p:attrName>ppt_x</p:attrName>
                                        </p:attrNameLst>
                                      </p:cBhvr>
                                      <p:tavLst>
                                        <p:tav tm="0">
                                          <p:val>
                                            <p:strVal val="0-#ppt_w/2"/>
                                          </p:val>
                                        </p:tav>
                                        <p:tav tm="100000">
                                          <p:val>
                                            <p:strVal val="#ppt_x"/>
                                          </p:val>
                                        </p:tav>
                                      </p:tavLst>
                                    </p:anim>
                                    <p:anim calcmode="lin" valueType="num">
                                      <p:cBhvr additive="base">
                                        <p:cTn id="324" dur="300" fill="hold"/>
                                        <p:tgtEl>
                                          <p:spTgt spid="39"/>
                                        </p:tgtEl>
                                        <p:attrNameLst>
                                          <p:attrName>ppt_y</p:attrName>
                                        </p:attrNameLst>
                                      </p:cBhvr>
                                      <p:tavLst>
                                        <p:tav tm="0">
                                          <p:val>
                                            <p:strVal val="#ppt_y"/>
                                          </p:val>
                                        </p:tav>
                                        <p:tav tm="100000">
                                          <p:val>
                                            <p:strVal val="#ppt_y"/>
                                          </p:val>
                                        </p:tav>
                                      </p:tavLst>
                                    </p:anim>
                                  </p:childTnLst>
                                </p:cTn>
                              </p:par>
                              <p:par>
                                <p:cTn id="325" presetID="29" presetClass="exit" presetSubtype="0" fill="hold" grpId="1" nodeType="withEffect">
                                  <p:stCondLst>
                                    <p:cond delay="200"/>
                                  </p:stCondLst>
                                  <p:childTnLst>
                                    <p:anim calcmode="lin" valueType="num">
                                      <p:cBhvr>
                                        <p:cTn id="326" dur="1000"/>
                                        <p:tgtEl>
                                          <p:spTgt spid="39"/>
                                        </p:tgtEl>
                                        <p:attrNameLst>
                                          <p:attrName>ppt_x</p:attrName>
                                        </p:attrNameLst>
                                      </p:cBhvr>
                                      <p:tavLst>
                                        <p:tav tm="0">
                                          <p:val>
                                            <p:strVal val="ppt_x"/>
                                          </p:val>
                                        </p:tav>
                                        <p:tav tm="100000">
                                          <p:val>
                                            <p:strVal val="ppt_x-.2"/>
                                          </p:val>
                                        </p:tav>
                                      </p:tavLst>
                                    </p:anim>
                                    <p:anim calcmode="lin" valueType="num">
                                      <p:cBhvr>
                                        <p:cTn id="327" dur="1000"/>
                                        <p:tgtEl>
                                          <p:spTgt spid="39"/>
                                        </p:tgtEl>
                                        <p:attrNameLst>
                                          <p:attrName>ppt_y</p:attrName>
                                        </p:attrNameLst>
                                      </p:cBhvr>
                                      <p:tavLst>
                                        <p:tav tm="0">
                                          <p:val>
                                            <p:strVal val="ppt_y"/>
                                          </p:val>
                                        </p:tav>
                                        <p:tav tm="100000">
                                          <p:val>
                                            <p:strVal val="ppt_y"/>
                                          </p:val>
                                        </p:tav>
                                      </p:tavLst>
                                    </p:anim>
                                    <p:animEffect transition="out" filter="fade">
                                      <p:cBhvr>
                                        <p:cTn id="328" dur="1000"/>
                                        <p:tgtEl>
                                          <p:spTgt spid="39"/>
                                        </p:tgtEl>
                                      </p:cBhvr>
                                    </p:animEffect>
                                    <p:set>
                                      <p:cBhvr>
                                        <p:cTn id="329" dur="1" fill="hold">
                                          <p:stCondLst>
                                            <p:cond delay="999"/>
                                          </p:stCondLst>
                                        </p:cTn>
                                        <p:tgtEl>
                                          <p:spTgt spid="39"/>
                                        </p:tgtEl>
                                        <p:attrNameLst>
                                          <p:attrName>style.visibility</p:attrName>
                                        </p:attrNameLst>
                                      </p:cBhvr>
                                      <p:to>
                                        <p:strVal val="hidden"/>
                                      </p:to>
                                    </p:set>
                                  </p:childTnLst>
                                </p:cTn>
                              </p:par>
                              <p:par>
                                <p:cTn id="330" presetID="2" presetClass="entr" presetSubtype="8" fill="hold" grpId="0" nodeType="withEffect">
                                  <p:stCondLst>
                                    <p:cond delay="300"/>
                                  </p:stCondLst>
                                  <p:childTnLst>
                                    <p:set>
                                      <p:cBhvr>
                                        <p:cTn id="331" dur="1" fill="hold">
                                          <p:stCondLst>
                                            <p:cond delay="0"/>
                                          </p:stCondLst>
                                        </p:cTn>
                                        <p:tgtEl>
                                          <p:spTgt spid="40"/>
                                        </p:tgtEl>
                                        <p:attrNameLst>
                                          <p:attrName>style.visibility</p:attrName>
                                        </p:attrNameLst>
                                      </p:cBhvr>
                                      <p:to>
                                        <p:strVal val="visible"/>
                                      </p:to>
                                    </p:set>
                                    <p:anim calcmode="lin" valueType="num">
                                      <p:cBhvr additive="base">
                                        <p:cTn id="332" dur="300" fill="hold"/>
                                        <p:tgtEl>
                                          <p:spTgt spid="40"/>
                                        </p:tgtEl>
                                        <p:attrNameLst>
                                          <p:attrName>ppt_x</p:attrName>
                                        </p:attrNameLst>
                                      </p:cBhvr>
                                      <p:tavLst>
                                        <p:tav tm="0">
                                          <p:val>
                                            <p:strVal val="0-#ppt_w/2"/>
                                          </p:val>
                                        </p:tav>
                                        <p:tav tm="100000">
                                          <p:val>
                                            <p:strVal val="#ppt_x"/>
                                          </p:val>
                                        </p:tav>
                                      </p:tavLst>
                                    </p:anim>
                                    <p:anim calcmode="lin" valueType="num">
                                      <p:cBhvr additive="base">
                                        <p:cTn id="333" dur="300" fill="hold"/>
                                        <p:tgtEl>
                                          <p:spTgt spid="40"/>
                                        </p:tgtEl>
                                        <p:attrNameLst>
                                          <p:attrName>ppt_y</p:attrName>
                                        </p:attrNameLst>
                                      </p:cBhvr>
                                      <p:tavLst>
                                        <p:tav tm="0">
                                          <p:val>
                                            <p:strVal val="#ppt_y"/>
                                          </p:val>
                                        </p:tav>
                                        <p:tav tm="100000">
                                          <p:val>
                                            <p:strVal val="#ppt_y"/>
                                          </p:val>
                                        </p:tav>
                                      </p:tavLst>
                                    </p:anim>
                                  </p:childTnLst>
                                </p:cTn>
                              </p:par>
                              <p:par>
                                <p:cTn id="334" presetID="29" presetClass="exit" presetSubtype="0" fill="hold" grpId="1" nodeType="withEffect">
                                  <p:stCondLst>
                                    <p:cond delay="300"/>
                                  </p:stCondLst>
                                  <p:childTnLst>
                                    <p:anim calcmode="lin" valueType="num">
                                      <p:cBhvr>
                                        <p:cTn id="335" dur="1000"/>
                                        <p:tgtEl>
                                          <p:spTgt spid="40"/>
                                        </p:tgtEl>
                                        <p:attrNameLst>
                                          <p:attrName>ppt_x</p:attrName>
                                        </p:attrNameLst>
                                      </p:cBhvr>
                                      <p:tavLst>
                                        <p:tav tm="0">
                                          <p:val>
                                            <p:strVal val="ppt_x"/>
                                          </p:val>
                                        </p:tav>
                                        <p:tav tm="100000">
                                          <p:val>
                                            <p:strVal val="ppt_x-.2"/>
                                          </p:val>
                                        </p:tav>
                                      </p:tavLst>
                                    </p:anim>
                                    <p:anim calcmode="lin" valueType="num">
                                      <p:cBhvr>
                                        <p:cTn id="336" dur="1000"/>
                                        <p:tgtEl>
                                          <p:spTgt spid="40"/>
                                        </p:tgtEl>
                                        <p:attrNameLst>
                                          <p:attrName>ppt_y</p:attrName>
                                        </p:attrNameLst>
                                      </p:cBhvr>
                                      <p:tavLst>
                                        <p:tav tm="0">
                                          <p:val>
                                            <p:strVal val="ppt_y"/>
                                          </p:val>
                                        </p:tav>
                                        <p:tav tm="100000">
                                          <p:val>
                                            <p:strVal val="ppt_y"/>
                                          </p:val>
                                        </p:tav>
                                      </p:tavLst>
                                    </p:anim>
                                    <p:animEffect transition="out" filter="fade">
                                      <p:cBhvr>
                                        <p:cTn id="337" dur="1000"/>
                                        <p:tgtEl>
                                          <p:spTgt spid="40"/>
                                        </p:tgtEl>
                                      </p:cBhvr>
                                    </p:animEffect>
                                    <p:set>
                                      <p:cBhvr>
                                        <p:cTn id="338" dur="1" fill="hold">
                                          <p:stCondLst>
                                            <p:cond delay="999"/>
                                          </p:stCondLst>
                                        </p:cTn>
                                        <p:tgtEl>
                                          <p:spTgt spid="40"/>
                                        </p:tgtEl>
                                        <p:attrNameLst>
                                          <p:attrName>style.visibility</p:attrName>
                                        </p:attrNameLst>
                                      </p:cBhvr>
                                      <p:to>
                                        <p:strVal val="hidden"/>
                                      </p:to>
                                    </p:set>
                                  </p:childTnLst>
                                </p:cTn>
                              </p:par>
                              <p:par>
                                <p:cTn id="339" presetID="2" presetClass="entr" presetSubtype="8" fill="hold" grpId="0" nodeType="withEffect">
                                  <p:stCondLst>
                                    <p:cond delay="0"/>
                                  </p:stCondLst>
                                  <p:childTnLst>
                                    <p:set>
                                      <p:cBhvr>
                                        <p:cTn id="340" dur="1" fill="hold">
                                          <p:stCondLst>
                                            <p:cond delay="0"/>
                                          </p:stCondLst>
                                        </p:cTn>
                                        <p:tgtEl>
                                          <p:spTgt spid="41"/>
                                        </p:tgtEl>
                                        <p:attrNameLst>
                                          <p:attrName>style.visibility</p:attrName>
                                        </p:attrNameLst>
                                      </p:cBhvr>
                                      <p:to>
                                        <p:strVal val="visible"/>
                                      </p:to>
                                    </p:set>
                                    <p:anim calcmode="lin" valueType="num">
                                      <p:cBhvr additive="base">
                                        <p:cTn id="341" dur="300" fill="hold"/>
                                        <p:tgtEl>
                                          <p:spTgt spid="41"/>
                                        </p:tgtEl>
                                        <p:attrNameLst>
                                          <p:attrName>ppt_x</p:attrName>
                                        </p:attrNameLst>
                                      </p:cBhvr>
                                      <p:tavLst>
                                        <p:tav tm="0">
                                          <p:val>
                                            <p:strVal val="0-#ppt_w/2"/>
                                          </p:val>
                                        </p:tav>
                                        <p:tav tm="100000">
                                          <p:val>
                                            <p:strVal val="#ppt_x"/>
                                          </p:val>
                                        </p:tav>
                                      </p:tavLst>
                                    </p:anim>
                                    <p:anim calcmode="lin" valueType="num">
                                      <p:cBhvr additive="base">
                                        <p:cTn id="342" dur="300" fill="hold"/>
                                        <p:tgtEl>
                                          <p:spTgt spid="41"/>
                                        </p:tgtEl>
                                        <p:attrNameLst>
                                          <p:attrName>ppt_y</p:attrName>
                                        </p:attrNameLst>
                                      </p:cBhvr>
                                      <p:tavLst>
                                        <p:tav tm="0">
                                          <p:val>
                                            <p:strVal val="#ppt_y"/>
                                          </p:val>
                                        </p:tav>
                                        <p:tav tm="100000">
                                          <p:val>
                                            <p:strVal val="#ppt_y"/>
                                          </p:val>
                                        </p:tav>
                                      </p:tavLst>
                                    </p:anim>
                                  </p:childTnLst>
                                </p:cTn>
                              </p:par>
                              <p:par>
                                <p:cTn id="343" presetID="29" presetClass="exit" presetSubtype="0" fill="hold" grpId="1" nodeType="withEffect">
                                  <p:stCondLst>
                                    <p:cond delay="200"/>
                                  </p:stCondLst>
                                  <p:childTnLst>
                                    <p:anim calcmode="lin" valueType="num">
                                      <p:cBhvr>
                                        <p:cTn id="344" dur="1000"/>
                                        <p:tgtEl>
                                          <p:spTgt spid="41"/>
                                        </p:tgtEl>
                                        <p:attrNameLst>
                                          <p:attrName>ppt_x</p:attrName>
                                        </p:attrNameLst>
                                      </p:cBhvr>
                                      <p:tavLst>
                                        <p:tav tm="0">
                                          <p:val>
                                            <p:strVal val="ppt_x"/>
                                          </p:val>
                                        </p:tav>
                                        <p:tav tm="100000">
                                          <p:val>
                                            <p:strVal val="ppt_x-.2"/>
                                          </p:val>
                                        </p:tav>
                                      </p:tavLst>
                                    </p:anim>
                                    <p:anim calcmode="lin" valueType="num">
                                      <p:cBhvr>
                                        <p:cTn id="345" dur="1000"/>
                                        <p:tgtEl>
                                          <p:spTgt spid="41"/>
                                        </p:tgtEl>
                                        <p:attrNameLst>
                                          <p:attrName>ppt_y</p:attrName>
                                        </p:attrNameLst>
                                      </p:cBhvr>
                                      <p:tavLst>
                                        <p:tav tm="0">
                                          <p:val>
                                            <p:strVal val="ppt_y"/>
                                          </p:val>
                                        </p:tav>
                                        <p:tav tm="100000">
                                          <p:val>
                                            <p:strVal val="ppt_y"/>
                                          </p:val>
                                        </p:tav>
                                      </p:tavLst>
                                    </p:anim>
                                    <p:animEffect transition="out" filter="fade">
                                      <p:cBhvr>
                                        <p:cTn id="346" dur="1000"/>
                                        <p:tgtEl>
                                          <p:spTgt spid="41"/>
                                        </p:tgtEl>
                                      </p:cBhvr>
                                    </p:animEffect>
                                    <p:set>
                                      <p:cBhvr>
                                        <p:cTn id="347" dur="1" fill="hold">
                                          <p:stCondLst>
                                            <p:cond delay="999"/>
                                          </p:stCondLst>
                                        </p:cTn>
                                        <p:tgtEl>
                                          <p:spTgt spid="41"/>
                                        </p:tgtEl>
                                        <p:attrNameLst>
                                          <p:attrName>style.visibility</p:attrName>
                                        </p:attrNameLst>
                                      </p:cBhvr>
                                      <p:to>
                                        <p:strVal val="hidden"/>
                                      </p:to>
                                    </p:set>
                                  </p:childTnLst>
                                </p:cTn>
                              </p:par>
                              <p:par>
                                <p:cTn id="348" presetID="2" presetClass="entr" presetSubtype="8" fill="hold" grpId="0" nodeType="withEffect">
                                  <p:stCondLst>
                                    <p:cond delay="100"/>
                                  </p:stCondLst>
                                  <p:childTnLst>
                                    <p:set>
                                      <p:cBhvr>
                                        <p:cTn id="349" dur="1" fill="hold">
                                          <p:stCondLst>
                                            <p:cond delay="0"/>
                                          </p:stCondLst>
                                        </p:cTn>
                                        <p:tgtEl>
                                          <p:spTgt spid="42"/>
                                        </p:tgtEl>
                                        <p:attrNameLst>
                                          <p:attrName>style.visibility</p:attrName>
                                        </p:attrNameLst>
                                      </p:cBhvr>
                                      <p:to>
                                        <p:strVal val="visible"/>
                                      </p:to>
                                    </p:set>
                                    <p:anim calcmode="lin" valueType="num">
                                      <p:cBhvr additive="base">
                                        <p:cTn id="350" dur="300" fill="hold"/>
                                        <p:tgtEl>
                                          <p:spTgt spid="42"/>
                                        </p:tgtEl>
                                        <p:attrNameLst>
                                          <p:attrName>ppt_x</p:attrName>
                                        </p:attrNameLst>
                                      </p:cBhvr>
                                      <p:tavLst>
                                        <p:tav tm="0">
                                          <p:val>
                                            <p:strVal val="0-#ppt_w/2"/>
                                          </p:val>
                                        </p:tav>
                                        <p:tav tm="100000">
                                          <p:val>
                                            <p:strVal val="#ppt_x"/>
                                          </p:val>
                                        </p:tav>
                                      </p:tavLst>
                                    </p:anim>
                                    <p:anim calcmode="lin" valueType="num">
                                      <p:cBhvr additive="base">
                                        <p:cTn id="351" dur="300" fill="hold"/>
                                        <p:tgtEl>
                                          <p:spTgt spid="42"/>
                                        </p:tgtEl>
                                        <p:attrNameLst>
                                          <p:attrName>ppt_y</p:attrName>
                                        </p:attrNameLst>
                                      </p:cBhvr>
                                      <p:tavLst>
                                        <p:tav tm="0">
                                          <p:val>
                                            <p:strVal val="#ppt_y"/>
                                          </p:val>
                                        </p:tav>
                                        <p:tav tm="100000">
                                          <p:val>
                                            <p:strVal val="#ppt_y"/>
                                          </p:val>
                                        </p:tav>
                                      </p:tavLst>
                                    </p:anim>
                                  </p:childTnLst>
                                </p:cTn>
                              </p:par>
                              <p:par>
                                <p:cTn id="352" presetID="29" presetClass="exit" presetSubtype="0" fill="hold" grpId="1" nodeType="withEffect">
                                  <p:stCondLst>
                                    <p:cond delay="100"/>
                                  </p:stCondLst>
                                  <p:childTnLst>
                                    <p:anim calcmode="lin" valueType="num">
                                      <p:cBhvr>
                                        <p:cTn id="353" dur="1000"/>
                                        <p:tgtEl>
                                          <p:spTgt spid="42"/>
                                        </p:tgtEl>
                                        <p:attrNameLst>
                                          <p:attrName>ppt_x</p:attrName>
                                        </p:attrNameLst>
                                      </p:cBhvr>
                                      <p:tavLst>
                                        <p:tav tm="0">
                                          <p:val>
                                            <p:strVal val="ppt_x"/>
                                          </p:val>
                                        </p:tav>
                                        <p:tav tm="100000">
                                          <p:val>
                                            <p:strVal val="ppt_x-.2"/>
                                          </p:val>
                                        </p:tav>
                                      </p:tavLst>
                                    </p:anim>
                                    <p:anim calcmode="lin" valueType="num">
                                      <p:cBhvr>
                                        <p:cTn id="354" dur="1000"/>
                                        <p:tgtEl>
                                          <p:spTgt spid="42"/>
                                        </p:tgtEl>
                                        <p:attrNameLst>
                                          <p:attrName>ppt_y</p:attrName>
                                        </p:attrNameLst>
                                      </p:cBhvr>
                                      <p:tavLst>
                                        <p:tav tm="0">
                                          <p:val>
                                            <p:strVal val="ppt_y"/>
                                          </p:val>
                                        </p:tav>
                                        <p:tav tm="100000">
                                          <p:val>
                                            <p:strVal val="ppt_y"/>
                                          </p:val>
                                        </p:tav>
                                      </p:tavLst>
                                    </p:anim>
                                    <p:animEffect transition="out" filter="fade">
                                      <p:cBhvr>
                                        <p:cTn id="355" dur="1000"/>
                                        <p:tgtEl>
                                          <p:spTgt spid="42"/>
                                        </p:tgtEl>
                                      </p:cBhvr>
                                    </p:animEffect>
                                    <p:set>
                                      <p:cBhvr>
                                        <p:cTn id="356" dur="1" fill="hold">
                                          <p:stCondLst>
                                            <p:cond delay="999"/>
                                          </p:stCondLst>
                                        </p:cTn>
                                        <p:tgtEl>
                                          <p:spTgt spid="42"/>
                                        </p:tgtEl>
                                        <p:attrNameLst>
                                          <p:attrName>style.visibility</p:attrName>
                                        </p:attrNameLst>
                                      </p:cBhvr>
                                      <p:to>
                                        <p:strVal val="hidden"/>
                                      </p:to>
                                    </p:set>
                                  </p:childTnLst>
                                </p:cTn>
                              </p:par>
                              <p:par>
                                <p:cTn id="357" presetID="2" presetClass="entr" presetSubtype="8" fill="hold" grpId="0" nodeType="withEffect">
                                  <p:stCondLst>
                                    <p:cond delay="0"/>
                                  </p:stCondLst>
                                  <p:childTnLst>
                                    <p:set>
                                      <p:cBhvr>
                                        <p:cTn id="358" dur="1" fill="hold">
                                          <p:stCondLst>
                                            <p:cond delay="0"/>
                                          </p:stCondLst>
                                        </p:cTn>
                                        <p:tgtEl>
                                          <p:spTgt spid="43"/>
                                        </p:tgtEl>
                                        <p:attrNameLst>
                                          <p:attrName>style.visibility</p:attrName>
                                        </p:attrNameLst>
                                      </p:cBhvr>
                                      <p:to>
                                        <p:strVal val="visible"/>
                                      </p:to>
                                    </p:set>
                                    <p:anim calcmode="lin" valueType="num">
                                      <p:cBhvr additive="base">
                                        <p:cTn id="359" dur="300" fill="hold"/>
                                        <p:tgtEl>
                                          <p:spTgt spid="43"/>
                                        </p:tgtEl>
                                        <p:attrNameLst>
                                          <p:attrName>ppt_x</p:attrName>
                                        </p:attrNameLst>
                                      </p:cBhvr>
                                      <p:tavLst>
                                        <p:tav tm="0">
                                          <p:val>
                                            <p:strVal val="0-#ppt_w/2"/>
                                          </p:val>
                                        </p:tav>
                                        <p:tav tm="100000">
                                          <p:val>
                                            <p:strVal val="#ppt_x"/>
                                          </p:val>
                                        </p:tav>
                                      </p:tavLst>
                                    </p:anim>
                                    <p:anim calcmode="lin" valueType="num">
                                      <p:cBhvr additive="base">
                                        <p:cTn id="360" dur="300" fill="hold"/>
                                        <p:tgtEl>
                                          <p:spTgt spid="43"/>
                                        </p:tgtEl>
                                        <p:attrNameLst>
                                          <p:attrName>ppt_y</p:attrName>
                                        </p:attrNameLst>
                                      </p:cBhvr>
                                      <p:tavLst>
                                        <p:tav tm="0">
                                          <p:val>
                                            <p:strVal val="#ppt_y"/>
                                          </p:val>
                                        </p:tav>
                                        <p:tav tm="100000">
                                          <p:val>
                                            <p:strVal val="#ppt_y"/>
                                          </p:val>
                                        </p:tav>
                                      </p:tavLst>
                                    </p:anim>
                                  </p:childTnLst>
                                </p:cTn>
                              </p:par>
                              <p:par>
                                <p:cTn id="361" presetID="29" presetClass="exit" presetSubtype="0" fill="hold" grpId="1" nodeType="withEffect">
                                  <p:stCondLst>
                                    <p:cond delay="200"/>
                                  </p:stCondLst>
                                  <p:childTnLst>
                                    <p:anim calcmode="lin" valueType="num">
                                      <p:cBhvr>
                                        <p:cTn id="362" dur="1000"/>
                                        <p:tgtEl>
                                          <p:spTgt spid="43"/>
                                        </p:tgtEl>
                                        <p:attrNameLst>
                                          <p:attrName>ppt_x</p:attrName>
                                        </p:attrNameLst>
                                      </p:cBhvr>
                                      <p:tavLst>
                                        <p:tav tm="0">
                                          <p:val>
                                            <p:strVal val="ppt_x"/>
                                          </p:val>
                                        </p:tav>
                                        <p:tav tm="100000">
                                          <p:val>
                                            <p:strVal val="ppt_x-.2"/>
                                          </p:val>
                                        </p:tav>
                                      </p:tavLst>
                                    </p:anim>
                                    <p:anim calcmode="lin" valueType="num">
                                      <p:cBhvr>
                                        <p:cTn id="363" dur="1000"/>
                                        <p:tgtEl>
                                          <p:spTgt spid="43"/>
                                        </p:tgtEl>
                                        <p:attrNameLst>
                                          <p:attrName>ppt_y</p:attrName>
                                        </p:attrNameLst>
                                      </p:cBhvr>
                                      <p:tavLst>
                                        <p:tav tm="0">
                                          <p:val>
                                            <p:strVal val="ppt_y"/>
                                          </p:val>
                                        </p:tav>
                                        <p:tav tm="100000">
                                          <p:val>
                                            <p:strVal val="ppt_y"/>
                                          </p:val>
                                        </p:tav>
                                      </p:tavLst>
                                    </p:anim>
                                    <p:animEffect transition="out" filter="fade">
                                      <p:cBhvr>
                                        <p:cTn id="364" dur="1000"/>
                                        <p:tgtEl>
                                          <p:spTgt spid="43"/>
                                        </p:tgtEl>
                                      </p:cBhvr>
                                    </p:animEffect>
                                    <p:set>
                                      <p:cBhvr>
                                        <p:cTn id="365" dur="1" fill="hold">
                                          <p:stCondLst>
                                            <p:cond delay="999"/>
                                          </p:stCondLst>
                                        </p:cTn>
                                        <p:tgtEl>
                                          <p:spTgt spid="43"/>
                                        </p:tgtEl>
                                        <p:attrNameLst>
                                          <p:attrName>style.visibility</p:attrName>
                                        </p:attrNameLst>
                                      </p:cBhvr>
                                      <p:to>
                                        <p:strVal val="hidden"/>
                                      </p:to>
                                    </p:set>
                                  </p:childTnLst>
                                </p:cTn>
                              </p:par>
                              <p:par>
                                <p:cTn id="366" presetID="2" presetClass="entr" presetSubtype="8" fill="hold" grpId="0" nodeType="withEffect">
                                  <p:stCondLst>
                                    <p:cond delay="200"/>
                                  </p:stCondLst>
                                  <p:childTnLst>
                                    <p:set>
                                      <p:cBhvr>
                                        <p:cTn id="367" dur="1" fill="hold">
                                          <p:stCondLst>
                                            <p:cond delay="0"/>
                                          </p:stCondLst>
                                        </p:cTn>
                                        <p:tgtEl>
                                          <p:spTgt spid="44"/>
                                        </p:tgtEl>
                                        <p:attrNameLst>
                                          <p:attrName>style.visibility</p:attrName>
                                        </p:attrNameLst>
                                      </p:cBhvr>
                                      <p:to>
                                        <p:strVal val="visible"/>
                                      </p:to>
                                    </p:set>
                                    <p:anim calcmode="lin" valueType="num">
                                      <p:cBhvr additive="base">
                                        <p:cTn id="368" dur="300" fill="hold"/>
                                        <p:tgtEl>
                                          <p:spTgt spid="44"/>
                                        </p:tgtEl>
                                        <p:attrNameLst>
                                          <p:attrName>ppt_x</p:attrName>
                                        </p:attrNameLst>
                                      </p:cBhvr>
                                      <p:tavLst>
                                        <p:tav tm="0">
                                          <p:val>
                                            <p:strVal val="0-#ppt_w/2"/>
                                          </p:val>
                                        </p:tav>
                                        <p:tav tm="100000">
                                          <p:val>
                                            <p:strVal val="#ppt_x"/>
                                          </p:val>
                                        </p:tav>
                                      </p:tavLst>
                                    </p:anim>
                                    <p:anim calcmode="lin" valueType="num">
                                      <p:cBhvr additive="base">
                                        <p:cTn id="369" dur="300" fill="hold"/>
                                        <p:tgtEl>
                                          <p:spTgt spid="44"/>
                                        </p:tgtEl>
                                        <p:attrNameLst>
                                          <p:attrName>ppt_y</p:attrName>
                                        </p:attrNameLst>
                                      </p:cBhvr>
                                      <p:tavLst>
                                        <p:tav tm="0">
                                          <p:val>
                                            <p:strVal val="#ppt_y"/>
                                          </p:val>
                                        </p:tav>
                                        <p:tav tm="100000">
                                          <p:val>
                                            <p:strVal val="#ppt_y"/>
                                          </p:val>
                                        </p:tav>
                                      </p:tavLst>
                                    </p:anim>
                                  </p:childTnLst>
                                </p:cTn>
                              </p:par>
                              <p:par>
                                <p:cTn id="370" presetID="29" presetClass="exit" presetSubtype="0" fill="hold" grpId="1" nodeType="withEffect">
                                  <p:stCondLst>
                                    <p:cond delay="200"/>
                                  </p:stCondLst>
                                  <p:childTnLst>
                                    <p:anim calcmode="lin" valueType="num">
                                      <p:cBhvr>
                                        <p:cTn id="371" dur="1000"/>
                                        <p:tgtEl>
                                          <p:spTgt spid="44"/>
                                        </p:tgtEl>
                                        <p:attrNameLst>
                                          <p:attrName>ppt_x</p:attrName>
                                        </p:attrNameLst>
                                      </p:cBhvr>
                                      <p:tavLst>
                                        <p:tav tm="0">
                                          <p:val>
                                            <p:strVal val="ppt_x"/>
                                          </p:val>
                                        </p:tav>
                                        <p:tav tm="100000">
                                          <p:val>
                                            <p:strVal val="ppt_x-.2"/>
                                          </p:val>
                                        </p:tav>
                                      </p:tavLst>
                                    </p:anim>
                                    <p:anim calcmode="lin" valueType="num">
                                      <p:cBhvr>
                                        <p:cTn id="372" dur="1000"/>
                                        <p:tgtEl>
                                          <p:spTgt spid="44"/>
                                        </p:tgtEl>
                                        <p:attrNameLst>
                                          <p:attrName>ppt_y</p:attrName>
                                        </p:attrNameLst>
                                      </p:cBhvr>
                                      <p:tavLst>
                                        <p:tav tm="0">
                                          <p:val>
                                            <p:strVal val="ppt_y"/>
                                          </p:val>
                                        </p:tav>
                                        <p:tav tm="100000">
                                          <p:val>
                                            <p:strVal val="ppt_y"/>
                                          </p:val>
                                        </p:tav>
                                      </p:tavLst>
                                    </p:anim>
                                    <p:animEffect transition="out" filter="fade">
                                      <p:cBhvr>
                                        <p:cTn id="373" dur="1000"/>
                                        <p:tgtEl>
                                          <p:spTgt spid="44"/>
                                        </p:tgtEl>
                                      </p:cBhvr>
                                    </p:animEffect>
                                    <p:set>
                                      <p:cBhvr>
                                        <p:cTn id="374" dur="1" fill="hold">
                                          <p:stCondLst>
                                            <p:cond delay="999"/>
                                          </p:stCondLst>
                                        </p:cTn>
                                        <p:tgtEl>
                                          <p:spTgt spid="44"/>
                                        </p:tgtEl>
                                        <p:attrNameLst>
                                          <p:attrName>style.visibility</p:attrName>
                                        </p:attrNameLst>
                                      </p:cBhvr>
                                      <p:to>
                                        <p:strVal val="hidden"/>
                                      </p:to>
                                    </p:set>
                                  </p:childTnLst>
                                </p:cTn>
                              </p:par>
                              <p:par>
                                <p:cTn id="375" presetID="2" presetClass="entr" presetSubtype="8" fill="hold" grpId="0" nodeType="withEffect">
                                  <p:stCondLst>
                                    <p:cond delay="300"/>
                                  </p:stCondLst>
                                  <p:childTnLst>
                                    <p:set>
                                      <p:cBhvr>
                                        <p:cTn id="376" dur="1" fill="hold">
                                          <p:stCondLst>
                                            <p:cond delay="0"/>
                                          </p:stCondLst>
                                        </p:cTn>
                                        <p:tgtEl>
                                          <p:spTgt spid="45"/>
                                        </p:tgtEl>
                                        <p:attrNameLst>
                                          <p:attrName>style.visibility</p:attrName>
                                        </p:attrNameLst>
                                      </p:cBhvr>
                                      <p:to>
                                        <p:strVal val="visible"/>
                                      </p:to>
                                    </p:set>
                                    <p:anim calcmode="lin" valueType="num">
                                      <p:cBhvr additive="base">
                                        <p:cTn id="377" dur="300" fill="hold"/>
                                        <p:tgtEl>
                                          <p:spTgt spid="45"/>
                                        </p:tgtEl>
                                        <p:attrNameLst>
                                          <p:attrName>ppt_x</p:attrName>
                                        </p:attrNameLst>
                                      </p:cBhvr>
                                      <p:tavLst>
                                        <p:tav tm="0">
                                          <p:val>
                                            <p:strVal val="0-#ppt_w/2"/>
                                          </p:val>
                                        </p:tav>
                                        <p:tav tm="100000">
                                          <p:val>
                                            <p:strVal val="#ppt_x"/>
                                          </p:val>
                                        </p:tav>
                                      </p:tavLst>
                                    </p:anim>
                                    <p:anim calcmode="lin" valueType="num">
                                      <p:cBhvr additive="base">
                                        <p:cTn id="378" dur="300" fill="hold"/>
                                        <p:tgtEl>
                                          <p:spTgt spid="45"/>
                                        </p:tgtEl>
                                        <p:attrNameLst>
                                          <p:attrName>ppt_y</p:attrName>
                                        </p:attrNameLst>
                                      </p:cBhvr>
                                      <p:tavLst>
                                        <p:tav tm="0">
                                          <p:val>
                                            <p:strVal val="#ppt_y"/>
                                          </p:val>
                                        </p:tav>
                                        <p:tav tm="100000">
                                          <p:val>
                                            <p:strVal val="#ppt_y"/>
                                          </p:val>
                                        </p:tav>
                                      </p:tavLst>
                                    </p:anim>
                                  </p:childTnLst>
                                </p:cTn>
                              </p:par>
                              <p:par>
                                <p:cTn id="379" presetID="29" presetClass="exit" presetSubtype="0" fill="hold" grpId="1" nodeType="withEffect">
                                  <p:stCondLst>
                                    <p:cond delay="300"/>
                                  </p:stCondLst>
                                  <p:childTnLst>
                                    <p:anim calcmode="lin" valueType="num">
                                      <p:cBhvr>
                                        <p:cTn id="380" dur="1000"/>
                                        <p:tgtEl>
                                          <p:spTgt spid="45"/>
                                        </p:tgtEl>
                                        <p:attrNameLst>
                                          <p:attrName>ppt_x</p:attrName>
                                        </p:attrNameLst>
                                      </p:cBhvr>
                                      <p:tavLst>
                                        <p:tav tm="0">
                                          <p:val>
                                            <p:strVal val="ppt_x"/>
                                          </p:val>
                                        </p:tav>
                                        <p:tav tm="100000">
                                          <p:val>
                                            <p:strVal val="ppt_x-.2"/>
                                          </p:val>
                                        </p:tav>
                                      </p:tavLst>
                                    </p:anim>
                                    <p:anim calcmode="lin" valueType="num">
                                      <p:cBhvr>
                                        <p:cTn id="381" dur="1000"/>
                                        <p:tgtEl>
                                          <p:spTgt spid="45"/>
                                        </p:tgtEl>
                                        <p:attrNameLst>
                                          <p:attrName>ppt_y</p:attrName>
                                        </p:attrNameLst>
                                      </p:cBhvr>
                                      <p:tavLst>
                                        <p:tav tm="0">
                                          <p:val>
                                            <p:strVal val="ppt_y"/>
                                          </p:val>
                                        </p:tav>
                                        <p:tav tm="100000">
                                          <p:val>
                                            <p:strVal val="ppt_y"/>
                                          </p:val>
                                        </p:tav>
                                      </p:tavLst>
                                    </p:anim>
                                    <p:animEffect transition="out" filter="fade">
                                      <p:cBhvr>
                                        <p:cTn id="382" dur="1000"/>
                                        <p:tgtEl>
                                          <p:spTgt spid="45"/>
                                        </p:tgtEl>
                                      </p:cBhvr>
                                    </p:animEffect>
                                    <p:set>
                                      <p:cBhvr>
                                        <p:cTn id="383" dur="1" fill="hold">
                                          <p:stCondLst>
                                            <p:cond delay="999"/>
                                          </p:stCondLst>
                                        </p:cTn>
                                        <p:tgtEl>
                                          <p:spTgt spid="45"/>
                                        </p:tgtEl>
                                        <p:attrNameLst>
                                          <p:attrName>style.visibility</p:attrName>
                                        </p:attrNameLst>
                                      </p:cBhvr>
                                      <p:to>
                                        <p:strVal val="hidden"/>
                                      </p:to>
                                    </p:set>
                                  </p:childTnLst>
                                </p:cTn>
                              </p:par>
                              <p:par>
                                <p:cTn id="384" presetID="2" presetClass="entr" presetSubtype="8" fill="hold" grpId="0" nodeType="withEffect">
                                  <p:stCondLst>
                                    <p:cond delay="400"/>
                                  </p:stCondLst>
                                  <p:childTnLst>
                                    <p:set>
                                      <p:cBhvr>
                                        <p:cTn id="385" dur="1" fill="hold">
                                          <p:stCondLst>
                                            <p:cond delay="0"/>
                                          </p:stCondLst>
                                        </p:cTn>
                                        <p:tgtEl>
                                          <p:spTgt spid="46"/>
                                        </p:tgtEl>
                                        <p:attrNameLst>
                                          <p:attrName>style.visibility</p:attrName>
                                        </p:attrNameLst>
                                      </p:cBhvr>
                                      <p:to>
                                        <p:strVal val="visible"/>
                                      </p:to>
                                    </p:set>
                                    <p:anim calcmode="lin" valueType="num">
                                      <p:cBhvr additive="base">
                                        <p:cTn id="386" dur="300" fill="hold"/>
                                        <p:tgtEl>
                                          <p:spTgt spid="46"/>
                                        </p:tgtEl>
                                        <p:attrNameLst>
                                          <p:attrName>ppt_x</p:attrName>
                                        </p:attrNameLst>
                                      </p:cBhvr>
                                      <p:tavLst>
                                        <p:tav tm="0">
                                          <p:val>
                                            <p:strVal val="0-#ppt_w/2"/>
                                          </p:val>
                                        </p:tav>
                                        <p:tav tm="100000">
                                          <p:val>
                                            <p:strVal val="#ppt_x"/>
                                          </p:val>
                                        </p:tav>
                                      </p:tavLst>
                                    </p:anim>
                                    <p:anim calcmode="lin" valueType="num">
                                      <p:cBhvr additive="base">
                                        <p:cTn id="387" dur="300" fill="hold"/>
                                        <p:tgtEl>
                                          <p:spTgt spid="46"/>
                                        </p:tgtEl>
                                        <p:attrNameLst>
                                          <p:attrName>ppt_y</p:attrName>
                                        </p:attrNameLst>
                                      </p:cBhvr>
                                      <p:tavLst>
                                        <p:tav tm="0">
                                          <p:val>
                                            <p:strVal val="#ppt_y"/>
                                          </p:val>
                                        </p:tav>
                                        <p:tav tm="100000">
                                          <p:val>
                                            <p:strVal val="#ppt_y"/>
                                          </p:val>
                                        </p:tav>
                                      </p:tavLst>
                                    </p:anim>
                                  </p:childTnLst>
                                </p:cTn>
                              </p:par>
                              <p:par>
                                <p:cTn id="388" presetID="29" presetClass="exit" presetSubtype="0" fill="hold" grpId="1" nodeType="withEffect">
                                  <p:stCondLst>
                                    <p:cond delay="400"/>
                                  </p:stCondLst>
                                  <p:childTnLst>
                                    <p:anim calcmode="lin" valueType="num">
                                      <p:cBhvr>
                                        <p:cTn id="389" dur="1000"/>
                                        <p:tgtEl>
                                          <p:spTgt spid="46"/>
                                        </p:tgtEl>
                                        <p:attrNameLst>
                                          <p:attrName>ppt_x</p:attrName>
                                        </p:attrNameLst>
                                      </p:cBhvr>
                                      <p:tavLst>
                                        <p:tav tm="0">
                                          <p:val>
                                            <p:strVal val="ppt_x"/>
                                          </p:val>
                                        </p:tav>
                                        <p:tav tm="100000">
                                          <p:val>
                                            <p:strVal val="ppt_x-.2"/>
                                          </p:val>
                                        </p:tav>
                                      </p:tavLst>
                                    </p:anim>
                                    <p:anim calcmode="lin" valueType="num">
                                      <p:cBhvr>
                                        <p:cTn id="390" dur="1000"/>
                                        <p:tgtEl>
                                          <p:spTgt spid="46"/>
                                        </p:tgtEl>
                                        <p:attrNameLst>
                                          <p:attrName>ppt_y</p:attrName>
                                        </p:attrNameLst>
                                      </p:cBhvr>
                                      <p:tavLst>
                                        <p:tav tm="0">
                                          <p:val>
                                            <p:strVal val="ppt_y"/>
                                          </p:val>
                                        </p:tav>
                                        <p:tav tm="100000">
                                          <p:val>
                                            <p:strVal val="ppt_y"/>
                                          </p:val>
                                        </p:tav>
                                      </p:tavLst>
                                    </p:anim>
                                    <p:animEffect transition="out" filter="fade">
                                      <p:cBhvr>
                                        <p:cTn id="391" dur="1000"/>
                                        <p:tgtEl>
                                          <p:spTgt spid="46"/>
                                        </p:tgtEl>
                                      </p:cBhvr>
                                    </p:animEffect>
                                    <p:set>
                                      <p:cBhvr>
                                        <p:cTn id="392" dur="1" fill="hold">
                                          <p:stCondLst>
                                            <p:cond delay="999"/>
                                          </p:stCondLst>
                                        </p:cTn>
                                        <p:tgtEl>
                                          <p:spTgt spid="46"/>
                                        </p:tgtEl>
                                        <p:attrNameLst>
                                          <p:attrName>style.visibility</p:attrName>
                                        </p:attrNameLst>
                                      </p:cBhvr>
                                      <p:to>
                                        <p:strVal val="hidden"/>
                                      </p:to>
                                    </p:set>
                                  </p:childTnLst>
                                </p:cTn>
                              </p:par>
                              <p:par>
                                <p:cTn id="393" presetID="6" presetClass="emph" presetSubtype="0" repeatCount="3000" accel="50000" decel="50000" autoRev="1" fill="hold" grpId="1" nodeType="withEffect">
                                  <p:stCondLst>
                                    <p:cond delay="0"/>
                                  </p:stCondLst>
                                  <p:childTnLst>
                                    <p:animScale>
                                      <p:cBhvr>
                                        <p:cTn id="394" dur="200" fill="hold"/>
                                        <p:tgtEl>
                                          <p:spTgt spid="6"/>
                                        </p:tgtEl>
                                      </p:cBhvr>
                                      <p:by x="110000" y="110000"/>
                                    </p:animScale>
                                  </p:childTnLst>
                                </p:cTn>
                              </p:par>
                            </p:childTnLst>
                          </p:cTn>
                        </p:par>
                        <p:par>
                          <p:cTn id="395" fill="hold">
                            <p:stCondLst>
                              <p:cond delay="2510"/>
                            </p:stCondLst>
                            <p:childTnLst>
                              <p:par>
                                <p:cTn id="396" presetID="10" presetClass="entr" presetSubtype="0" fill="hold" nodeType="afterEffect">
                                  <p:stCondLst>
                                    <p:cond delay="0"/>
                                  </p:stCondLst>
                                  <p:childTnLst>
                                    <p:set>
                                      <p:cBhvr>
                                        <p:cTn id="397" dur="1" fill="hold">
                                          <p:stCondLst>
                                            <p:cond delay="0"/>
                                          </p:stCondLst>
                                        </p:cTn>
                                        <p:tgtEl>
                                          <p:spTgt spid="50"/>
                                        </p:tgtEl>
                                        <p:attrNameLst>
                                          <p:attrName>style.visibility</p:attrName>
                                        </p:attrNameLst>
                                      </p:cBhvr>
                                      <p:to>
                                        <p:strVal val="visible"/>
                                      </p:to>
                                    </p:set>
                                    <p:animEffect transition="in" filter="fade">
                                      <p:cBhvr>
                                        <p:cTn id="398" dur="500"/>
                                        <p:tgtEl>
                                          <p:spTgt spid="50"/>
                                        </p:tgtEl>
                                      </p:cBhvr>
                                    </p:animEffect>
                                  </p:childTnLst>
                                </p:cTn>
                              </p:par>
                              <p:par>
                                <p:cTn id="399" presetID="10" presetClass="entr" presetSubtype="0" fill="hold" nodeType="withEffect">
                                  <p:stCondLst>
                                    <p:cond delay="0"/>
                                  </p:stCondLst>
                                  <p:childTnLst>
                                    <p:set>
                                      <p:cBhvr>
                                        <p:cTn id="400" dur="1" fill="hold">
                                          <p:stCondLst>
                                            <p:cond delay="0"/>
                                          </p:stCondLst>
                                        </p:cTn>
                                        <p:tgtEl>
                                          <p:spTgt spid="47"/>
                                        </p:tgtEl>
                                        <p:attrNameLst>
                                          <p:attrName>style.visibility</p:attrName>
                                        </p:attrNameLst>
                                      </p:cBhvr>
                                      <p:to>
                                        <p:strVal val="visible"/>
                                      </p:to>
                                    </p:set>
                                    <p:animEffect transition="in" filter="fade">
                                      <p:cBhvr>
                                        <p:cTn id="401" dur="500"/>
                                        <p:tgtEl>
                                          <p:spTgt spid="47"/>
                                        </p:tgtEl>
                                      </p:cBhvr>
                                    </p:animEffect>
                                  </p:childTnLst>
                                </p:cTn>
                              </p:par>
                              <p:par>
                                <p:cTn id="402" presetID="10" presetClass="entr" presetSubtype="0" fill="hold" nodeType="withEffect">
                                  <p:stCondLst>
                                    <p:cond delay="250"/>
                                  </p:stCondLst>
                                  <p:childTnLst>
                                    <p:set>
                                      <p:cBhvr>
                                        <p:cTn id="403" dur="1" fill="hold">
                                          <p:stCondLst>
                                            <p:cond delay="0"/>
                                          </p:stCondLst>
                                        </p:cTn>
                                        <p:tgtEl>
                                          <p:spTgt spid="56"/>
                                        </p:tgtEl>
                                        <p:attrNameLst>
                                          <p:attrName>style.visibility</p:attrName>
                                        </p:attrNameLst>
                                      </p:cBhvr>
                                      <p:to>
                                        <p:strVal val="visible"/>
                                      </p:to>
                                    </p:set>
                                    <p:animEffect transition="in" filter="fade">
                                      <p:cBhvr>
                                        <p:cTn id="404" dur="500"/>
                                        <p:tgtEl>
                                          <p:spTgt spid="56"/>
                                        </p:tgtEl>
                                      </p:cBhvr>
                                    </p:animEffect>
                                  </p:childTnLst>
                                </p:cTn>
                              </p:par>
                              <p:par>
                                <p:cTn id="405" presetID="10" presetClass="entr" presetSubtype="0" fill="hold" nodeType="withEffect">
                                  <p:stCondLst>
                                    <p:cond delay="250"/>
                                  </p:stCondLst>
                                  <p:childTnLst>
                                    <p:set>
                                      <p:cBhvr>
                                        <p:cTn id="406" dur="1" fill="hold">
                                          <p:stCondLst>
                                            <p:cond delay="0"/>
                                          </p:stCondLst>
                                        </p:cTn>
                                        <p:tgtEl>
                                          <p:spTgt spid="53"/>
                                        </p:tgtEl>
                                        <p:attrNameLst>
                                          <p:attrName>style.visibility</p:attrName>
                                        </p:attrNameLst>
                                      </p:cBhvr>
                                      <p:to>
                                        <p:strVal val="visible"/>
                                      </p:to>
                                    </p:set>
                                    <p:animEffect transition="in" filter="fade">
                                      <p:cBhvr>
                                        <p:cTn id="407" dur="500"/>
                                        <p:tgtEl>
                                          <p:spTgt spid="53"/>
                                        </p:tgtEl>
                                      </p:cBhvr>
                                    </p:animEffect>
                                  </p:childTnLst>
                                </p:cTn>
                              </p:par>
                              <p:par>
                                <p:cTn id="408" presetID="10" presetClass="entr" presetSubtype="0" fill="hold" nodeType="withEffect">
                                  <p:stCondLst>
                                    <p:cond delay="500"/>
                                  </p:stCondLst>
                                  <p:childTnLst>
                                    <p:set>
                                      <p:cBhvr>
                                        <p:cTn id="409" dur="1" fill="hold">
                                          <p:stCondLst>
                                            <p:cond delay="0"/>
                                          </p:stCondLst>
                                        </p:cTn>
                                        <p:tgtEl>
                                          <p:spTgt spid="62"/>
                                        </p:tgtEl>
                                        <p:attrNameLst>
                                          <p:attrName>style.visibility</p:attrName>
                                        </p:attrNameLst>
                                      </p:cBhvr>
                                      <p:to>
                                        <p:strVal val="visible"/>
                                      </p:to>
                                    </p:set>
                                    <p:animEffect transition="in" filter="fade">
                                      <p:cBhvr>
                                        <p:cTn id="410" dur="500"/>
                                        <p:tgtEl>
                                          <p:spTgt spid="62"/>
                                        </p:tgtEl>
                                      </p:cBhvr>
                                    </p:animEffect>
                                  </p:childTnLst>
                                </p:cTn>
                              </p:par>
                              <p:par>
                                <p:cTn id="411" presetID="10" presetClass="entr" presetSubtype="0" fill="hold" nodeType="withEffect">
                                  <p:stCondLst>
                                    <p:cond delay="500"/>
                                  </p:stCondLst>
                                  <p:childTnLst>
                                    <p:set>
                                      <p:cBhvr>
                                        <p:cTn id="412" dur="1" fill="hold">
                                          <p:stCondLst>
                                            <p:cond delay="0"/>
                                          </p:stCondLst>
                                        </p:cTn>
                                        <p:tgtEl>
                                          <p:spTgt spid="59"/>
                                        </p:tgtEl>
                                        <p:attrNameLst>
                                          <p:attrName>style.visibility</p:attrName>
                                        </p:attrNameLst>
                                      </p:cBhvr>
                                      <p:to>
                                        <p:strVal val="visible"/>
                                      </p:to>
                                    </p:set>
                                    <p:animEffect transition="in" filter="fade">
                                      <p:cBhvr>
                                        <p:cTn id="413" dur="500"/>
                                        <p:tgtEl>
                                          <p:spTgt spid="59"/>
                                        </p:tgtEl>
                                      </p:cBhvr>
                                    </p:animEffect>
                                  </p:childTnLst>
                                </p:cTn>
                              </p:par>
                              <p:par>
                                <p:cTn id="414" presetID="10" presetClass="exit" presetSubtype="0" fill="hold" grpId="2" nodeType="withEffect">
                                  <p:stCondLst>
                                    <p:cond delay="0"/>
                                  </p:stCondLst>
                                  <p:childTnLst>
                                    <p:animEffect transition="out" filter="fade">
                                      <p:cBhvr>
                                        <p:cTn id="415" dur="500"/>
                                        <p:tgtEl>
                                          <p:spTgt spid="6"/>
                                        </p:tgtEl>
                                      </p:cBhvr>
                                    </p:animEffect>
                                    <p:set>
                                      <p:cBhvr>
                                        <p:cTn id="416"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5" grpId="0"/>
      <p:bldP spid="6" grpId="0" animBg="1"/>
      <p:bldP spid="6" grpId="1" animBg="1"/>
      <p:bldP spid="6" grpId="2" animBg="1"/>
      <p:bldP spid="7" grpId="0" animBg="1"/>
      <p:bldP spid="7" grpId="1" animBg="1"/>
      <p:bldP spid="8" grpId="0" animBg="1"/>
      <p:bldP spid="8" grpId="1" animBg="1"/>
      <p:bldP spid="9" grpId="0" animBg="1"/>
      <p:bldP spid="9" grpId="1" animBg="1"/>
      <p:bldP spid="10" grpId="0" animBg="1"/>
      <p:bldP spid="10" grpId="1" animBg="1"/>
      <p:bldP spid="11" grpId="0" animBg="1"/>
      <p:bldP spid="11" grpId="1" animBg="1"/>
      <p:bldP spid="12" grpId="0" animBg="1"/>
      <p:bldP spid="12" grpId="1" animBg="1"/>
      <p:bldP spid="13" grpId="0" animBg="1"/>
      <p:bldP spid="13" grpId="1" animBg="1"/>
      <p:bldP spid="14" grpId="0" animBg="1"/>
      <p:bldP spid="14" grpId="1" animBg="1"/>
      <p:bldP spid="15" grpId="0" animBg="1"/>
      <p:bldP spid="15" grpId="1" animBg="1"/>
      <p:bldP spid="16" grpId="0" animBg="1"/>
      <p:bldP spid="16" grpId="1" animBg="1"/>
      <p:bldP spid="17" grpId="0" animBg="1"/>
      <p:bldP spid="17" grpId="1" animBg="1"/>
      <p:bldP spid="18" grpId="0" animBg="1"/>
      <p:bldP spid="18" grpId="1" animBg="1"/>
      <p:bldP spid="19" grpId="0" animBg="1"/>
      <p:bldP spid="19" grpId="1" animBg="1"/>
      <p:bldP spid="20" grpId="0" animBg="1"/>
      <p:bldP spid="20" grpId="1" animBg="1"/>
      <p:bldP spid="21" grpId="0" animBg="1"/>
      <p:bldP spid="21" grpId="1" animBg="1"/>
      <p:bldP spid="22" grpId="0" animBg="1"/>
      <p:bldP spid="22" grpId="1" animBg="1"/>
      <p:bldP spid="23" grpId="0" animBg="1"/>
      <p:bldP spid="23" grpId="1" animBg="1"/>
      <p:bldP spid="24" grpId="0" animBg="1"/>
      <p:bldP spid="24" grpId="1"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P spid="34" grpId="0" animBg="1"/>
      <p:bldP spid="34" grpId="1" animBg="1"/>
      <p:bldP spid="35" grpId="0" animBg="1"/>
      <p:bldP spid="35" grpId="1" animBg="1"/>
      <p:bldP spid="36" grpId="0" animBg="1"/>
      <p:bldP spid="36" grpId="1" animBg="1"/>
      <p:bldP spid="37" grpId="0" animBg="1"/>
      <p:bldP spid="37" grpId="1" animBg="1"/>
      <p:bldP spid="38" grpId="0" animBg="1"/>
      <p:bldP spid="38" grpId="1" animBg="1"/>
      <p:bldP spid="39" grpId="0" animBg="1"/>
      <p:bldP spid="39" grpId="1" animBg="1"/>
      <p:bldP spid="40" grpId="0" animBg="1"/>
      <p:bldP spid="40" grpId="1" animBg="1"/>
      <p:bldP spid="41" grpId="0" animBg="1"/>
      <p:bldP spid="41" grpId="1" animBg="1"/>
      <p:bldP spid="42" grpId="0" animBg="1"/>
      <p:bldP spid="42" grpId="1" animBg="1"/>
      <p:bldP spid="43" grpId="0" animBg="1"/>
      <p:bldP spid="43" grpId="1" animBg="1"/>
      <p:bldP spid="44" grpId="0" animBg="1"/>
      <p:bldP spid="44" grpId="1" animBg="1"/>
      <p:bldP spid="45" grpId="0" animBg="1"/>
      <p:bldP spid="45" grpId="1" animBg="1"/>
      <p:bldP spid="46" grpId="0" animBg="1"/>
      <p:bldP spid="46" grpId="1" animBg="1"/>
    </p:bldLst>
  </p:timing>
</p:sld>
</file>

<file path=ppt/slides/slide6.xml><?xml version="1.0" encoding="utf-8"?>
<p:sld xmlns:a="http://schemas.openxmlformats.org/drawingml/2006/main" xmlns:r="http://schemas.openxmlformats.org/officeDocument/2006/relationships" xmlns:p="http://schemas.openxmlformats.org/presentationml/2006/main">
  <p:cSld>
    <p:bg>
      <p:bgPr>
        <a:pattFill prst="trellis">
          <a:fgClr>
            <a:schemeClr val="tx2">
              <a:lumMod val="20000"/>
              <a:lumOff val="80000"/>
            </a:schemeClr>
          </a:fgClr>
          <a:bgClr>
            <a:schemeClr val="bg1"/>
          </a:bgClr>
        </a:pattFill>
        <a:effectLst/>
      </p:bgPr>
    </p:bg>
    <p:spTree>
      <p:nvGrpSpPr>
        <p:cNvPr id="1" name=""/>
        <p:cNvGrpSpPr/>
        <p:nvPr/>
      </p:nvGrpSpPr>
      <p:grpSpPr>
        <a:xfrm>
          <a:off x="0" y="0"/>
          <a:ext cx="0" cy="0"/>
          <a:chOff x="0" y="0"/>
          <a:chExt cx="0" cy="0"/>
        </a:xfrm>
      </p:grpSpPr>
      <p:sp>
        <p:nvSpPr>
          <p:cNvPr id="2" name="矩形 1"/>
          <p:cNvSpPr/>
          <p:nvPr/>
        </p:nvSpPr>
        <p:spPr>
          <a:xfrm>
            <a:off x="360363" y="195263"/>
            <a:ext cx="360362" cy="360362"/>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 name="矩形 2"/>
          <p:cNvSpPr/>
          <p:nvPr/>
        </p:nvSpPr>
        <p:spPr>
          <a:xfrm>
            <a:off x="534988" y="342900"/>
            <a:ext cx="290512" cy="290513"/>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4" name="直接连接符 3"/>
          <p:cNvCxnSpPr/>
          <p:nvPr/>
        </p:nvCxnSpPr>
        <p:spPr>
          <a:xfrm>
            <a:off x="896938" y="608013"/>
            <a:ext cx="8212137"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标题 1"/>
          <p:cNvSpPr txBox="1">
            <a:spLocks/>
          </p:cNvSpPr>
          <p:nvPr/>
        </p:nvSpPr>
        <p:spPr bwMode="auto">
          <a:xfrm>
            <a:off x="1116013" y="95250"/>
            <a:ext cx="8229600" cy="565150"/>
          </a:xfrm>
          <a:prstGeom prst="rect">
            <a:avLst/>
          </a:prstGeom>
          <a:noFill/>
          <a:ln w="9525">
            <a:noFill/>
            <a:miter lim="800000"/>
            <a:headEnd/>
            <a:tailEnd/>
          </a:ln>
        </p:spPr>
        <p:txBody>
          <a:bodyPr/>
          <a:lstStyle/>
          <a:p>
            <a:r>
              <a:rPr lang="zh-CN" altLang="en-US" sz="2800" b="1">
                <a:solidFill>
                  <a:srgbClr val="0070C0"/>
                </a:solidFill>
                <a:latin typeface="微软雅黑" pitchFamily="34" charset="-122"/>
                <a:ea typeface="微软雅黑" pitchFamily="34" charset="-122"/>
              </a:rPr>
              <a:t>点击此处添加标题</a:t>
            </a:r>
          </a:p>
        </p:txBody>
      </p:sp>
      <p:pic>
        <p:nvPicPr>
          <p:cNvPr id="6" name="_effect"/>
          <p:cNvPicPr>
            <a:picLocks noChangeAspect="1" noChangeArrowheads="1"/>
          </p:cNvPicPr>
          <p:nvPr/>
        </p:nvPicPr>
        <p:blipFill>
          <a:blip r:embed="rId3">
            <a:lum bright="20000"/>
          </a:blip>
          <a:srcRect/>
          <a:stretch>
            <a:fillRect/>
          </a:stretch>
        </p:blipFill>
        <p:spPr bwMode="gray">
          <a:xfrm>
            <a:off x="2184400" y="4102100"/>
            <a:ext cx="2676525" cy="403225"/>
          </a:xfrm>
          <a:prstGeom prst="rect">
            <a:avLst/>
          </a:prstGeom>
          <a:noFill/>
          <a:ln w="9525">
            <a:noFill/>
            <a:miter lim="800000"/>
            <a:headEnd/>
            <a:tailEnd/>
          </a:ln>
        </p:spPr>
      </p:pic>
      <p:pic>
        <p:nvPicPr>
          <p:cNvPr id="7" name="_effect"/>
          <p:cNvPicPr>
            <a:picLocks noChangeAspect="1" noChangeArrowheads="1"/>
          </p:cNvPicPr>
          <p:nvPr/>
        </p:nvPicPr>
        <p:blipFill>
          <a:blip r:embed="rId3">
            <a:lum bright="20000"/>
          </a:blip>
          <a:srcRect/>
          <a:stretch>
            <a:fillRect/>
          </a:stretch>
        </p:blipFill>
        <p:spPr bwMode="gray">
          <a:xfrm>
            <a:off x="4510088" y="4102100"/>
            <a:ext cx="2678112" cy="403225"/>
          </a:xfrm>
          <a:prstGeom prst="rect">
            <a:avLst/>
          </a:prstGeom>
          <a:noFill/>
          <a:ln w="9525">
            <a:noFill/>
            <a:miter lim="800000"/>
            <a:headEnd/>
            <a:tailEnd/>
          </a:ln>
        </p:spPr>
      </p:pic>
      <p:sp>
        <p:nvSpPr>
          <p:cNvPr id="8" name="_color1"/>
          <p:cNvSpPr>
            <a:spLocks/>
          </p:cNvSpPr>
          <p:nvPr/>
        </p:nvSpPr>
        <p:spPr bwMode="gray">
          <a:xfrm>
            <a:off x="2401888" y="3514725"/>
            <a:ext cx="1098550" cy="719138"/>
          </a:xfrm>
          <a:custGeom>
            <a:avLst/>
            <a:gdLst/>
            <a:ahLst/>
            <a:cxnLst>
              <a:cxn ang="0">
                <a:pos x="367" y="174"/>
              </a:cxn>
              <a:cxn ang="0">
                <a:pos x="67" y="0"/>
              </a:cxn>
              <a:cxn ang="0">
                <a:pos x="42" y="36"/>
              </a:cxn>
              <a:cxn ang="0">
                <a:pos x="0" y="39"/>
              </a:cxn>
              <a:cxn ang="0">
                <a:pos x="367" y="252"/>
              </a:cxn>
              <a:cxn ang="0">
                <a:pos x="385" y="214"/>
              </a:cxn>
              <a:cxn ang="0">
                <a:pos x="367" y="174"/>
              </a:cxn>
            </a:cxnLst>
            <a:rect l="0" t="0" r="r" b="b"/>
            <a:pathLst>
              <a:path w="385" h="252">
                <a:moveTo>
                  <a:pt x="367" y="174"/>
                </a:moveTo>
                <a:cubicBezTo>
                  <a:pt x="240" y="169"/>
                  <a:pt x="130" y="101"/>
                  <a:pt x="67" y="0"/>
                </a:cubicBezTo>
                <a:cubicBezTo>
                  <a:pt x="42" y="36"/>
                  <a:pt x="42" y="36"/>
                  <a:pt x="42" y="36"/>
                </a:cubicBezTo>
                <a:cubicBezTo>
                  <a:pt x="0" y="39"/>
                  <a:pt x="0" y="39"/>
                  <a:pt x="0" y="39"/>
                </a:cubicBezTo>
                <a:cubicBezTo>
                  <a:pt x="76" y="163"/>
                  <a:pt x="212" y="247"/>
                  <a:pt x="367" y="252"/>
                </a:cubicBezTo>
                <a:cubicBezTo>
                  <a:pt x="385" y="214"/>
                  <a:pt x="385" y="214"/>
                  <a:pt x="385" y="214"/>
                </a:cubicBezTo>
                <a:lnTo>
                  <a:pt x="367" y="174"/>
                </a:lnTo>
                <a:close/>
              </a:path>
            </a:pathLst>
          </a:custGeom>
          <a:solidFill>
            <a:schemeClr val="accent1"/>
          </a:solidFill>
          <a:ln w="12700" cap="flat" cmpd="sng" algn="ctr">
            <a:noFill/>
            <a:prstDash val="solid"/>
            <a:round/>
            <a:headEnd type="none" w="sm" len="sm"/>
            <a:tailEnd type="none" w="sm" len="sm"/>
          </a:ln>
          <a:effectLst/>
        </p:spPr>
        <p:txBody>
          <a:bodyPr anchor="ctr"/>
          <a:lstStyle/>
          <a:p>
            <a:pPr algn="ctr">
              <a:defRPr/>
            </a:pPr>
            <a:endParaRPr lang="de-DE" altLang="zh-CN" sz="1100">
              <a:solidFill>
                <a:srgbClr val="C00000"/>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9" name="_color1"/>
          <p:cNvSpPr>
            <a:spLocks/>
          </p:cNvSpPr>
          <p:nvPr/>
        </p:nvSpPr>
        <p:spPr bwMode="gray">
          <a:xfrm>
            <a:off x="2403475" y="1687513"/>
            <a:ext cx="1050925" cy="709612"/>
          </a:xfrm>
          <a:custGeom>
            <a:avLst/>
            <a:gdLst/>
            <a:ahLst/>
            <a:cxnLst>
              <a:cxn ang="0">
                <a:pos x="68" y="249"/>
              </a:cxn>
              <a:cxn ang="0">
                <a:pos x="368" y="78"/>
              </a:cxn>
              <a:cxn ang="0">
                <a:pos x="350" y="39"/>
              </a:cxn>
              <a:cxn ang="0">
                <a:pos x="368" y="0"/>
              </a:cxn>
              <a:cxn ang="0">
                <a:pos x="0" y="211"/>
              </a:cxn>
              <a:cxn ang="0">
                <a:pos x="25" y="245"/>
              </a:cxn>
              <a:cxn ang="0">
                <a:pos x="68" y="249"/>
              </a:cxn>
            </a:cxnLst>
            <a:rect l="0" t="0" r="r" b="b"/>
            <a:pathLst>
              <a:path w="368" h="249">
                <a:moveTo>
                  <a:pt x="68" y="249"/>
                </a:moveTo>
                <a:cubicBezTo>
                  <a:pt x="132" y="149"/>
                  <a:pt x="242" y="82"/>
                  <a:pt x="368" y="78"/>
                </a:cubicBezTo>
                <a:cubicBezTo>
                  <a:pt x="350" y="39"/>
                  <a:pt x="350" y="39"/>
                  <a:pt x="350" y="39"/>
                </a:cubicBezTo>
                <a:cubicBezTo>
                  <a:pt x="368" y="0"/>
                  <a:pt x="368" y="0"/>
                  <a:pt x="368" y="0"/>
                </a:cubicBezTo>
                <a:cubicBezTo>
                  <a:pt x="212" y="4"/>
                  <a:pt x="77" y="87"/>
                  <a:pt x="0" y="211"/>
                </a:cubicBezTo>
                <a:cubicBezTo>
                  <a:pt x="25" y="245"/>
                  <a:pt x="25" y="245"/>
                  <a:pt x="25" y="245"/>
                </a:cubicBezTo>
                <a:lnTo>
                  <a:pt x="68" y="249"/>
                </a:lnTo>
                <a:close/>
              </a:path>
            </a:pathLst>
          </a:custGeom>
          <a:solidFill>
            <a:schemeClr val="accent1"/>
          </a:solidFill>
          <a:ln w="12700" cap="flat" cmpd="sng" algn="ctr">
            <a:noFill/>
            <a:prstDash val="solid"/>
            <a:round/>
            <a:headEnd type="none" w="sm" len="sm"/>
            <a:tailEnd type="none" w="sm" len="sm"/>
          </a:ln>
          <a:effectLst/>
        </p:spPr>
        <p:txBody>
          <a:bodyPr anchor="ctr"/>
          <a:lstStyle/>
          <a:p>
            <a:pPr algn="ctr">
              <a:defRPr/>
            </a:pPr>
            <a:endParaRPr lang="de-DE" altLang="zh-CN" sz="1100">
              <a:solidFill>
                <a:srgbClr val="C00000"/>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0" name="_color1"/>
          <p:cNvSpPr>
            <a:spLocks/>
          </p:cNvSpPr>
          <p:nvPr/>
        </p:nvSpPr>
        <p:spPr bwMode="gray">
          <a:xfrm>
            <a:off x="3476625" y="1687513"/>
            <a:ext cx="1098550" cy="720725"/>
          </a:xfrm>
          <a:custGeom>
            <a:avLst/>
            <a:gdLst/>
            <a:ahLst/>
            <a:cxnLst>
              <a:cxn ang="0">
                <a:pos x="19" y="78"/>
              </a:cxn>
              <a:cxn ang="0">
                <a:pos x="318" y="253"/>
              </a:cxn>
              <a:cxn ang="0">
                <a:pos x="343" y="216"/>
              </a:cxn>
              <a:cxn ang="0">
                <a:pos x="385" y="213"/>
              </a:cxn>
              <a:cxn ang="0">
                <a:pos x="18" y="0"/>
              </a:cxn>
              <a:cxn ang="0">
                <a:pos x="0" y="39"/>
              </a:cxn>
              <a:cxn ang="0">
                <a:pos x="19" y="78"/>
              </a:cxn>
            </a:cxnLst>
            <a:rect l="0" t="0" r="r" b="b"/>
            <a:pathLst>
              <a:path w="385" h="253">
                <a:moveTo>
                  <a:pt x="19" y="78"/>
                </a:moveTo>
                <a:cubicBezTo>
                  <a:pt x="145" y="83"/>
                  <a:pt x="255" y="151"/>
                  <a:pt x="318" y="253"/>
                </a:cubicBezTo>
                <a:cubicBezTo>
                  <a:pt x="343" y="216"/>
                  <a:pt x="343" y="216"/>
                  <a:pt x="343" y="216"/>
                </a:cubicBezTo>
                <a:cubicBezTo>
                  <a:pt x="385" y="213"/>
                  <a:pt x="385" y="213"/>
                  <a:pt x="385" y="213"/>
                </a:cubicBezTo>
                <a:cubicBezTo>
                  <a:pt x="309" y="88"/>
                  <a:pt x="173" y="4"/>
                  <a:pt x="18" y="0"/>
                </a:cubicBezTo>
                <a:cubicBezTo>
                  <a:pt x="0" y="39"/>
                  <a:pt x="0" y="39"/>
                  <a:pt x="0" y="39"/>
                </a:cubicBezTo>
                <a:lnTo>
                  <a:pt x="19" y="78"/>
                </a:lnTo>
                <a:close/>
              </a:path>
            </a:pathLst>
          </a:custGeom>
          <a:solidFill>
            <a:schemeClr val="accent1"/>
          </a:solidFill>
          <a:ln w="12700" cap="flat" cmpd="sng" algn="ctr">
            <a:noFill/>
            <a:prstDash val="solid"/>
            <a:round/>
            <a:headEnd type="none" w="sm" len="sm"/>
            <a:tailEnd type="none" w="sm" len="sm"/>
          </a:ln>
          <a:effectLst/>
        </p:spPr>
        <p:txBody>
          <a:bodyPr anchor="ctr"/>
          <a:lstStyle/>
          <a:p>
            <a:pPr algn="ctr">
              <a:defRPr/>
            </a:pPr>
            <a:endParaRPr lang="de-DE" altLang="zh-CN" sz="1100">
              <a:solidFill>
                <a:srgbClr val="C00000"/>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1" name="_color1"/>
          <p:cNvSpPr>
            <a:spLocks/>
          </p:cNvSpPr>
          <p:nvPr/>
        </p:nvSpPr>
        <p:spPr bwMode="gray">
          <a:xfrm>
            <a:off x="2212975" y="2351088"/>
            <a:ext cx="347663" cy="1212850"/>
          </a:xfrm>
          <a:custGeom>
            <a:avLst/>
            <a:gdLst/>
            <a:ahLst/>
            <a:cxnLst>
              <a:cxn ang="0">
                <a:pos x="120" y="385"/>
              </a:cxn>
              <a:cxn ang="0">
                <a:pos x="78" y="213"/>
              </a:cxn>
              <a:cxn ang="0">
                <a:pos x="122" y="39"/>
              </a:cxn>
              <a:cxn ang="0">
                <a:pos x="79" y="35"/>
              </a:cxn>
              <a:cxn ang="0">
                <a:pos x="54" y="0"/>
              </a:cxn>
              <a:cxn ang="0">
                <a:pos x="0" y="213"/>
              </a:cxn>
              <a:cxn ang="0">
                <a:pos x="53" y="425"/>
              </a:cxn>
              <a:cxn ang="0">
                <a:pos x="95" y="421"/>
              </a:cxn>
              <a:cxn ang="0">
                <a:pos x="120" y="385"/>
              </a:cxn>
            </a:cxnLst>
            <a:rect l="0" t="0" r="r" b="b"/>
            <a:pathLst>
              <a:path w="122" h="425">
                <a:moveTo>
                  <a:pt x="120" y="385"/>
                </a:moveTo>
                <a:cubicBezTo>
                  <a:pt x="93" y="334"/>
                  <a:pt x="78" y="275"/>
                  <a:pt x="78" y="213"/>
                </a:cubicBezTo>
                <a:cubicBezTo>
                  <a:pt x="78" y="150"/>
                  <a:pt x="94" y="91"/>
                  <a:pt x="122" y="39"/>
                </a:cubicBezTo>
                <a:cubicBezTo>
                  <a:pt x="79" y="35"/>
                  <a:pt x="79" y="35"/>
                  <a:pt x="79" y="35"/>
                </a:cubicBezTo>
                <a:cubicBezTo>
                  <a:pt x="54" y="0"/>
                  <a:pt x="54" y="0"/>
                  <a:pt x="54" y="0"/>
                </a:cubicBezTo>
                <a:cubicBezTo>
                  <a:pt x="19" y="64"/>
                  <a:pt x="0" y="136"/>
                  <a:pt x="0" y="213"/>
                </a:cubicBezTo>
                <a:cubicBezTo>
                  <a:pt x="0" y="290"/>
                  <a:pt x="19" y="362"/>
                  <a:pt x="53" y="425"/>
                </a:cubicBezTo>
                <a:cubicBezTo>
                  <a:pt x="95" y="421"/>
                  <a:pt x="95" y="421"/>
                  <a:pt x="95" y="421"/>
                </a:cubicBezTo>
                <a:lnTo>
                  <a:pt x="120" y="385"/>
                </a:lnTo>
                <a:close/>
              </a:path>
            </a:pathLst>
          </a:custGeom>
          <a:solidFill>
            <a:schemeClr val="accent1"/>
          </a:solidFill>
          <a:ln w="12700" cap="flat" cmpd="sng" algn="ctr">
            <a:noFill/>
            <a:prstDash val="solid"/>
            <a:round/>
            <a:headEnd type="none" w="sm" len="sm"/>
            <a:tailEnd type="none" w="sm" len="sm"/>
          </a:ln>
          <a:effectLst/>
        </p:spPr>
        <p:txBody>
          <a:bodyPr anchor="ctr"/>
          <a:lstStyle/>
          <a:p>
            <a:pPr algn="ctr">
              <a:defRPr/>
            </a:pPr>
            <a:endParaRPr lang="de-DE" altLang="zh-CN" sz="1100">
              <a:solidFill>
                <a:srgbClr val="C00000"/>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2" name="_color1"/>
          <p:cNvSpPr>
            <a:spLocks/>
          </p:cNvSpPr>
          <p:nvPr/>
        </p:nvSpPr>
        <p:spPr bwMode="gray">
          <a:xfrm>
            <a:off x="3522663" y="3524250"/>
            <a:ext cx="1047750" cy="709613"/>
          </a:xfrm>
          <a:custGeom>
            <a:avLst/>
            <a:gdLst/>
            <a:ahLst/>
            <a:cxnLst>
              <a:cxn ang="0">
                <a:pos x="299" y="0"/>
              </a:cxn>
              <a:cxn ang="0">
                <a:pos x="0" y="171"/>
              </a:cxn>
              <a:cxn ang="0">
                <a:pos x="18" y="211"/>
              </a:cxn>
              <a:cxn ang="0">
                <a:pos x="0" y="249"/>
              </a:cxn>
              <a:cxn ang="0">
                <a:pos x="367" y="39"/>
              </a:cxn>
              <a:cxn ang="0">
                <a:pos x="342" y="4"/>
              </a:cxn>
              <a:cxn ang="0">
                <a:pos x="299" y="0"/>
              </a:cxn>
            </a:cxnLst>
            <a:rect l="0" t="0" r="r" b="b"/>
            <a:pathLst>
              <a:path w="367" h="249">
                <a:moveTo>
                  <a:pt x="299" y="0"/>
                </a:moveTo>
                <a:cubicBezTo>
                  <a:pt x="236" y="100"/>
                  <a:pt x="126" y="167"/>
                  <a:pt x="0" y="171"/>
                </a:cubicBezTo>
                <a:cubicBezTo>
                  <a:pt x="18" y="211"/>
                  <a:pt x="18" y="211"/>
                  <a:pt x="18" y="211"/>
                </a:cubicBezTo>
                <a:cubicBezTo>
                  <a:pt x="0" y="249"/>
                  <a:pt x="0" y="249"/>
                  <a:pt x="0" y="249"/>
                </a:cubicBezTo>
                <a:cubicBezTo>
                  <a:pt x="155" y="245"/>
                  <a:pt x="290" y="162"/>
                  <a:pt x="367" y="39"/>
                </a:cubicBezTo>
                <a:cubicBezTo>
                  <a:pt x="342" y="4"/>
                  <a:pt x="342" y="4"/>
                  <a:pt x="342" y="4"/>
                </a:cubicBezTo>
                <a:lnTo>
                  <a:pt x="299" y="0"/>
                </a:lnTo>
                <a:close/>
              </a:path>
            </a:pathLst>
          </a:custGeom>
          <a:solidFill>
            <a:schemeClr val="accent1"/>
          </a:solidFill>
          <a:ln w="12700" cap="flat" cmpd="sng" algn="ctr">
            <a:noFill/>
            <a:prstDash val="solid"/>
            <a:round/>
            <a:headEnd type="none" w="sm" len="sm"/>
            <a:tailEnd type="none" w="sm" len="sm"/>
          </a:ln>
          <a:effectLst/>
        </p:spPr>
        <p:txBody>
          <a:bodyPr anchor="ctr"/>
          <a:lstStyle/>
          <a:p>
            <a:pPr algn="ctr">
              <a:defRPr/>
            </a:pPr>
            <a:endParaRPr lang="de-DE" altLang="zh-CN" sz="1100">
              <a:solidFill>
                <a:srgbClr val="C00000"/>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3" name="_color1"/>
          <p:cNvSpPr>
            <a:spLocks/>
          </p:cNvSpPr>
          <p:nvPr/>
        </p:nvSpPr>
        <p:spPr bwMode="gray">
          <a:xfrm>
            <a:off x="4729163" y="1687513"/>
            <a:ext cx="1096962" cy="717550"/>
          </a:xfrm>
          <a:custGeom>
            <a:avLst/>
            <a:gdLst/>
            <a:ahLst/>
            <a:cxnLst>
              <a:cxn ang="0">
                <a:pos x="367" y="0"/>
              </a:cxn>
              <a:cxn ang="0">
                <a:pos x="0" y="213"/>
              </a:cxn>
              <a:cxn ang="0">
                <a:pos x="41" y="216"/>
              </a:cxn>
              <a:cxn ang="0">
                <a:pos x="67" y="252"/>
              </a:cxn>
              <a:cxn ang="0">
                <a:pos x="367" y="78"/>
              </a:cxn>
              <a:cxn ang="0">
                <a:pos x="385" y="40"/>
              </a:cxn>
              <a:cxn ang="0">
                <a:pos x="367" y="0"/>
              </a:cxn>
            </a:cxnLst>
            <a:rect l="0" t="0" r="r" b="b"/>
            <a:pathLst>
              <a:path w="385" h="252">
                <a:moveTo>
                  <a:pt x="367" y="0"/>
                </a:moveTo>
                <a:cubicBezTo>
                  <a:pt x="211" y="4"/>
                  <a:pt x="76" y="88"/>
                  <a:pt x="0" y="213"/>
                </a:cubicBezTo>
                <a:cubicBezTo>
                  <a:pt x="41" y="216"/>
                  <a:pt x="41" y="216"/>
                  <a:pt x="41" y="216"/>
                </a:cubicBezTo>
                <a:cubicBezTo>
                  <a:pt x="67" y="252"/>
                  <a:pt x="67" y="252"/>
                  <a:pt x="67" y="252"/>
                </a:cubicBezTo>
                <a:cubicBezTo>
                  <a:pt x="130" y="151"/>
                  <a:pt x="240" y="82"/>
                  <a:pt x="367" y="78"/>
                </a:cubicBezTo>
                <a:cubicBezTo>
                  <a:pt x="385" y="40"/>
                  <a:pt x="385" y="40"/>
                  <a:pt x="385" y="40"/>
                </a:cubicBezTo>
                <a:lnTo>
                  <a:pt x="367" y="0"/>
                </a:lnTo>
                <a:close/>
              </a:path>
            </a:pathLst>
          </a:custGeom>
          <a:solidFill>
            <a:schemeClr val="accent2"/>
          </a:solidFill>
          <a:ln w="12700" cap="flat" cmpd="sng" algn="ctr">
            <a:noFill/>
            <a:prstDash val="solid"/>
            <a:round/>
            <a:headEnd type="none" w="sm" len="sm"/>
            <a:tailEnd type="none" w="sm" len="sm"/>
          </a:ln>
          <a:effectLst/>
        </p:spPr>
        <p:txBody>
          <a:bodyPr anchor="ctr"/>
          <a:lstStyle/>
          <a:p>
            <a:pPr algn="ctr">
              <a:defRPr/>
            </a:pPr>
            <a:endParaRPr lang="de-DE" altLang="zh-CN" sz="1100">
              <a:solidFill>
                <a:srgbClr val="C00000"/>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4" name="_color1"/>
          <p:cNvSpPr>
            <a:spLocks/>
          </p:cNvSpPr>
          <p:nvPr/>
        </p:nvSpPr>
        <p:spPr bwMode="gray">
          <a:xfrm>
            <a:off x="5849938" y="1687513"/>
            <a:ext cx="1049337" cy="709612"/>
          </a:xfrm>
          <a:custGeom>
            <a:avLst/>
            <a:gdLst/>
            <a:ahLst/>
            <a:cxnLst>
              <a:cxn ang="0">
                <a:pos x="368" y="211"/>
              </a:cxn>
              <a:cxn ang="0">
                <a:pos x="0" y="0"/>
              </a:cxn>
              <a:cxn ang="0">
                <a:pos x="18" y="40"/>
              </a:cxn>
              <a:cxn ang="0">
                <a:pos x="0" y="78"/>
              </a:cxn>
              <a:cxn ang="0">
                <a:pos x="300" y="249"/>
              </a:cxn>
              <a:cxn ang="0">
                <a:pos x="343" y="245"/>
              </a:cxn>
              <a:cxn ang="0">
                <a:pos x="368" y="211"/>
              </a:cxn>
            </a:cxnLst>
            <a:rect l="0" t="0" r="r" b="b"/>
            <a:pathLst>
              <a:path w="368" h="249">
                <a:moveTo>
                  <a:pt x="368" y="211"/>
                </a:moveTo>
                <a:cubicBezTo>
                  <a:pt x="291" y="87"/>
                  <a:pt x="155" y="4"/>
                  <a:pt x="0" y="0"/>
                </a:cubicBezTo>
                <a:cubicBezTo>
                  <a:pt x="18" y="40"/>
                  <a:pt x="18" y="40"/>
                  <a:pt x="18" y="40"/>
                </a:cubicBezTo>
                <a:cubicBezTo>
                  <a:pt x="0" y="78"/>
                  <a:pt x="0" y="78"/>
                  <a:pt x="0" y="78"/>
                </a:cubicBezTo>
                <a:cubicBezTo>
                  <a:pt x="126" y="82"/>
                  <a:pt x="236" y="149"/>
                  <a:pt x="300" y="249"/>
                </a:cubicBezTo>
                <a:cubicBezTo>
                  <a:pt x="343" y="245"/>
                  <a:pt x="343" y="245"/>
                  <a:pt x="343" y="245"/>
                </a:cubicBezTo>
                <a:lnTo>
                  <a:pt x="368" y="211"/>
                </a:lnTo>
                <a:close/>
              </a:path>
            </a:pathLst>
          </a:custGeom>
          <a:solidFill>
            <a:schemeClr val="accent2"/>
          </a:solidFill>
          <a:ln w="12700" cap="flat" cmpd="sng" algn="ctr">
            <a:noFill/>
            <a:prstDash val="solid"/>
            <a:round/>
            <a:headEnd type="none" w="sm" len="sm"/>
            <a:tailEnd type="none" w="sm" len="sm"/>
          </a:ln>
          <a:effectLst/>
        </p:spPr>
        <p:txBody>
          <a:bodyPr anchor="ctr"/>
          <a:lstStyle/>
          <a:p>
            <a:pPr algn="ctr">
              <a:defRPr/>
            </a:pPr>
            <a:endParaRPr lang="de-DE" altLang="zh-CN" sz="1100">
              <a:solidFill>
                <a:srgbClr val="C00000"/>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5" name="_color1"/>
          <p:cNvSpPr>
            <a:spLocks/>
          </p:cNvSpPr>
          <p:nvPr/>
        </p:nvSpPr>
        <p:spPr bwMode="gray">
          <a:xfrm>
            <a:off x="4732338" y="3524250"/>
            <a:ext cx="1052512" cy="709613"/>
          </a:xfrm>
          <a:custGeom>
            <a:avLst/>
            <a:gdLst/>
            <a:ahLst/>
            <a:cxnLst>
              <a:cxn ang="0">
                <a:pos x="369" y="171"/>
              </a:cxn>
              <a:cxn ang="0">
                <a:pos x="68" y="0"/>
              </a:cxn>
              <a:cxn ang="0">
                <a:pos x="26" y="4"/>
              </a:cxn>
              <a:cxn ang="0">
                <a:pos x="0" y="39"/>
              </a:cxn>
              <a:cxn ang="0">
                <a:pos x="368" y="249"/>
              </a:cxn>
              <a:cxn ang="0">
                <a:pos x="351" y="211"/>
              </a:cxn>
              <a:cxn ang="0">
                <a:pos x="369" y="171"/>
              </a:cxn>
            </a:cxnLst>
            <a:rect l="0" t="0" r="r" b="b"/>
            <a:pathLst>
              <a:path w="369" h="249">
                <a:moveTo>
                  <a:pt x="369" y="171"/>
                </a:moveTo>
                <a:cubicBezTo>
                  <a:pt x="242" y="167"/>
                  <a:pt x="132" y="100"/>
                  <a:pt x="68" y="0"/>
                </a:cubicBezTo>
                <a:cubicBezTo>
                  <a:pt x="26" y="4"/>
                  <a:pt x="26" y="4"/>
                  <a:pt x="26" y="4"/>
                </a:cubicBezTo>
                <a:cubicBezTo>
                  <a:pt x="0" y="39"/>
                  <a:pt x="0" y="39"/>
                  <a:pt x="0" y="39"/>
                </a:cubicBezTo>
                <a:cubicBezTo>
                  <a:pt x="78" y="162"/>
                  <a:pt x="213" y="245"/>
                  <a:pt x="368" y="249"/>
                </a:cubicBezTo>
                <a:cubicBezTo>
                  <a:pt x="351" y="211"/>
                  <a:pt x="351" y="211"/>
                  <a:pt x="351" y="211"/>
                </a:cubicBezTo>
                <a:lnTo>
                  <a:pt x="369" y="171"/>
                </a:lnTo>
                <a:close/>
              </a:path>
            </a:pathLst>
          </a:custGeom>
          <a:solidFill>
            <a:schemeClr val="accent2"/>
          </a:solidFill>
          <a:ln w="12700" cap="flat" cmpd="sng" algn="ctr">
            <a:noFill/>
            <a:prstDash val="solid"/>
            <a:round/>
            <a:headEnd type="none" w="sm" len="sm"/>
            <a:tailEnd type="none" w="sm" len="sm"/>
          </a:ln>
          <a:effectLst/>
        </p:spPr>
        <p:txBody>
          <a:bodyPr anchor="ctr"/>
          <a:lstStyle/>
          <a:p>
            <a:pPr algn="ctr">
              <a:defRPr/>
            </a:pPr>
            <a:endParaRPr lang="de-DE" altLang="zh-CN" sz="1100">
              <a:solidFill>
                <a:srgbClr val="C00000"/>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6" name="_color1"/>
          <p:cNvSpPr>
            <a:spLocks/>
          </p:cNvSpPr>
          <p:nvPr/>
        </p:nvSpPr>
        <p:spPr bwMode="gray">
          <a:xfrm>
            <a:off x="5807075" y="3514725"/>
            <a:ext cx="1095375" cy="719138"/>
          </a:xfrm>
          <a:custGeom>
            <a:avLst/>
            <a:gdLst/>
            <a:ahLst/>
            <a:cxnLst>
              <a:cxn ang="0">
                <a:pos x="316" y="0"/>
              </a:cxn>
              <a:cxn ang="0">
                <a:pos x="18" y="174"/>
              </a:cxn>
              <a:cxn ang="0">
                <a:pos x="0" y="214"/>
              </a:cxn>
              <a:cxn ang="0">
                <a:pos x="18" y="252"/>
              </a:cxn>
              <a:cxn ang="0">
                <a:pos x="384" y="39"/>
              </a:cxn>
              <a:cxn ang="0">
                <a:pos x="342" y="36"/>
              </a:cxn>
              <a:cxn ang="0">
                <a:pos x="316" y="0"/>
              </a:cxn>
            </a:cxnLst>
            <a:rect l="0" t="0" r="r" b="b"/>
            <a:pathLst>
              <a:path w="384" h="252">
                <a:moveTo>
                  <a:pt x="316" y="0"/>
                </a:moveTo>
                <a:cubicBezTo>
                  <a:pt x="254" y="101"/>
                  <a:pt x="144" y="169"/>
                  <a:pt x="18" y="174"/>
                </a:cubicBezTo>
                <a:cubicBezTo>
                  <a:pt x="0" y="214"/>
                  <a:pt x="0" y="214"/>
                  <a:pt x="0" y="214"/>
                </a:cubicBezTo>
                <a:cubicBezTo>
                  <a:pt x="18" y="252"/>
                  <a:pt x="18" y="252"/>
                  <a:pt x="18" y="252"/>
                </a:cubicBezTo>
                <a:cubicBezTo>
                  <a:pt x="173" y="247"/>
                  <a:pt x="307" y="163"/>
                  <a:pt x="384" y="39"/>
                </a:cubicBezTo>
                <a:cubicBezTo>
                  <a:pt x="342" y="36"/>
                  <a:pt x="342" y="36"/>
                  <a:pt x="342" y="36"/>
                </a:cubicBezTo>
                <a:lnTo>
                  <a:pt x="316" y="0"/>
                </a:lnTo>
                <a:close/>
              </a:path>
            </a:pathLst>
          </a:custGeom>
          <a:solidFill>
            <a:schemeClr val="accent2"/>
          </a:solidFill>
          <a:ln w="12700" cap="flat" cmpd="sng" algn="ctr">
            <a:noFill/>
            <a:prstDash val="solid"/>
            <a:round/>
            <a:headEnd type="none" w="sm" len="sm"/>
            <a:tailEnd type="none" w="sm" len="sm"/>
          </a:ln>
          <a:effectLst/>
        </p:spPr>
        <p:txBody>
          <a:bodyPr anchor="ctr"/>
          <a:lstStyle/>
          <a:p>
            <a:pPr algn="ctr">
              <a:defRPr/>
            </a:pPr>
            <a:endParaRPr lang="de-DE" altLang="zh-CN" sz="1100">
              <a:solidFill>
                <a:srgbClr val="C00000"/>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7" name="_color1"/>
          <p:cNvSpPr>
            <a:spLocks/>
          </p:cNvSpPr>
          <p:nvPr/>
        </p:nvSpPr>
        <p:spPr bwMode="gray">
          <a:xfrm>
            <a:off x="6742113" y="2355850"/>
            <a:ext cx="347662" cy="1208088"/>
          </a:xfrm>
          <a:custGeom>
            <a:avLst/>
            <a:gdLst/>
            <a:ahLst/>
            <a:cxnLst>
              <a:cxn ang="0">
                <a:pos x="69" y="424"/>
              </a:cxn>
              <a:cxn ang="0">
                <a:pos x="122" y="212"/>
              </a:cxn>
              <a:cxn ang="0">
                <a:pos x="68" y="0"/>
              </a:cxn>
              <a:cxn ang="0">
                <a:pos x="43" y="34"/>
              </a:cxn>
              <a:cxn ang="0">
                <a:pos x="0" y="38"/>
              </a:cxn>
              <a:cxn ang="0">
                <a:pos x="44" y="212"/>
              </a:cxn>
              <a:cxn ang="0">
                <a:pos x="2" y="384"/>
              </a:cxn>
              <a:cxn ang="0">
                <a:pos x="27" y="420"/>
              </a:cxn>
              <a:cxn ang="0">
                <a:pos x="69" y="424"/>
              </a:cxn>
            </a:cxnLst>
            <a:rect l="0" t="0" r="r" b="b"/>
            <a:pathLst>
              <a:path w="122" h="424">
                <a:moveTo>
                  <a:pt x="69" y="424"/>
                </a:moveTo>
                <a:cubicBezTo>
                  <a:pt x="103" y="361"/>
                  <a:pt x="122" y="289"/>
                  <a:pt x="122" y="212"/>
                </a:cubicBezTo>
                <a:cubicBezTo>
                  <a:pt x="122" y="135"/>
                  <a:pt x="102" y="63"/>
                  <a:pt x="68" y="0"/>
                </a:cubicBezTo>
                <a:cubicBezTo>
                  <a:pt x="43" y="34"/>
                  <a:pt x="43" y="34"/>
                  <a:pt x="43" y="34"/>
                </a:cubicBezTo>
                <a:cubicBezTo>
                  <a:pt x="0" y="38"/>
                  <a:pt x="0" y="38"/>
                  <a:pt x="0" y="38"/>
                </a:cubicBezTo>
                <a:cubicBezTo>
                  <a:pt x="28" y="90"/>
                  <a:pt x="44" y="149"/>
                  <a:pt x="44" y="212"/>
                </a:cubicBezTo>
                <a:cubicBezTo>
                  <a:pt x="44" y="274"/>
                  <a:pt x="29" y="333"/>
                  <a:pt x="2" y="384"/>
                </a:cubicBezTo>
                <a:cubicBezTo>
                  <a:pt x="27" y="420"/>
                  <a:pt x="27" y="420"/>
                  <a:pt x="27" y="420"/>
                </a:cubicBezTo>
                <a:lnTo>
                  <a:pt x="69" y="424"/>
                </a:lnTo>
                <a:close/>
              </a:path>
            </a:pathLst>
          </a:custGeom>
          <a:solidFill>
            <a:schemeClr val="accent2"/>
          </a:solidFill>
          <a:ln w="12700" cap="flat" cmpd="sng" algn="ctr">
            <a:noFill/>
            <a:prstDash val="solid"/>
            <a:round/>
            <a:headEnd type="none" w="sm" len="sm"/>
            <a:tailEnd type="none" w="sm" len="sm"/>
          </a:ln>
          <a:effectLst/>
        </p:spPr>
        <p:txBody>
          <a:bodyPr anchor="ctr"/>
          <a:lstStyle/>
          <a:p>
            <a:pPr algn="ctr">
              <a:defRPr/>
            </a:pPr>
            <a:endParaRPr lang="de-DE" altLang="zh-CN" sz="1100">
              <a:solidFill>
                <a:srgbClr val="C00000"/>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8" name="_color1"/>
          <p:cNvSpPr>
            <a:spLocks/>
          </p:cNvSpPr>
          <p:nvPr/>
        </p:nvSpPr>
        <p:spPr bwMode="gray">
          <a:xfrm>
            <a:off x="4421188" y="2360613"/>
            <a:ext cx="466725" cy="1209675"/>
          </a:xfrm>
          <a:custGeom>
            <a:avLst/>
            <a:gdLst/>
            <a:ahLst/>
            <a:cxnLst>
              <a:cxn ang="0">
                <a:pos x="164" y="385"/>
              </a:cxn>
              <a:cxn ang="0">
                <a:pos x="120" y="210"/>
              </a:cxn>
              <a:cxn ang="0">
                <a:pos x="81" y="28"/>
              </a:cxn>
              <a:cxn ang="0">
                <a:pos x="67" y="0"/>
              </a:cxn>
              <a:cxn ang="0">
                <a:pos x="26" y="3"/>
              </a:cxn>
              <a:cxn ang="0">
                <a:pos x="0" y="40"/>
              </a:cxn>
              <a:cxn ang="0">
                <a:pos x="42" y="210"/>
              </a:cxn>
              <a:cxn ang="0">
                <a:pos x="81" y="393"/>
              </a:cxn>
              <a:cxn ang="0">
                <a:pos x="96" y="424"/>
              </a:cxn>
              <a:cxn ang="0">
                <a:pos x="122" y="389"/>
              </a:cxn>
              <a:cxn ang="0">
                <a:pos x="164" y="385"/>
              </a:cxn>
            </a:cxnLst>
            <a:rect l="0" t="0" r="r" b="b"/>
            <a:pathLst>
              <a:path w="164" h="424">
                <a:moveTo>
                  <a:pt x="164" y="385"/>
                </a:moveTo>
                <a:cubicBezTo>
                  <a:pt x="136" y="333"/>
                  <a:pt x="120" y="274"/>
                  <a:pt x="120" y="210"/>
                </a:cubicBezTo>
                <a:cubicBezTo>
                  <a:pt x="120" y="145"/>
                  <a:pt x="106" y="83"/>
                  <a:pt x="81" y="28"/>
                </a:cubicBezTo>
                <a:cubicBezTo>
                  <a:pt x="77" y="18"/>
                  <a:pt x="72" y="9"/>
                  <a:pt x="67" y="0"/>
                </a:cubicBezTo>
                <a:cubicBezTo>
                  <a:pt x="26" y="3"/>
                  <a:pt x="26" y="3"/>
                  <a:pt x="26" y="3"/>
                </a:cubicBezTo>
                <a:cubicBezTo>
                  <a:pt x="0" y="40"/>
                  <a:pt x="0" y="40"/>
                  <a:pt x="0" y="40"/>
                </a:cubicBezTo>
                <a:cubicBezTo>
                  <a:pt x="27" y="91"/>
                  <a:pt x="42" y="149"/>
                  <a:pt x="42" y="210"/>
                </a:cubicBezTo>
                <a:cubicBezTo>
                  <a:pt x="42" y="275"/>
                  <a:pt x="56" y="337"/>
                  <a:pt x="81" y="393"/>
                </a:cubicBezTo>
                <a:cubicBezTo>
                  <a:pt x="86" y="404"/>
                  <a:pt x="91" y="414"/>
                  <a:pt x="96" y="424"/>
                </a:cubicBezTo>
                <a:cubicBezTo>
                  <a:pt x="122" y="389"/>
                  <a:pt x="122" y="389"/>
                  <a:pt x="122" y="389"/>
                </a:cubicBezTo>
                <a:lnTo>
                  <a:pt x="164" y="385"/>
                </a:lnTo>
                <a:close/>
              </a:path>
            </a:pathLst>
          </a:custGeom>
          <a:solidFill>
            <a:schemeClr val="accent1"/>
          </a:solidFill>
          <a:ln w="12700" cap="flat" cmpd="sng" algn="ctr">
            <a:noFill/>
            <a:prstDash val="solid"/>
            <a:round/>
            <a:headEnd type="none" w="sm" len="sm"/>
            <a:tailEnd type="none" w="sm" len="sm"/>
          </a:ln>
          <a:effectLst/>
        </p:spPr>
        <p:txBody>
          <a:bodyPr anchor="ctr"/>
          <a:lstStyle/>
          <a:p>
            <a:pPr algn="ctr">
              <a:defRPr/>
            </a:pPr>
            <a:endParaRPr lang="de-DE" altLang="zh-CN" sz="1100">
              <a:solidFill>
                <a:srgbClr val="C00000"/>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9" name="TextBox 18"/>
          <p:cNvSpPr txBox="1">
            <a:spLocks noChangeArrowheads="1"/>
          </p:cNvSpPr>
          <p:nvPr/>
        </p:nvSpPr>
        <p:spPr bwMode="auto">
          <a:xfrm>
            <a:off x="2387600" y="2400300"/>
            <a:ext cx="2179638" cy="1169988"/>
          </a:xfrm>
          <a:prstGeom prst="rect">
            <a:avLst/>
          </a:prstGeom>
          <a:noFill/>
          <a:ln w="9525">
            <a:noFill/>
            <a:miter lim="800000"/>
            <a:headEnd/>
            <a:tailEnd/>
          </a:ln>
        </p:spPr>
        <p:txBody>
          <a:bodyPr>
            <a:spAutoFit/>
          </a:bodyPr>
          <a:lstStyle/>
          <a:p>
            <a:pPr algn="ctr"/>
            <a:r>
              <a:rPr lang="zh-CN" altLang="en-US" sz="3500" b="1">
                <a:solidFill>
                  <a:srgbClr val="0070C0"/>
                </a:solidFill>
                <a:latin typeface="微软雅黑" pitchFamily="34" charset="-122"/>
                <a:ea typeface="微软雅黑" pitchFamily="34" charset="-122"/>
              </a:rPr>
              <a:t>单击</a:t>
            </a:r>
            <a:endParaRPr lang="en-US" altLang="zh-CN" sz="3500" b="1">
              <a:solidFill>
                <a:srgbClr val="0070C0"/>
              </a:solidFill>
              <a:latin typeface="微软雅黑" pitchFamily="34" charset="-122"/>
              <a:ea typeface="微软雅黑" pitchFamily="34" charset="-122"/>
            </a:endParaRPr>
          </a:p>
          <a:p>
            <a:pPr algn="ctr"/>
            <a:r>
              <a:rPr lang="zh-CN" altLang="en-US" sz="3500" b="1">
                <a:solidFill>
                  <a:srgbClr val="0070C0"/>
                </a:solidFill>
                <a:latin typeface="微软雅黑" pitchFamily="34" charset="-122"/>
                <a:ea typeface="微软雅黑" pitchFamily="34" charset="-122"/>
              </a:rPr>
              <a:t>添加</a:t>
            </a:r>
          </a:p>
        </p:txBody>
      </p:sp>
      <p:sp>
        <p:nvSpPr>
          <p:cNvPr id="20" name="TextBox 19"/>
          <p:cNvSpPr txBox="1">
            <a:spLocks noChangeArrowheads="1"/>
          </p:cNvSpPr>
          <p:nvPr/>
        </p:nvSpPr>
        <p:spPr bwMode="auto">
          <a:xfrm>
            <a:off x="4703763" y="2355850"/>
            <a:ext cx="2181225" cy="1169988"/>
          </a:xfrm>
          <a:prstGeom prst="rect">
            <a:avLst/>
          </a:prstGeom>
          <a:noFill/>
          <a:ln w="9525">
            <a:noFill/>
            <a:miter lim="800000"/>
            <a:headEnd/>
            <a:tailEnd/>
          </a:ln>
        </p:spPr>
        <p:txBody>
          <a:bodyPr>
            <a:spAutoFit/>
          </a:bodyPr>
          <a:lstStyle/>
          <a:p>
            <a:pPr algn="ctr"/>
            <a:r>
              <a:rPr lang="zh-CN" altLang="en-US" sz="3500" b="1">
                <a:solidFill>
                  <a:srgbClr val="0070C0"/>
                </a:solidFill>
                <a:latin typeface="微软雅黑" pitchFamily="34" charset="-122"/>
                <a:ea typeface="微软雅黑" pitchFamily="34" charset="-122"/>
              </a:rPr>
              <a:t>单击</a:t>
            </a:r>
            <a:endParaRPr lang="en-US" altLang="zh-CN" sz="3500" b="1">
              <a:solidFill>
                <a:srgbClr val="0070C0"/>
              </a:solidFill>
              <a:latin typeface="微软雅黑" pitchFamily="34" charset="-122"/>
              <a:ea typeface="微软雅黑" pitchFamily="34" charset="-122"/>
            </a:endParaRPr>
          </a:p>
          <a:p>
            <a:pPr algn="ctr"/>
            <a:r>
              <a:rPr lang="zh-CN" altLang="en-US" sz="3500" b="1">
                <a:solidFill>
                  <a:srgbClr val="0070C0"/>
                </a:solidFill>
                <a:latin typeface="微软雅黑" pitchFamily="34" charset="-122"/>
                <a:ea typeface="微软雅黑" pitchFamily="34" charset="-122"/>
              </a:rPr>
              <a:t>添加</a:t>
            </a:r>
          </a:p>
        </p:txBody>
      </p:sp>
      <p:sp>
        <p:nvSpPr>
          <p:cNvPr id="21" name="Text Box 40"/>
          <p:cNvSpPr txBox="1">
            <a:spLocks noChangeArrowheads="1"/>
          </p:cNvSpPr>
          <p:nvPr/>
        </p:nvSpPr>
        <p:spPr bwMode="gray">
          <a:xfrm>
            <a:off x="290513" y="4430713"/>
            <a:ext cx="3254375" cy="609600"/>
          </a:xfrm>
          <a:prstGeom prst="rect">
            <a:avLst/>
          </a:prstGeom>
          <a:noFill/>
          <a:ln w="9525">
            <a:noFill/>
            <a:miter lim="800000"/>
            <a:headEnd/>
            <a:tailEnd/>
          </a:ln>
        </p:spPr>
        <p:txBody>
          <a:bodyPr>
            <a:spAutoFit/>
          </a:bodyPr>
          <a:lstStyle/>
          <a:p>
            <a:pPr fontAlgn="auto">
              <a:lnSpc>
                <a:spcPct val="120000"/>
              </a:lnSpc>
              <a:spcBef>
                <a:spcPts val="0"/>
              </a:spcBef>
              <a:spcAft>
                <a:spcPts val="0"/>
              </a:spcAft>
              <a:defRPr/>
            </a:pPr>
            <a:r>
              <a:rPr lang="zh-CN" altLang="en-US" sz="1400" kern="0" dirty="0">
                <a:solidFill>
                  <a:srgbClr val="000000"/>
                </a:solidFill>
                <a:latin typeface="微软雅黑" pitchFamily="34" charset="-122"/>
                <a:ea typeface="微软雅黑" pitchFamily="34" charset="-122"/>
              </a:rPr>
              <a:t>单击此处输入文字单击此处输入文字</a:t>
            </a:r>
          </a:p>
          <a:p>
            <a:pPr fontAlgn="auto">
              <a:lnSpc>
                <a:spcPct val="120000"/>
              </a:lnSpc>
              <a:spcBef>
                <a:spcPts val="0"/>
              </a:spcBef>
              <a:spcAft>
                <a:spcPts val="0"/>
              </a:spcAft>
              <a:defRPr/>
            </a:pPr>
            <a:r>
              <a:rPr lang="zh-CN" altLang="en-US" sz="1400" kern="0" dirty="0">
                <a:solidFill>
                  <a:srgbClr val="000000"/>
                </a:solidFill>
                <a:latin typeface="微软雅黑" pitchFamily="34" charset="-122"/>
                <a:ea typeface="微软雅黑" pitchFamily="34" charset="-122"/>
              </a:rPr>
              <a:t>单击此处输入文字单击此处输入文字</a:t>
            </a:r>
            <a:endParaRPr lang="zh-CN" altLang="en-US" sz="1400" kern="0" dirty="0">
              <a:solidFill>
                <a:srgbClr val="000000"/>
              </a:solidFill>
              <a:latin typeface="微软雅黑" pitchFamily="34" charset="-122"/>
              <a:ea typeface="微软雅黑" pitchFamily="34" charset="-122"/>
            </a:endParaRPr>
          </a:p>
        </p:txBody>
      </p:sp>
      <p:sp>
        <p:nvSpPr>
          <p:cNvPr id="22" name="Rectangle 11"/>
          <p:cNvSpPr>
            <a:spLocks noChangeArrowheads="1"/>
          </p:cNvSpPr>
          <p:nvPr/>
        </p:nvSpPr>
        <p:spPr bwMode="gray">
          <a:xfrm>
            <a:off x="363538" y="4054475"/>
            <a:ext cx="2500312" cy="358775"/>
          </a:xfrm>
          <a:prstGeom prst="rect">
            <a:avLst/>
          </a:prstGeom>
          <a:noFill/>
          <a:ln>
            <a:noFill/>
          </a:ln>
          <a:extLst/>
        </p:spPr>
        <p:txBody>
          <a:bodyPr lIns="0" tIns="0" rIns="0" bIns="0" anchor="ctr"/>
          <a:lstStyle/>
          <a:p>
            <a:pPr fontAlgn="auto">
              <a:lnSpc>
                <a:spcPct val="120000"/>
              </a:lnSpc>
              <a:spcBef>
                <a:spcPts val="0"/>
              </a:spcBef>
              <a:spcAft>
                <a:spcPts val="0"/>
              </a:spcAft>
              <a:defRPr/>
            </a:pPr>
            <a:r>
              <a:rPr lang="zh-CN" altLang="en-US" sz="2000" b="1" kern="0" dirty="0">
                <a:solidFill>
                  <a:srgbClr val="000000"/>
                </a:solidFill>
                <a:latin typeface="微软雅黑" pitchFamily="34" charset="-122"/>
                <a:ea typeface="微软雅黑" pitchFamily="34" charset="-122"/>
              </a:rPr>
              <a:t>单击此处</a:t>
            </a:r>
            <a:r>
              <a:rPr lang="zh-CN" altLang="en-US" sz="2000" b="1" kern="0" dirty="0">
                <a:solidFill>
                  <a:srgbClr val="000000"/>
                </a:solidFill>
                <a:latin typeface="微软雅黑" pitchFamily="34" charset="-122"/>
                <a:ea typeface="微软雅黑" pitchFamily="34" charset="-122"/>
              </a:rPr>
              <a:t>输入小标题</a:t>
            </a:r>
            <a:endParaRPr lang="zh-CN" altLang="en-US" sz="2000" b="1" kern="0" dirty="0">
              <a:solidFill>
                <a:srgbClr val="000000"/>
              </a:solidFill>
              <a:latin typeface="微软雅黑" pitchFamily="34" charset="-122"/>
              <a:ea typeface="微软雅黑" pitchFamily="34" charset="-122"/>
            </a:endParaRPr>
          </a:p>
        </p:txBody>
      </p:sp>
      <p:sp>
        <p:nvSpPr>
          <p:cNvPr id="23" name="Text Box 40"/>
          <p:cNvSpPr txBox="1">
            <a:spLocks noChangeArrowheads="1"/>
          </p:cNvSpPr>
          <p:nvPr/>
        </p:nvSpPr>
        <p:spPr bwMode="gray">
          <a:xfrm>
            <a:off x="5637213" y="1076325"/>
            <a:ext cx="3255962" cy="609600"/>
          </a:xfrm>
          <a:prstGeom prst="rect">
            <a:avLst/>
          </a:prstGeom>
          <a:noFill/>
          <a:ln w="9525">
            <a:noFill/>
            <a:miter lim="800000"/>
            <a:headEnd/>
            <a:tailEnd/>
          </a:ln>
        </p:spPr>
        <p:txBody>
          <a:bodyPr>
            <a:spAutoFit/>
          </a:bodyPr>
          <a:lstStyle/>
          <a:p>
            <a:pPr algn="r" fontAlgn="auto">
              <a:lnSpc>
                <a:spcPct val="120000"/>
              </a:lnSpc>
              <a:spcBef>
                <a:spcPts val="0"/>
              </a:spcBef>
              <a:spcAft>
                <a:spcPts val="0"/>
              </a:spcAft>
              <a:defRPr/>
            </a:pPr>
            <a:r>
              <a:rPr lang="zh-CN" altLang="en-US" sz="1400" kern="0" dirty="0">
                <a:solidFill>
                  <a:srgbClr val="000000"/>
                </a:solidFill>
                <a:latin typeface="微软雅黑" pitchFamily="34" charset="-122"/>
                <a:ea typeface="微软雅黑" pitchFamily="34" charset="-122"/>
              </a:rPr>
              <a:t>单击此处输入文字单击此处输入文字</a:t>
            </a:r>
          </a:p>
          <a:p>
            <a:pPr algn="r" fontAlgn="auto">
              <a:lnSpc>
                <a:spcPct val="120000"/>
              </a:lnSpc>
              <a:spcBef>
                <a:spcPts val="0"/>
              </a:spcBef>
              <a:spcAft>
                <a:spcPts val="0"/>
              </a:spcAft>
              <a:defRPr/>
            </a:pPr>
            <a:r>
              <a:rPr lang="zh-CN" altLang="en-US" sz="1400" kern="0" dirty="0">
                <a:solidFill>
                  <a:srgbClr val="000000"/>
                </a:solidFill>
                <a:latin typeface="微软雅黑" pitchFamily="34" charset="-122"/>
                <a:ea typeface="微软雅黑" pitchFamily="34" charset="-122"/>
              </a:rPr>
              <a:t>单击此处输入文字单击此处输入文字</a:t>
            </a:r>
            <a:endParaRPr lang="zh-CN" altLang="en-US" sz="1400" kern="0" dirty="0">
              <a:solidFill>
                <a:srgbClr val="000000"/>
              </a:solidFill>
              <a:latin typeface="微软雅黑" pitchFamily="34" charset="-122"/>
              <a:ea typeface="微软雅黑" pitchFamily="34" charset="-122"/>
            </a:endParaRPr>
          </a:p>
        </p:txBody>
      </p:sp>
      <p:sp>
        <p:nvSpPr>
          <p:cNvPr id="24" name="Rectangle 11"/>
          <p:cNvSpPr>
            <a:spLocks noChangeArrowheads="1"/>
          </p:cNvSpPr>
          <p:nvPr/>
        </p:nvSpPr>
        <p:spPr bwMode="gray">
          <a:xfrm>
            <a:off x="6272213" y="700088"/>
            <a:ext cx="2500312" cy="358775"/>
          </a:xfrm>
          <a:prstGeom prst="rect">
            <a:avLst/>
          </a:prstGeom>
          <a:noFill/>
          <a:ln>
            <a:noFill/>
          </a:ln>
          <a:extLst/>
        </p:spPr>
        <p:txBody>
          <a:bodyPr lIns="0" tIns="0" rIns="0" bIns="0" anchor="ctr"/>
          <a:lstStyle/>
          <a:p>
            <a:pPr algn="r" fontAlgn="auto">
              <a:lnSpc>
                <a:spcPct val="120000"/>
              </a:lnSpc>
              <a:spcBef>
                <a:spcPts val="0"/>
              </a:spcBef>
              <a:spcAft>
                <a:spcPts val="0"/>
              </a:spcAft>
              <a:defRPr/>
            </a:pPr>
            <a:r>
              <a:rPr lang="zh-CN" altLang="en-US" sz="2000" b="1" kern="0" dirty="0">
                <a:solidFill>
                  <a:srgbClr val="000000"/>
                </a:solidFill>
                <a:latin typeface="微软雅黑" pitchFamily="34" charset="-122"/>
                <a:ea typeface="微软雅黑" pitchFamily="34" charset="-122"/>
              </a:rPr>
              <a:t>单击此处</a:t>
            </a:r>
            <a:r>
              <a:rPr lang="zh-CN" altLang="en-US" sz="2000" b="1" kern="0" dirty="0">
                <a:solidFill>
                  <a:srgbClr val="000000"/>
                </a:solidFill>
                <a:latin typeface="微软雅黑" pitchFamily="34" charset="-122"/>
                <a:ea typeface="微软雅黑" pitchFamily="34" charset="-122"/>
              </a:rPr>
              <a:t>输入小标题</a:t>
            </a:r>
            <a:endParaRPr lang="zh-CN" altLang="en-US" sz="2000" b="1" kern="0" dirty="0">
              <a:solidFill>
                <a:srgbClr val="000000"/>
              </a:solidFill>
              <a:latin typeface="微软雅黑" pitchFamily="34" charset="-122"/>
              <a:ea typeface="微软雅黑" pitchFamily="34" charset="-122"/>
            </a:endParaRPr>
          </a:p>
        </p:txBody>
      </p:sp>
    </p:spTree>
  </p:cSld>
  <p:clrMapOvr>
    <a:masterClrMapping/>
  </p:clrMapOvr>
  <p:transition spd="slow" advTm="0">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300" fill="hold"/>
                                        <p:tgtEl>
                                          <p:spTgt spid="2"/>
                                        </p:tgtEl>
                                        <p:attrNameLst>
                                          <p:attrName>ppt_w</p:attrName>
                                        </p:attrNameLst>
                                      </p:cBhvr>
                                      <p:tavLst>
                                        <p:tav tm="0">
                                          <p:val>
                                            <p:fltVal val="0"/>
                                          </p:val>
                                        </p:tav>
                                        <p:tav tm="100000">
                                          <p:val>
                                            <p:strVal val="#ppt_w"/>
                                          </p:val>
                                        </p:tav>
                                      </p:tavLst>
                                    </p:anim>
                                    <p:anim calcmode="lin" valueType="num">
                                      <p:cBhvr>
                                        <p:cTn id="8" dur="300" fill="hold"/>
                                        <p:tgtEl>
                                          <p:spTgt spid="2"/>
                                        </p:tgtEl>
                                        <p:attrNameLst>
                                          <p:attrName>ppt_h</p:attrName>
                                        </p:attrNameLst>
                                      </p:cBhvr>
                                      <p:tavLst>
                                        <p:tav tm="0">
                                          <p:val>
                                            <p:fltVal val="0"/>
                                          </p:val>
                                        </p:tav>
                                        <p:tav tm="100000">
                                          <p:val>
                                            <p:strVal val="#ppt_h"/>
                                          </p:val>
                                        </p:tav>
                                      </p:tavLst>
                                    </p:anim>
                                    <p:anim calcmode="lin" valueType="num">
                                      <p:cBhvr>
                                        <p:cTn id="9" dur="300" fill="hold"/>
                                        <p:tgtEl>
                                          <p:spTgt spid="2"/>
                                        </p:tgtEl>
                                        <p:attrNameLst>
                                          <p:attrName>style.rotation</p:attrName>
                                        </p:attrNameLst>
                                      </p:cBhvr>
                                      <p:tavLst>
                                        <p:tav tm="0">
                                          <p:val>
                                            <p:fltVal val="90"/>
                                          </p:val>
                                        </p:tav>
                                        <p:tav tm="100000">
                                          <p:val>
                                            <p:fltVal val="0"/>
                                          </p:val>
                                        </p:tav>
                                      </p:tavLst>
                                    </p:anim>
                                    <p:animEffect transition="in" filter="fade">
                                      <p:cBhvr>
                                        <p:cTn id="10" dur="300"/>
                                        <p:tgtEl>
                                          <p:spTgt spid="2"/>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300" fill="hold"/>
                                        <p:tgtEl>
                                          <p:spTgt spid="3"/>
                                        </p:tgtEl>
                                        <p:attrNameLst>
                                          <p:attrName>ppt_w</p:attrName>
                                        </p:attrNameLst>
                                      </p:cBhvr>
                                      <p:tavLst>
                                        <p:tav tm="0">
                                          <p:val>
                                            <p:fltVal val="0"/>
                                          </p:val>
                                        </p:tav>
                                        <p:tav tm="100000">
                                          <p:val>
                                            <p:strVal val="#ppt_w"/>
                                          </p:val>
                                        </p:tav>
                                      </p:tavLst>
                                    </p:anim>
                                    <p:anim calcmode="lin" valueType="num">
                                      <p:cBhvr>
                                        <p:cTn id="14" dur="300" fill="hold"/>
                                        <p:tgtEl>
                                          <p:spTgt spid="3"/>
                                        </p:tgtEl>
                                        <p:attrNameLst>
                                          <p:attrName>ppt_h</p:attrName>
                                        </p:attrNameLst>
                                      </p:cBhvr>
                                      <p:tavLst>
                                        <p:tav tm="0">
                                          <p:val>
                                            <p:fltVal val="0"/>
                                          </p:val>
                                        </p:tav>
                                        <p:tav tm="100000">
                                          <p:val>
                                            <p:strVal val="#ppt_h"/>
                                          </p:val>
                                        </p:tav>
                                      </p:tavLst>
                                    </p:anim>
                                    <p:anim calcmode="lin" valueType="num">
                                      <p:cBhvr>
                                        <p:cTn id="15" dur="300" fill="hold"/>
                                        <p:tgtEl>
                                          <p:spTgt spid="3"/>
                                        </p:tgtEl>
                                        <p:attrNameLst>
                                          <p:attrName>style.rotation</p:attrName>
                                        </p:attrNameLst>
                                      </p:cBhvr>
                                      <p:tavLst>
                                        <p:tav tm="0">
                                          <p:val>
                                            <p:fltVal val="90"/>
                                          </p:val>
                                        </p:tav>
                                        <p:tav tm="100000">
                                          <p:val>
                                            <p:fltVal val="0"/>
                                          </p:val>
                                        </p:tav>
                                      </p:tavLst>
                                    </p:anim>
                                    <p:animEffect transition="in" filter="fade">
                                      <p:cBhvr>
                                        <p:cTn id="16" dur="300"/>
                                        <p:tgtEl>
                                          <p:spTgt spid="3"/>
                                        </p:tgtEl>
                                      </p:cBhvr>
                                    </p:animEffect>
                                  </p:childTnLst>
                                </p:cTn>
                              </p:par>
                            </p:childTnLst>
                          </p:cTn>
                        </p:par>
                        <p:par>
                          <p:cTn id="17" fill="hold">
                            <p:stCondLst>
                              <p:cond delay="300"/>
                            </p:stCondLst>
                            <p:childTnLst>
                              <p:par>
                                <p:cTn id="18" presetID="22" presetClass="entr" presetSubtype="8"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left)">
                                      <p:cBhvr>
                                        <p:cTn id="20" dur="300"/>
                                        <p:tgtEl>
                                          <p:spTgt spid="4"/>
                                        </p:tgtEl>
                                      </p:cBhvr>
                                    </p:animEffect>
                                  </p:childTnLst>
                                </p:cTn>
                              </p:par>
                              <p:par>
                                <p:cTn id="21" presetID="41" presetClass="entr" presetSubtype="0" fill="hold" grpId="0" nodeType="withEffect">
                                  <p:stCondLst>
                                    <p:cond delay="0"/>
                                  </p:stCondLst>
                                  <p:iterate type="lt">
                                    <p:tmPct val="10000"/>
                                  </p:iterate>
                                  <p:childTnLst>
                                    <p:set>
                                      <p:cBhvr>
                                        <p:cTn id="22" dur="1" fill="hold">
                                          <p:stCondLst>
                                            <p:cond delay="0"/>
                                          </p:stCondLst>
                                        </p:cTn>
                                        <p:tgtEl>
                                          <p:spTgt spid="5"/>
                                        </p:tgtEl>
                                        <p:attrNameLst>
                                          <p:attrName>style.visibility</p:attrName>
                                        </p:attrNameLst>
                                      </p:cBhvr>
                                      <p:to>
                                        <p:strVal val="visible"/>
                                      </p:to>
                                    </p:set>
                                    <p:anim calcmode="lin" valueType="num">
                                      <p:cBhvr>
                                        <p:cTn id="23" dur="3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4" dur="300" fill="hold"/>
                                        <p:tgtEl>
                                          <p:spTgt spid="5"/>
                                        </p:tgtEl>
                                        <p:attrNameLst>
                                          <p:attrName>ppt_y</p:attrName>
                                        </p:attrNameLst>
                                      </p:cBhvr>
                                      <p:tavLst>
                                        <p:tav tm="0">
                                          <p:val>
                                            <p:strVal val="#ppt_y"/>
                                          </p:val>
                                        </p:tav>
                                        <p:tav tm="100000">
                                          <p:val>
                                            <p:strVal val="#ppt_y"/>
                                          </p:val>
                                        </p:tav>
                                      </p:tavLst>
                                    </p:anim>
                                    <p:anim calcmode="lin" valueType="num">
                                      <p:cBhvr>
                                        <p:cTn id="25" dur="3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6" dur="3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7" dur="300" tmFilter="0,0; .5, 1; 1, 1"/>
                                        <p:tgtEl>
                                          <p:spTgt spid="5"/>
                                        </p:tgtEl>
                                      </p:cBhvr>
                                    </p:animEffect>
                                  </p:childTnLst>
                                </p:cTn>
                              </p:par>
                            </p:childTnLst>
                          </p:cTn>
                        </p:par>
                        <p:par>
                          <p:cTn id="28" fill="hold">
                            <p:stCondLst>
                              <p:cond delay="810"/>
                            </p:stCondLst>
                            <p:childTnLst>
                              <p:par>
                                <p:cTn id="29" presetID="22" presetClass="entr" presetSubtype="8" fill="hold"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left)">
                                      <p:cBhvr>
                                        <p:cTn id="31" dur="100"/>
                                        <p:tgtEl>
                                          <p:spTgt spid="13"/>
                                        </p:tgtEl>
                                      </p:cBhvr>
                                    </p:animEffect>
                                  </p:childTnLst>
                                </p:cTn>
                              </p:par>
                            </p:childTnLst>
                          </p:cTn>
                        </p:par>
                        <p:par>
                          <p:cTn id="32" fill="hold">
                            <p:stCondLst>
                              <p:cond delay="910"/>
                            </p:stCondLst>
                            <p:childTnLst>
                              <p:par>
                                <p:cTn id="33" presetID="22" presetClass="entr" presetSubtype="8" fill="hold"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wipe(left)">
                                      <p:cBhvr>
                                        <p:cTn id="35" dur="100"/>
                                        <p:tgtEl>
                                          <p:spTgt spid="14"/>
                                        </p:tgtEl>
                                      </p:cBhvr>
                                    </p:animEffect>
                                  </p:childTnLst>
                                </p:cTn>
                              </p:par>
                            </p:childTnLst>
                          </p:cTn>
                        </p:par>
                        <p:par>
                          <p:cTn id="36" fill="hold">
                            <p:stCondLst>
                              <p:cond delay="1010"/>
                            </p:stCondLst>
                            <p:childTnLst>
                              <p:par>
                                <p:cTn id="37" presetID="22" presetClass="entr" presetSubtype="1" fill="hold" nodeType="after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wipe(up)">
                                      <p:cBhvr>
                                        <p:cTn id="39" dur="100"/>
                                        <p:tgtEl>
                                          <p:spTgt spid="17"/>
                                        </p:tgtEl>
                                      </p:cBhvr>
                                    </p:animEffect>
                                  </p:childTnLst>
                                </p:cTn>
                              </p:par>
                            </p:childTnLst>
                          </p:cTn>
                        </p:par>
                        <p:par>
                          <p:cTn id="40" fill="hold">
                            <p:stCondLst>
                              <p:cond delay="1110"/>
                            </p:stCondLst>
                            <p:childTnLst>
                              <p:par>
                                <p:cTn id="41" presetID="22" presetClass="entr" presetSubtype="2" fill="hold"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wipe(right)">
                                      <p:cBhvr>
                                        <p:cTn id="43" dur="100"/>
                                        <p:tgtEl>
                                          <p:spTgt spid="16"/>
                                        </p:tgtEl>
                                      </p:cBhvr>
                                    </p:animEffect>
                                  </p:childTnLst>
                                </p:cTn>
                              </p:par>
                            </p:childTnLst>
                          </p:cTn>
                        </p:par>
                        <p:par>
                          <p:cTn id="44" fill="hold">
                            <p:stCondLst>
                              <p:cond delay="1210"/>
                            </p:stCondLst>
                            <p:childTnLst>
                              <p:par>
                                <p:cTn id="45" presetID="22" presetClass="entr" presetSubtype="2" fill="hold" nodeType="after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wipe(right)">
                                      <p:cBhvr>
                                        <p:cTn id="47" dur="100"/>
                                        <p:tgtEl>
                                          <p:spTgt spid="15"/>
                                        </p:tgtEl>
                                      </p:cBhvr>
                                    </p:animEffect>
                                  </p:childTnLst>
                                </p:cTn>
                              </p:par>
                            </p:childTnLst>
                          </p:cTn>
                        </p:par>
                        <p:par>
                          <p:cTn id="48" fill="hold">
                            <p:stCondLst>
                              <p:cond delay="1310"/>
                            </p:stCondLst>
                            <p:childTnLst>
                              <p:par>
                                <p:cTn id="49" presetID="22" presetClass="entr" presetSubtype="4" fill="hold" nodeType="afterEffect">
                                  <p:stCondLst>
                                    <p:cond delay="0"/>
                                  </p:stCondLst>
                                  <p:childTnLst>
                                    <p:set>
                                      <p:cBhvr>
                                        <p:cTn id="50" dur="1" fill="hold">
                                          <p:stCondLst>
                                            <p:cond delay="0"/>
                                          </p:stCondLst>
                                        </p:cTn>
                                        <p:tgtEl>
                                          <p:spTgt spid="18"/>
                                        </p:tgtEl>
                                        <p:attrNameLst>
                                          <p:attrName>style.visibility</p:attrName>
                                        </p:attrNameLst>
                                      </p:cBhvr>
                                      <p:to>
                                        <p:strVal val="visible"/>
                                      </p:to>
                                    </p:set>
                                    <p:animEffect transition="in" filter="wipe(down)">
                                      <p:cBhvr>
                                        <p:cTn id="51" dur="100"/>
                                        <p:tgtEl>
                                          <p:spTgt spid="18"/>
                                        </p:tgtEl>
                                      </p:cBhvr>
                                    </p:animEffect>
                                  </p:childTnLst>
                                </p:cTn>
                              </p:par>
                            </p:childTnLst>
                          </p:cTn>
                        </p:par>
                        <p:par>
                          <p:cTn id="52" fill="hold">
                            <p:stCondLst>
                              <p:cond delay="1410"/>
                            </p:stCondLst>
                            <p:childTnLst>
                              <p:par>
                                <p:cTn id="53" presetID="22" presetClass="entr" presetSubtype="2" fill="hold" nodeType="afterEffect">
                                  <p:stCondLst>
                                    <p:cond delay="0"/>
                                  </p:stCondLst>
                                  <p:childTnLst>
                                    <p:set>
                                      <p:cBhvr>
                                        <p:cTn id="54" dur="1" fill="hold">
                                          <p:stCondLst>
                                            <p:cond delay="0"/>
                                          </p:stCondLst>
                                        </p:cTn>
                                        <p:tgtEl>
                                          <p:spTgt spid="10"/>
                                        </p:tgtEl>
                                        <p:attrNameLst>
                                          <p:attrName>style.visibility</p:attrName>
                                        </p:attrNameLst>
                                      </p:cBhvr>
                                      <p:to>
                                        <p:strVal val="visible"/>
                                      </p:to>
                                    </p:set>
                                    <p:animEffect transition="in" filter="wipe(right)">
                                      <p:cBhvr>
                                        <p:cTn id="55" dur="100"/>
                                        <p:tgtEl>
                                          <p:spTgt spid="10"/>
                                        </p:tgtEl>
                                      </p:cBhvr>
                                    </p:animEffect>
                                  </p:childTnLst>
                                </p:cTn>
                              </p:par>
                            </p:childTnLst>
                          </p:cTn>
                        </p:par>
                        <p:par>
                          <p:cTn id="56" fill="hold">
                            <p:stCondLst>
                              <p:cond delay="1510"/>
                            </p:stCondLst>
                            <p:childTnLst>
                              <p:par>
                                <p:cTn id="57" presetID="22" presetClass="entr" presetSubtype="2" fill="hold" nodeType="afterEffect">
                                  <p:stCondLst>
                                    <p:cond delay="0"/>
                                  </p:stCondLst>
                                  <p:childTnLst>
                                    <p:set>
                                      <p:cBhvr>
                                        <p:cTn id="58" dur="1" fill="hold">
                                          <p:stCondLst>
                                            <p:cond delay="0"/>
                                          </p:stCondLst>
                                        </p:cTn>
                                        <p:tgtEl>
                                          <p:spTgt spid="9"/>
                                        </p:tgtEl>
                                        <p:attrNameLst>
                                          <p:attrName>style.visibility</p:attrName>
                                        </p:attrNameLst>
                                      </p:cBhvr>
                                      <p:to>
                                        <p:strVal val="visible"/>
                                      </p:to>
                                    </p:set>
                                    <p:animEffect transition="in" filter="wipe(right)">
                                      <p:cBhvr>
                                        <p:cTn id="59" dur="100"/>
                                        <p:tgtEl>
                                          <p:spTgt spid="9"/>
                                        </p:tgtEl>
                                      </p:cBhvr>
                                    </p:animEffect>
                                  </p:childTnLst>
                                </p:cTn>
                              </p:par>
                            </p:childTnLst>
                          </p:cTn>
                        </p:par>
                        <p:par>
                          <p:cTn id="60" fill="hold">
                            <p:stCondLst>
                              <p:cond delay="1610"/>
                            </p:stCondLst>
                            <p:childTnLst>
                              <p:par>
                                <p:cTn id="61" presetID="22" presetClass="entr" presetSubtype="1" fill="hold" nodeType="afterEffect">
                                  <p:stCondLst>
                                    <p:cond delay="0"/>
                                  </p:stCondLst>
                                  <p:childTnLst>
                                    <p:set>
                                      <p:cBhvr>
                                        <p:cTn id="62" dur="1" fill="hold">
                                          <p:stCondLst>
                                            <p:cond delay="0"/>
                                          </p:stCondLst>
                                        </p:cTn>
                                        <p:tgtEl>
                                          <p:spTgt spid="11"/>
                                        </p:tgtEl>
                                        <p:attrNameLst>
                                          <p:attrName>style.visibility</p:attrName>
                                        </p:attrNameLst>
                                      </p:cBhvr>
                                      <p:to>
                                        <p:strVal val="visible"/>
                                      </p:to>
                                    </p:set>
                                    <p:animEffect transition="in" filter="wipe(up)">
                                      <p:cBhvr>
                                        <p:cTn id="63" dur="100"/>
                                        <p:tgtEl>
                                          <p:spTgt spid="11"/>
                                        </p:tgtEl>
                                      </p:cBhvr>
                                    </p:animEffect>
                                  </p:childTnLst>
                                </p:cTn>
                              </p:par>
                            </p:childTnLst>
                          </p:cTn>
                        </p:par>
                        <p:par>
                          <p:cTn id="64" fill="hold">
                            <p:stCondLst>
                              <p:cond delay="1710"/>
                            </p:stCondLst>
                            <p:childTnLst>
                              <p:par>
                                <p:cTn id="65" presetID="22" presetClass="entr" presetSubtype="8" fill="hold" nodeType="afterEffect">
                                  <p:stCondLst>
                                    <p:cond delay="0"/>
                                  </p:stCondLst>
                                  <p:childTnLst>
                                    <p:set>
                                      <p:cBhvr>
                                        <p:cTn id="66" dur="1" fill="hold">
                                          <p:stCondLst>
                                            <p:cond delay="0"/>
                                          </p:stCondLst>
                                        </p:cTn>
                                        <p:tgtEl>
                                          <p:spTgt spid="8"/>
                                        </p:tgtEl>
                                        <p:attrNameLst>
                                          <p:attrName>style.visibility</p:attrName>
                                        </p:attrNameLst>
                                      </p:cBhvr>
                                      <p:to>
                                        <p:strVal val="visible"/>
                                      </p:to>
                                    </p:set>
                                    <p:animEffect transition="in" filter="wipe(left)">
                                      <p:cBhvr>
                                        <p:cTn id="67" dur="100"/>
                                        <p:tgtEl>
                                          <p:spTgt spid="8"/>
                                        </p:tgtEl>
                                      </p:cBhvr>
                                    </p:animEffect>
                                  </p:childTnLst>
                                </p:cTn>
                              </p:par>
                            </p:childTnLst>
                          </p:cTn>
                        </p:par>
                        <p:par>
                          <p:cTn id="68" fill="hold">
                            <p:stCondLst>
                              <p:cond delay="1810"/>
                            </p:stCondLst>
                            <p:childTnLst>
                              <p:par>
                                <p:cTn id="69" presetID="22" presetClass="entr" presetSubtype="8" fill="hold" nodeType="afterEffect">
                                  <p:stCondLst>
                                    <p:cond delay="0"/>
                                  </p:stCondLst>
                                  <p:childTnLst>
                                    <p:set>
                                      <p:cBhvr>
                                        <p:cTn id="70" dur="1" fill="hold">
                                          <p:stCondLst>
                                            <p:cond delay="0"/>
                                          </p:stCondLst>
                                        </p:cTn>
                                        <p:tgtEl>
                                          <p:spTgt spid="12"/>
                                        </p:tgtEl>
                                        <p:attrNameLst>
                                          <p:attrName>style.visibility</p:attrName>
                                        </p:attrNameLst>
                                      </p:cBhvr>
                                      <p:to>
                                        <p:strVal val="visible"/>
                                      </p:to>
                                    </p:set>
                                    <p:animEffect transition="in" filter="wipe(left)">
                                      <p:cBhvr>
                                        <p:cTn id="71" dur="100"/>
                                        <p:tgtEl>
                                          <p:spTgt spid="12"/>
                                        </p:tgtEl>
                                      </p:cBhvr>
                                    </p:animEffect>
                                  </p:childTnLst>
                                </p:cTn>
                              </p:par>
                            </p:childTnLst>
                          </p:cTn>
                        </p:par>
                        <p:par>
                          <p:cTn id="72" fill="hold">
                            <p:stCondLst>
                              <p:cond delay="1910"/>
                            </p:stCondLst>
                            <p:childTnLst>
                              <p:par>
                                <p:cTn id="73" presetID="10" presetClass="entr" presetSubtype="0" fill="hold" nodeType="afterEffect">
                                  <p:stCondLst>
                                    <p:cond delay="0"/>
                                  </p:stCondLst>
                                  <p:childTnLst>
                                    <p:set>
                                      <p:cBhvr>
                                        <p:cTn id="74" dur="1" fill="hold">
                                          <p:stCondLst>
                                            <p:cond delay="0"/>
                                          </p:stCondLst>
                                        </p:cTn>
                                        <p:tgtEl>
                                          <p:spTgt spid="6"/>
                                        </p:tgtEl>
                                        <p:attrNameLst>
                                          <p:attrName>style.visibility</p:attrName>
                                        </p:attrNameLst>
                                      </p:cBhvr>
                                      <p:to>
                                        <p:strVal val="visible"/>
                                      </p:to>
                                    </p:set>
                                    <p:animEffect transition="in" filter="fade">
                                      <p:cBhvr>
                                        <p:cTn id="75" dur="300"/>
                                        <p:tgtEl>
                                          <p:spTgt spid="6"/>
                                        </p:tgtEl>
                                      </p:cBhvr>
                                    </p:animEffect>
                                  </p:childTnLst>
                                </p:cTn>
                              </p:par>
                              <p:par>
                                <p:cTn id="76" presetID="10" presetClass="entr" presetSubtype="0" fill="hold" nodeType="withEffect">
                                  <p:stCondLst>
                                    <p:cond delay="0"/>
                                  </p:stCondLst>
                                  <p:childTnLst>
                                    <p:set>
                                      <p:cBhvr>
                                        <p:cTn id="77" dur="1" fill="hold">
                                          <p:stCondLst>
                                            <p:cond delay="0"/>
                                          </p:stCondLst>
                                        </p:cTn>
                                        <p:tgtEl>
                                          <p:spTgt spid="7"/>
                                        </p:tgtEl>
                                        <p:attrNameLst>
                                          <p:attrName>style.visibility</p:attrName>
                                        </p:attrNameLst>
                                      </p:cBhvr>
                                      <p:to>
                                        <p:strVal val="visible"/>
                                      </p:to>
                                    </p:set>
                                    <p:animEffect transition="in" filter="fade">
                                      <p:cBhvr>
                                        <p:cTn id="78" dur="300"/>
                                        <p:tgtEl>
                                          <p:spTgt spid="7"/>
                                        </p:tgtEl>
                                      </p:cBhvr>
                                    </p:animEffect>
                                  </p:childTnLst>
                                </p:cTn>
                              </p:par>
                            </p:childTnLst>
                          </p:cTn>
                        </p:par>
                        <p:par>
                          <p:cTn id="79" fill="hold">
                            <p:stCondLst>
                              <p:cond delay="2210"/>
                            </p:stCondLst>
                            <p:childTnLst>
                              <p:par>
                                <p:cTn id="80" presetID="10" presetClass="entr" presetSubtype="0" fill="hold" grpId="0" nodeType="afterEffect">
                                  <p:stCondLst>
                                    <p:cond delay="0"/>
                                  </p:stCondLst>
                                  <p:childTnLst>
                                    <p:set>
                                      <p:cBhvr>
                                        <p:cTn id="81" dur="1" fill="hold">
                                          <p:stCondLst>
                                            <p:cond delay="0"/>
                                          </p:stCondLst>
                                        </p:cTn>
                                        <p:tgtEl>
                                          <p:spTgt spid="19"/>
                                        </p:tgtEl>
                                        <p:attrNameLst>
                                          <p:attrName>style.visibility</p:attrName>
                                        </p:attrNameLst>
                                      </p:cBhvr>
                                      <p:to>
                                        <p:strVal val="visible"/>
                                      </p:to>
                                    </p:set>
                                    <p:animEffect transition="in" filter="fade">
                                      <p:cBhvr>
                                        <p:cTn id="82" dur="500"/>
                                        <p:tgtEl>
                                          <p:spTgt spid="19"/>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20"/>
                                        </p:tgtEl>
                                        <p:attrNameLst>
                                          <p:attrName>style.visibility</p:attrName>
                                        </p:attrNameLst>
                                      </p:cBhvr>
                                      <p:to>
                                        <p:strVal val="visible"/>
                                      </p:to>
                                    </p:set>
                                    <p:animEffect transition="in" filter="fade">
                                      <p:cBhvr>
                                        <p:cTn id="85" dur="500"/>
                                        <p:tgtEl>
                                          <p:spTgt spid="20"/>
                                        </p:tgtEl>
                                      </p:cBhvr>
                                    </p:animEffect>
                                  </p:childTnLst>
                                </p:cTn>
                              </p:par>
                            </p:childTnLst>
                          </p:cTn>
                        </p:par>
                        <p:par>
                          <p:cTn id="86" fill="hold">
                            <p:stCondLst>
                              <p:cond delay="2710"/>
                            </p:stCondLst>
                            <p:childTnLst>
                              <p:par>
                                <p:cTn id="87" presetID="41" presetClass="entr" presetSubtype="0" fill="hold" grpId="0" nodeType="afterEffect">
                                  <p:stCondLst>
                                    <p:cond delay="0"/>
                                  </p:stCondLst>
                                  <p:iterate type="lt">
                                    <p:tmPct val="10000"/>
                                  </p:iterate>
                                  <p:childTnLst>
                                    <p:set>
                                      <p:cBhvr>
                                        <p:cTn id="88" dur="1" fill="hold">
                                          <p:stCondLst>
                                            <p:cond delay="0"/>
                                          </p:stCondLst>
                                        </p:cTn>
                                        <p:tgtEl>
                                          <p:spTgt spid="22"/>
                                        </p:tgtEl>
                                        <p:attrNameLst>
                                          <p:attrName>style.visibility</p:attrName>
                                        </p:attrNameLst>
                                      </p:cBhvr>
                                      <p:to>
                                        <p:strVal val="visible"/>
                                      </p:to>
                                    </p:set>
                                    <p:anim calcmode="lin" valueType="num">
                                      <p:cBhvr>
                                        <p:cTn id="89"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90" dur="500" fill="hold"/>
                                        <p:tgtEl>
                                          <p:spTgt spid="22"/>
                                        </p:tgtEl>
                                        <p:attrNameLst>
                                          <p:attrName>ppt_y</p:attrName>
                                        </p:attrNameLst>
                                      </p:cBhvr>
                                      <p:tavLst>
                                        <p:tav tm="0">
                                          <p:val>
                                            <p:strVal val="#ppt_y"/>
                                          </p:val>
                                        </p:tav>
                                        <p:tav tm="100000">
                                          <p:val>
                                            <p:strVal val="#ppt_y"/>
                                          </p:val>
                                        </p:tav>
                                      </p:tavLst>
                                    </p:anim>
                                    <p:anim calcmode="lin" valueType="num">
                                      <p:cBhvr>
                                        <p:cTn id="91"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92"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93" dur="500" tmFilter="0,0; .5, 1; 1, 1"/>
                                        <p:tgtEl>
                                          <p:spTgt spid="22"/>
                                        </p:tgtEl>
                                      </p:cBhvr>
                                    </p:animEffect>
                                  </p:childTnLst>
                                </p:cTn>
                              </p:par>
                            </p:childTnLst>
                          </p:cTn>
                        </p:par>
                        <p:par>
                          <p:cTn id="94" fill="hold">
                            <p:stCondLst>
                              <p:cond delay="3610"/>
                            </p:stCondLst>
                            <p:childTnLst>
                              <p:par>
                                <p:cTn id="95" presetID="42" presetClass="entr" presetSubtype="0" fill="hold" grpId="0" nodeType="afterEffect">
                                  <p:stCondLst>
                                    <p:cond delay="0"/>
                                  </p:stCondLst>
                                  <p:childTnLst>
                                    <p:set>
                                      <p:cBhvr>
                                        <p:cTn id="96" dur="1" fill="hold">
                                          <p:stCondLst>
                                            <p:cond delay="0"/>
                                          </p:stCondLst>
                                        </p:cTn>
                                        <p:tgtEl>
                                          <p:spTgt spid="21"/>
                                        </p:tgtEl>
                                        <p:attrNameLst>
                                          <p:attrName>style.visibility</p:attrName>
                                        </p:attrNameLst>
                                      </p:cBhvr>
                                      <p:to>
                                        <p:strVal val="visible"/>
                                      </p:to>
                                    </p:set>
                                    <p:animEffect transition="in" filter="fade">
                                      <p:cBhvr>
                                        <p:cTn id="97" dur="750"/>
                                        <p:tgtEl>
                                          <p:spTgt spid="21"/>
                                        </p:tgtEl>
                                      </p:cBhvr>
                                    </p:animEffect>
                                    <p:anim calcmode="lin" valueType="num">
                                      <p:cBhvr>
                                        <p:cTn id="98" dur="750" fill="hold"/>
                                        <p:tgtEl>
                                          <p:spTgt spid="21"/>
                                        </p:tgtEl>
                                        <p:attrNameLst>
                                          <p:attrName>ppt_x</p:attrName>
                                        </p:attrNameLst>
                                      </p:cBhvr>
                                      <p:tavLst>
                                        <p:tav tm="0">
                                          <p:val>
                                            <p:strVal val="#ppt_x"/>
                                          </p:val>
                                        </p:tav>
                                        <p:tav tm="100000">
                                          <p:val>
                                            <p:strVal val="#ppt_x"/>
                                          </p:val>
                                        </p:tav>
                                      </p:tavLst>
                                    </p:anim>
                                    <p:anim calcmode="lin" valueType="num">
                                      <p:cBhvr>
                                        <p:cTn id="99" dur="750" fill="hold"/>
                                        <p:tgtEl>
                                          <p:spTgt spid="21"/>
                                        </p:tgtEl>
                                        <p:attrNameLst>
                                          <p:attrName>ppt_y</p:attrName>
                                        </p:attrNameLst>
                                      </p:cBhvr>
                                      <p:tavLst>
                                        <p:tav tm="0">
                                          <p:val>
                                            <p:strVal val="#ppt_y+.1"/>
                                          </p:val>
                                        </p:tav>
                                        <p:tav tm="100000">
                                          <p:val>
                                            <p:strVal val="#ppt_y"/>
                                          </p:val>
                                        </p:tav>
                                      </p:tavLst>
                                    </p:anim>
                                  </p:childTnLst>
                                </p:cTn>
                              </p:par>
                            </p:childTnLst>
                          </p:cTn>
                        </p:par>
                        <p:par>
                          <p:cTn id="100" fill="hold">
                            <p:stCondLst>
                              <p:cond delay="4360"/>
                            </p:stCondLst>
                            <p:childTnLst>
                              <p:par>
                                <p:cTn id="101" presetID="41" presetClass="entr" presetSubtype="0" fill="hold" grpId="0" nodeType="afterEffect">
                                  <p:stCondLst>
                                    <p:cond delay="0"/>
                                  </p:stCondLst>
                                  <p:iterate type="lt">
                                    <p:tmPct val="10000"/>
                                  </p:iterate>
                                  <p:childTnLst>
                                    <p:set>
                                      <p:cBhvr>
                                        <p:cTn id="102" dur="1" fill="hold">
                                          <p:stCondLst>
                                            <p:cond delay="0"/>
                                          </p:stCondLst>
                                        </p:cTn>
                                        <p:tgtEl>
                                          <p:spTgt spid="24"/>
                                        </p:tgtEl>
                                        <p:attrNameLst>
                                          <p:attrName>style.visibility</p:attrName>
                                        </p:attrNameLst>
                                      </p:cBhvr>
                                      <p:to>
                                        <p:strVal val="visible"/>
                                      </p:to>
                                    </p:set>
                                    <p:anim calcmode="lin" valueType="num">
                                      <p:cBhvr>
                                        <p:cTn id="103"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104" dur="500" fill="hold"/>
                                        <p:tgtEl>
                                          <p:spTgt spid="24"/>
                                        </p:tgtEl>
                                        <p:attrNameLst>
                                          <p:attrName>ppt_y</p:attrName>
                                        </p:attrNameLst>
                                      </p:cBhvr>
                                      <p:tavLst>
                                        <p:tav tm="0">
                                          <p:val>
                                            <p:strVal val="#ppt_y"/>
                                          </p:val>
                                        </p:tav>
                                        <p:tav tm="100000">
                                          <p:val>
                                            <p:strVal val="#ppt_y"/>
                                          </p:val>
                                        </p:tav>
                                      </p:tavLst>
                                    </p:anim>
                                    <p:anim calcmode="lin" valueType="num">
                                      <p:cBhvr>
                                        <p:cTn id="105"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106" dur="5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107" dur="500" tmFilter="0,0; .5, 1; 1, 1"/>
                                        <p:tgtEl>
                                          <p:spTgt spid="24"/>
                                        </p:tgtEl>
                                      </p:cBhvr>
                                    </p:animEffect>
                                  </p:childTnLst>
                                </p:cTn>
                              </p:par>
                            </p:childTnLst>
                          </p:cTn>
                        </p:par>
                        <p:par>
                          <p:cTn id="108" fill="hold">
                            <p:stCondLst>
                              <p:cond delay="5260"/>
                            </p:stCondLst>
                            <p:childTnLst>
                              <p:par>
                                <p:cTn id="109" presetID="42" presetClass="entr" presetSubtype="0" fill="hold" grpId="0" nodeType="afterEffect">
                                  <p:stCondLst>
                                    <p:cond delay="0"/>
                                  </p:stCondLst>
                                  <p:childTnLst>
                                    <p:set>
                                      <p:cBhvr>
                                        <p:cTn id="110" dur="1" fill="hold">
                                          <p:stCondLst>
                                            <p:cond delay="0"/>
                                          </p:stCondLst>
                                        </p:cTn>
                                        <p:tgtEl>
                                          <p:spTgt spid="23"/>
                                        </p:tgtEl>
                                        <p:attrNameLst>
                                          <p:attrName>style.visibility</p:attrName>
                                        </p:attrNameLst>
                                      </p:cBhvr>
                                      <p:to>
                                        <p:strVal val="visible"/>
                                      </p:to>
                                    </p:set>
                                    <p:animEffect transition="in" filter="fade">
                                      <p:cBhvr>
                                        <p:cTn id="111" dur="750"/>
                                        <p:tgtEl>
                                          <p:spTgt spid="23"/>
                                        </p:tgtEl>
                                      </p:cBhvr>
                                    </p:animEffect>
                                    <p:anim calcmode="lin" valueType="num">
                                      <p:cBhvr>
                                        <p:cTn id="112" dur="750" fill="hold"/>
                                        <p:tgtEl>
                                          <p:spTgt spid="23"/>
                                        </p:tgtEl>
                                        <p:attrNameLst>
                                          <p:attrName>ppt_x</p:attrName>
                                        </p:attrNameLst>
                                      </p:cBhvr>
                                      <p:tavLst>
                                        <p:tav tm="0">
                                          <p:val>
                                            <p:strVal val="#ppt_x"/>
                                          </p:val>
                                        </p:tav>
                                        <p:tav tm="100000">
                                          <p:val>
                                            <p:strVal val="#ppt_x"/>
                                          </p:val>
                                        </p:tav>
                                      </p:tavLst>
                                    </p:anim>
                                    <p:anim calcmode="lin" valueType="num">
                                      <p:cBhvr>
                                        <p:cTn id="113" dur="75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5" grpId="0"/>
      <p:bldP spid="19" grpId="0"/>
      <p:bldP spid="20" grpId="0"/>
      <p:bldP spid="21" grpId="0"/>
      <p:bldP spid="22" grpId="0"/>
      <p:bldP spid="23" grpId="0"/>
      <p:bldP spid="24"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pattFill prst="trellis">
          <a:fgClr>
            <a:schemeClr val="tx2">
              <a:lumMod val="20000"/>
              <a:lumOff val="80000"/>
            </a:schemeClr>
          </a:fgClr>
          <a:bgClr>
            <a:schemeClr val="bg1"/>
          </a:bgClr>
        </a:pattFill>
        <a:effectLst/>
      </p:bgPr>
    </p:bg>
    <p:spTree>
      <p:nvGrpSpPr>
        <p:cNvPr id="1" name=""/>
        <p:cNvGrpSpPr/>
        <p:nvPr/>
      </p:nvGrpSpPr>
      <p:grpSpPr>
        <a:xfrm>
          <a:off x="0" y="0"/>
          <a:ext cx="0" cy="0"/>
          <a:chOff x="0" y="0"/>
          <a:chExt cx="0" cy="0"/>
        </a:xfrm>
      </p:grpSpPr>
      <p:sp>
        <p:nvSpPr>
          <p:cNvPr id="2" name="矩形 1"/>
          <p:cNvSpPr/>
          <p:nvPr/>
        </p:nvSpPr>
        <p:spPr>
          <a:xfrm>
            <a:off x="360363" y="195263"/>
            <a:ext cx="360362" cy="360362"/>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 name="矩形 2"/>
          <p:cNvSpPr/>
          <p:nvPr/>
        </p:nvSpPr>
        <p:spPr>
          <a:xfrm>
            <a:off x="534988" y="342900"/>
            <a:ext cx="290512" cy="290513"/>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4" name="直接连接符 3"/>
          <p:cNvCxnSpPr/>
          <p:nvPr/>
        </p:nvCxnSpPr>
        <p:spPr>
          <a:xfrm>
            <a:off x="896938" y="608013"/>
            <a:ext cx="8212137"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标题 1"/>
          <p:cNvSpPr txBox="1">
            <a:spLocks/>
          </p:cNvSpPr>
          <p:nvPr/>
        </p:nvSpPr>
        <p:spPr bwMode="auto">
          <a:xfrm>
            <a:off x="1116013" y="95250"/>
            <a:ext cx="8229600" cy="565150"/>
          </a:xfrm>
          <a:prstGeom prst="rect">
            <a:avLst/>
          </a:prstGeom>
          <a:noFill/>
          <a:ln w="9525">
            <a:noFill/>
            <a:miter lim="800000"/>
            <a:headEnd/>
            <a:tailEnd/>
          </a:ln>
        </p:spPr>
        <p:txBody>
          <a:bodyPr/>
          <a:lstStyle/>
          <a:p>
            <a:r>
              <a:rPr lang="zh-CN" altLang="en-US" sz="2800" b="1">
                <a:solidFill>
                  <a:srgbClr val="0070C0"/>
                </a:solidFill>
                <a:latin typeface="微软雅黑" pitchFamily="34" charset="-122"/>
                <a:ea typeface="微软雅黑" pitchFamily="34" charset="-122"/>
              </a:rPr>
              <a:t>点击此处添加标题</a:t>
            </a:r>
          </a:p>
        </p:txBody>
      </p:sp>
      <p:sp>
        <p:nvSpPr>
          <p:cNvPr id="6" name="矩形 5"/>
          <p:cNvSpPr>
            <a:spLocks noChangeArrowheads="1"/>
          </p:cNvSpPr>
          <p:nvPr/>
        </p:nvSpPr>
        <p:spPr bwMode="auto">
          <a:xfrm>
            <a:off x="468313" y="1271588"/>
            <a:ext cx="2832100" cy="1784350"/>
          </a:xfrm>
          <a:prstGeom prst="rect">
            <a:avLst/>
          </a:prstGeom>
          <a:noFill/>
          <a:ln w="9525">
            <a:noFill/>
            <a:miter lim="800000"/>
            <a:headEnd/>
            <a:tailEnd/>
          </a:ln>
        </p:spPr>
        <p:txBody>
          <a:bodyPr lIns="91409" tIns="45703" rIns="91409" bIns="45703">
            <a:spAutoFit/>
          </a:bodyPr>
          <a:lstStyle/>
          <a:p>
            <a:pPr algn="just" defTabSz="912813">
              <a:lnSpc>
                <a:spcPts val="2200"/>
              </a:lnSpc>
            </a:pPr>
            <a:r>
              <a:rPr lang="zh-CN" altLang="en-US" sz="1000">
                <a:solidFill>
                  <a:srgbClr val="000000"/>
                </a:solidFill>
                <a:latin typeface="微软雅黑" pitchFamily="34" charset="-122"/>
                <a:ea typeface="微软雅黑" pitchFamily="34" charset="-122"/>
              </a:rPr>
              <a:t>点击添加文字内容信息点击添加文字内容信息</a:t>
            </a:r>
            <a:endParaRPr lang="en-US" altLang="zh-CN" sz="1000">
              <a:solidFill>
                <a:srgbClr val="000000"/>
              </a:solidFill>
              <a:latin typeface="微软雅黑" pitchFamily="34" charset="-122"/>
              <a:ea typeface="微软雅黑" pitchFamily="34" charset="-122"/>
            </a:endParaRPr>
          </a:p>
          <a:p>
            <a:pPr algn="just" defTabSz="912813">
              <a:lnSpc>
                <a:spcPts val="2200"/>
              </a:lnSpc>
            </a:pPr>
            <a:r>
              <a:rPr lang="zh-CN" altLang="en-US" sz="1000">
                <a:solidFill>
                  <a:srgbClr val="000000"/>
                </a:solidFill>
                <a:latin typeface="微软雅黑" pitchFamily="34" charset="-122"/>
                <a:ea typeface="微软雅黑" pitchFamily="34" charset="-122"/>
              </a:rPr>
              <a:t>点击添加文字内容信息点击添加文字内容信息</a:t>
            </a:r>
          </a:p>
          <a:p>
            <a:pPr algn="just" defTabSz="912813">
              <a:lnSpc>
                <a:spcPts val="2200"/>
              </a:lnSpc>
            </a:pPr>
            <a:r>
              <a:rPr lang="zh-CN" altLang="en-US" sz="1000">
                <a:solidFill>
                  <a:srgbClr val="000000"/>
                </a:solidFill>
                <a:latin typeface="微软雅黑" pitchFamily="34" charset="-122"/>
                <a:ea typeface="微软雅黑" pitchFamily="34" charset="-122"/>
              </a:rPr>
              <a:t>点击添加文字内容信息点击添加文字内容信息</a:t>
            </a:r>
          </a:p>
          <a:p>
            <a:pPr algn="just" defTabSz="912813">
              <a:lnSpc>
                <a:spcPts val="2200"/>
              </a:lnSpc>
            </a:pPr>
            <a:r>
              <a:rPr lang="zh-CN" altLang="en-US" sz="1000">
                <a:solidFill>
                  <a:srgbClr val="000000"/>
                </a:solidFill>
                <a:latin typeface="微软雅黑" pitchFamily="34" charset="-122"/>
                <a:ea typeface="微软雅黑" pitchFamily="34" charset="-122"/>
              </a:rPr>
              <a:t>点击添加文字内容信息点击添加文字内容信息</a:t>
            </a:r>
          </a:p>
          <a:p>
            <a:pPr algn="just" defTabSz="912813">
              <a:lnSpc>
                <a:spcPts val="2200"/>
              </a:lnSpc>
            </a:pPr>
            <a:r>
              <a:rPr lang="zh-CN" altLang="en-US" sz="1000">
                <a:solidFill>
                  <a:srgbClr val="000000"/>
                </a:solidFill>
                <a:latin typeface="微软雅黑" pitchFamily="34" charset="-122"/>
                <a:ea typeface="微软雅黑" pitchFamily="34" charset="-122"/>
              </a:rPr>
              <a:t>点击添加文字内容信息点击添加文字内容信息</a:t>
            </a:r>
          </a:p>
          <a:p>
            <a:pPr algn="just" defTabSz="912813">
              <a:lnSpc>
                <a:spcPts val="2200"/>
              </a:lnSpc>
            </a:pPr>
            <a:r>
              <a:rPr lang="zh-CN" altLang="en-US" sz="1000">
                <a:solidFill>
                  <a:srgbClr val="000000"/>
                </a:solidFill>
                <a:latin typeface="微软雅黑" pitchFamily="34" charset="-122"/>
                <a:ea typeface="微软雅黑" pitchFamily="34" charset="-122"/>
              </a:rPr>
              <a:t>点击添加文字内容信息点击添加文字内容信息</a:t>
            </a:r>
          </a:p>
        </p:txBody>
      </p:sp>
      <p:grpSp>
        <p:nvGrpSpPr>
          <p:cNvPr id="7" name="组合 6"/>
          <p:cNvGrpSpPr>
            <a:grpSpLocks/>
          </p:cNvGrpSpPr>
          <p:nvPr/>
        </p:nvGrpSpPr>
        <p:grpSpPr bwMode="auto">
          <a:xfrm>
            <a:off x="3371850" y="1284288"/>
            <a:ext cx="5576888" cy="2130425"/>
            <a:chOff x="3563888" y="1199740"/>
            <a:chExt cx="5576365" cy="2131603"/>
          </a:xfrm>
        </p:grpSpPr>
        <p:pic>
          <p:nvPicPr>
            <p:cNvPr id="17428" name="图片 7"/>
            <p:cNvPicPr>
              <a:picLocks noChangeAspect="1"/>
            </p:cNvPicPr>
            <p:nvPr/>
          </p:nvPicPr>
          <p:blipFill>
            <a:blip r:embed="rId3"/>
            <a:srcRect/>
            <a:stretch>
              <a:fillRect/>
            </a:stretch>
          </p:blipFill>
          <p:spPr bwMode="auto">
            <a:xfrm>
              <a:off x="3567635" y="1199740"/>
              <a:ext cx="5572618" cy="2131603"/>
            </a:xfrm>
            <a:prstGeom prst="rect">
              <a:avLst/>
            </a:prstGeom>
            <a:noFill/>
            <a:ln w="9525">
              <a:noFill/>
              <a:miter lim="800000"/>
              <a:headEnd/>
              <a:tailEnd/>
            </a:ln>
          </p:spPr>
        </p:pic>
        <p:sp>
          <p:nvSpPr>
            <p:cNvPr id="9" name="矩形 8"/>
            <p:cNvSpPr/>
            <p:nvPr/>
          </p:nvSpPr>
          <p:spPr>
            <a:xfrm>
              <a:off x="3563888" y="2715052"/>
              <a:ext cx="2515952" cy="616291"/>
            </a:xfrm>
            <a:prstGeom prst="rect">
              <a:avLst/>
            </a:prstGeom>
            <a:solidFill>
              <a:schemeClr val="accent2">
                <a:alpha val="5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C00000"/>
                </a:solidFill>
              </a:endParaRPr>
            </a:p>
          </p:txBody>
        </p:sp>
        <p:sp>
          <p:nvSpPr>
            <p:cNvPr id="17430" name="TextBox 9"/>
            <p:cNvSpPr txBox="1">
              <a:spLocks noChangeArrowheads="1"/>
            </p:cNvSpPr>
            <p:nvPr/>
          </p:nvSpPr>
          <p:spPr bwMode="auto">
            <a:xfrm>
              <a:off x="3668720" y="2838888"/>
              <a:ext cx="2736304" cy="369332"/>
            </a:xfrm>
            <a:prstGeom prst="rect">
              <a:avLst/>
            </a:prstGeom>
            <a:noFill/>
            <a:ln w="9525">
              <a:noFill/>
              <a:miter lim="800000"/>
              <a:headEnd/>
              <a:tailEnd/>
            </a:ln>
          </p:spPr>
          <p:txBody>
            <a:bodyPr>
              <a:spAutoFit/>
            </a:bodyPr>
            <a:lstStyle/>
            <a:p>
              <a:r>
                <a:rPr lang="zh-CN" altLang="en-US">
                  <a:solidFill>
                    <a:schemeClr val="bg1"/>
                  </a:solidFill>
                  <a:latin typeface="微软雅黑" pitchFamily="34" charset="-122"/>
                  <a:ea typeface="微软雅黑" pitchFamily="34" charset="-122"/>
                </a:rPr>
                <a:t>在这里填写标题</a:t>
              </a:r>
            </a:p>
          </p:txBody>
        </p:sp>
      </p:grpSp>
      <p:grpSp>
        <p:nvGrpSpPr>
          <p:cNvPr id="11" name="组合 10"/>
          <p:cNvGrpSpPr>
            <a:grpSpLocks/>
          </p:cNvGrpSpPr>
          <p:nvPr/>
        </p:nvGrpSpPr>
        <p:grpSpPr bwMode="auto">
          <a:xfrm>
            <a:off x="468313" y="3735388"/>
            <a:ext cx="765175" cy="765175"/>
            <a:chOff x="395536" y="3651870"/>
            <a:chExt cx="764591" cy="764591"/>
          </a:xfrm>
        </p:grpSpPr>
        <p:sp>
          <p:nvSpPr>
            <p:cNvPr id="12" name="椭圆 11"/>
            <p:cNvSpPr/>
            <p:nvPr/>
          </p:nvSpPr>
          <p:spPr>
            <a:xfrm>
              <a:off x="395536" y="3651870"/>
              <a:ext cx="764591" cy="764591"/>
            </a:xfrm>
            <a:prstGeom prst="ellipse">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3600" dirty="0">
                <a:solidFill>
                  <a:srgbClr val="C00000"/>
                </a:solidFill>
              </a:endParaRPr>
            </a:p>
          </p:txBody>
        </p:sp>
        <p:pic>
          <p:nvPicPr>
            <p:cNvPr id="17427" name="Picture 75"/>
            <p:cNvPicPr>
              <a:picLocks noChangeAspect="1"/>
            </p:cNvPicPr>
            <p:nvPr/>
          </p:nvPicPr>
          <p:blipFill>
            <a:blip r:embed="rId4"/>
            <a:srcRect/>
            <a:stretch>
              <a:fillRect/>
            </a:stretch>
          </p:blipFill>
          <p:spPr bwMode="auto">
            <a:xfrm>
              <a:off x="587331" y="3805013"/>
              <a:ext cx="381000" cy="411710"/>
            </a:xfrm>
            <a:prstGeom prst="rect">
              <a:avLst/>
            </a:prstGeom>
            <a:noFill/>
            <a:ln w="9525">
              <a:noFill/>
              <a:miter lim="800000"/>
              <a:headEnd/>
              <a:tailEnd/>
            </a:ln>
          </p:spPr>
        </p:pic>
      </p:grpSp>
      <p:sp>
        <p:nvSpPr>
          <p:cNvPr id="14" name="TextBox 13"/>
          <p:cNvSpPr txBox="1">
            <a:spLocks noChangeArrowheads="1"/>
          </p:cNvSpPr>
          <p:nvPr/>
        </p:nvSpPr>
        <p:spPr bwMode="auto">
          <a:xfrm>
            <a:off x="1404938" y="3968750"/>
            <a:ext cx="1390650" cy="298450"/>
          </a:xfrm>
          <a:prstGeom prst="rect">
            <a:avLst/>
          </a:prstGeom>
          <a:noFill/>
          <a:ln w="9525">
            <a:noFill/>
            <a:miter lim="800000"/>
            <a:headEnd/>
            <a:tailEnd/>
          </a:ln>
        </p:spPr>
        <p:txBody>
          <a:bodyPr>
            <a:spAutoFit/>
          </a:bodyPr>
          <a:lstStyle/>
          <a:p>
            <a:pPr algn="ctr">
              <a:lnSpc>
                <a:spcPts val="1600"/>
              </a:lnSpc>
            </a:pPr>
            <a:r>
              <a:rPr lang="zh-CN" altLang="en-US" sz="1400" b="1">
                <a:solidFill>
                  <a:srgbClr val="0070C0"/>
                </a:solidFill>
                <a:latin typeface="微软雅黑" pitchFamily="34" charset="-122"/>
                <a:ea typeface="微软雅黑" pitchFamily="34" charset="-122"/>
              </a:rPr>
              <a:t>这里填写标题</a:t>
            </a:r>
          </a:p>
        </p:txBody>
      </p:sp>
      <p:sp>
        <p:nvSpPr>
          <p:cNvPr id="15" name="TextBox 14"/>
          <p:cNvSpPr txBox="1">
            <a:spLocks noChangeArrowheads="1"/>
          </p:cNvSpPr>
          <p:nvPr/>
        </p:nvSpPr>
        <p:spPr bwMode="auto">
          <a:xfrm>
            <a:off x="4075113" y="3975100"/>
            <a:ext cx="1390650" cy="298450"/>
          </a:xfrm>
          <a:prstGeom prst="rect">
            <a:avLst/>
          </a:prstGeom>
          <a:noFill/>
          <a:ln w="9525">
            <a:noFill/>
            <a:miter lim="800000"/>
            <a:headEnd/>
            <a:tailEnd/>
          </a:ln>
        </p:spPr>
        <p:txBody>
          <a:bodyPr>
            <a:spAutoFit/>
          </a:bodyPr>
          <a:lstStyle/>
          <a:p>
            <a:pPr algn="ctr">
              <a:lnSpc>
                <a:spcPts val="1600"/>
              </a:lnSpc>
            </a:pPr>
            <a:r>
              <a:rPr lang="zh-CN" altLang="en-US" sz="1400" b="1">
                <a:solidFill>
                  <a:srgbClr val="0070C0"/>
                </a:solidFill>
                <a:latin typeface="微软雅黑" pitchFamily="34" charset="-122"/>
                <a:ea typeface="微软雅黑" pitchFamily="34" charset="-122"/>
              </a:rPr>
              <a:t>这里填写标题</a:t>
            </a:r>
          </a:p>
        </p:txBody>
      </p:sp>
      <p:sp>
        <p:nvSpPr>
          <p:cNvPr id="16" name="TextBox 15"/>
          <p:cNvSpPr txBox="1">
            <a:spLocks noChangeArrowheads="1"/>
          </p:cNvSpPr>
          <p:nvPr/>
        </p:nvSpPr>
        <p:spPr bwMode="auto">
          <a:xfrm>
            <a:off x="6791325" y="4008438"/>
            <a:ext cx="1390650" cy="296862"/>
          </a:xfrm>
          <a:prstGeom prst="rect">
            <a:avLst/>
          </a:prstGeom>
          <a:noFill/>
          <a:ln w="9525">
            <a:noFill/>
            <a:miter lim="800000"/>
            <a:headEnd/>
            <a:tailEnd/>
          </a:ln>
        </p:spPr>
        <p:txBody>
          <a:bodyPr>
            <a:spAutoFit/>
          </a:bodyPr>
          <a:lstStyle/>
          <a:p>
            <a:pPr algn="ctr">
              <a:lnSpc>
                <a:spcPts val="1600"/>
              </a:lnSpc>
            </a:pPr>
            <a:r>
              <a:rPr lang="zh-CN" altLang="en-US" sz="1400" b="1">
                <a:solidFill>
                  <a:srgbClr val="0070C0"/>
                </a:solidFill>
                <a:latin typeface="微软雅黑" pitchFamily="34" charset="-122"/>
                <a:ea typeface="微软雅黑" pitchFamily="34" charset="-122"/>
              </a:rPr>
              <a:t>这里填写标题</a:t>
            </a:r>
          </a:p>
        </p:txBody>
      </p:sp>
      <p:grpSp>
        <p:nvGrpSpPr>
          <p:cNvPr id="17" name="组合 16"/>
          <p:cNvGrpSpPr>
            <a:grpSpLocks/>
          </p:cNvGrpSpPr>
          <p:nvPr/>
        </p:nvGrpSpPr>
        <p:grpSpPr bwMode="auto">
          <a:xfrm>
            <a:off x="3227388" y="3735388"/>
            <a:ext cx="765175" cy="765175"/>
            <a:chOff x="3221085" y="3651870"/>
            <a:chExt cx="764591" cy="764591"/>
          </a:xfrm>
        </p:grpSpPr>
        <p:sp>
          <p:nvSpPr>
            <p:cNvPr id="18" name="椭圆 17"/>
            <p:cNvSpPr/>
            <p:nvPr/>
          </p:nvSpPr>
          <p:spPr>
            <a:xfrm>
              <a:off x="3221085" y="3651870"/>
              <a:ext cx="764591" cy="764591"/>
            </a:xfrm>
            <a:prstGeom prst="ellipse">
              <a:avLst/>
            </a:prstGeom>
            <a:solidFill>
              <a:srgbClr val="FF99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3600" dirty="0">
                <a:solidFill>
                  <a:srgbClr val="C00000"/>
                </a:solidFill>
              </a:endParaRPr>
            </a:p>
          </p:txBody>
        </p:sp>
        <p:pic>
          <p:nvPicPr>
            <p:cNvPr id="17425" name="Picture 102"/>
            <p:cNvPicPr>
              <a:picLocks noChangeAspect="1"/>
            </p:cNvPicPr>
            <p:nvPr/>
          </p:nvPicPr>
          <p:blipFill>
            <a:blip r:embed="rId5"/>
            <a:srcRect/>
            <a:stretch>
              <a:fillRect/>
            </a:stretch>
          </p:blipFill>
          <p:spPr bwMode="auto">
            <a:xfrm>
              <a:off x="3372011" y="3778161"/>
              <a:ext cx="462738" cy="431630"/>
            </a:xfrm>
            <a:prstGeom prst="rect">
              <a:avLst/>
            </a:prstGeom>
            <a:noFill/>
            <a:ln w="9525">
              <a:noFill/>
              <a:miter lim="800000"/>
              <a:headEnd/>
              <a:tailEnd/>
            </a:ln>
          </p:spPr>
        </p:pic>
      </p:grpSp>
      <p:grpSp>
        <p:nvGrpSpPr>
          <p:cNvPr id="20" name="组合 19"/>
          <p:cNvGrpSpPr>
            <a:grpSpLocks/>
          </p:cNvGrpSpPr>
          <p:nvPr/>
        </p:nvGrpSpPr>
        <p:grpSpPr bwMode="auto">
          <a:xfrm>
            <a:off x="5854700" y="3735388"/>
            <a:ext cx="765175" cy="765175"/>
            <a:chOff x="6046633" y="3651870"/>
            <a:chExt cx="764591" cy="764591"/>
          </a:xfrm>
        </p:grpSpPr>
        <p:sp>
          <p:nvSpPr>
            <p:cNvPr id="21" name="椭圆 20"/>
            <p:cNvSpPr/>
            <p:nvPr/>
          </p:nvSpPr>
          <p:spPr>
            <a:xfrm>
              <a:off x="6046633" y="3651870"/>
              <a:ext cx="764591" cy="764591"/>
            </a:xfrm>
            <a:prstGeom prst="ellipse">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3600" dirty="0">
                <a:solidFill>
                  <a:srgbClr val="C00000"/>
                </a:solidFill>
              </a:endParaRPr>
            </a:p>
          </p:txBody>
        </p:sp>
        <p:pic>
          <p:nvPicPr>
            <p:cNvPr id="17423" name="Picture 97"/>
            <p:cNvPicPr>
              <a:picLocks noChangeAspect="1"/>
            </p:cNvPicPr>
            <p:nvPr/>
          </p:nvPicPr>
          <p:blipFill>
            <a:blip r:embed="rId6"/>
            <a:srcRect/>
            <a:stretch>
              <a:fillRect/>
            </a:stretch>
          </p:blipFill>
          <p:spPr bwMode="auto">
            <a:xfrm>
              <a:off x="6224066" y="3805013"/>
              <a:ext cx="409724" cy="431630"/>
            </a:xfrm>
            <a:prstGeom prst="rect">
              <a:avLst/>
            </a:prstGeom>
            <a:noFill/>
            <a:ln w="9525">
              <a:noFill/>
              <a:miter lim="800000"/>
              <a:headEnd/>
              <a:tailEnd/>
            </a:ln>
          </p:spPr>
        </p:pic>
      </p:grpSp>
    </p:spTree>
  </p:cSld>
  <p:clrMapOvr>
    <a:masterClrMapping/>
  </p:clrMapOvr>
  <p:transition spd="slow" advTm="0">
    <p:check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300" fill="hold"/>
                                        <p:tgtEl>
                                          <p:spTgt spid="2"/>
                                        </p:tgtEl>
                                        <p:attrNameLst>
                                          <p:attrName>ppt_w</p:attrName>
                                        </p:attrNameLst>
                                      </p:cBhvr>
                                      <p:tavLst>
                                        <p:tav tm="0">
                                          <p:val>
                                            <p:fltVal val="0"/>
                                          </p:val>
                                        </p:tav>
                                        <p:tav tm="100000">
                                          <p:val>
                                            <p:strVal val="#ppt_w"/>
                                          </p:val>
                                        </p:tav>
                                      </p:tavLst>
                                    </p:anim>
                                    <p:anim calcmode="lin" valueType="num">
                                      <p:cBhvr>
                                        <p:cTn id="8" dur="300" fill="hold"/>
                                        <p:tgtEl>
                                          <p:spTgt spid="2"/>
                                        </p:tgtEl>
                                        <p:attrNameLst>
                                          <p:attrName>ppt_h</p:attrName>
                                        </p:attrNameLst>
                                      </p:cBhvr>
                                      <p:tavLst>
                                        <p:tav tm="0">
                                          <p:val>
                                            <p:fltVal val="0"/>
                                          </p:val>
                                        </p:tav>
                                        <p:tav tm="100000">
                                          <p:val>
                                            <p:strVal val="#ppt_h"/>
                                          </p:val>
                                        </p:tav>
                                      </p:tavLst>
                                    </p:anim>
                                    <p:anim calcmode="lin" valueType="num">
                                      <p:cBhvr>
                                        <p:cTn id="9" dur="300" fill="hold"/>
                                        <p:tgtEl>
                                          <p:spTgt spid="2"/>
                                        </p:tgtEl>
                                        <p:attrNameLst>
                                          <p:attrName>style.rotation</p:attrName>
                                        </p:attrNameLst>
                                      </p:cBhvr>
                                      <p:tavLst>
                                        <p:tav tm="0">
                                          <p:val>
                                            <p:fltVal val="90"/>
                                          </p:val>
                                        </p:tav>
                                        <p:tav tm="100000">
                                          <p:val>
                                            <p:fltVal val="0"/>
                                          </p:val>
                                        </p:tav>
                                      </p:tavLst>
                                    </p:anim>
                                    <p:animEffect transition="in" filter="fade">
                                      <p:cBhvr>
                                        <p:cTn id="10" dur="300"/>
                                        <p:tgtEl>
                                          <p:spTgt spid="2"/>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300" fill="hold"/>
                                        <p:tgtEl>
                                          <p:spTgt spid="3"/>
                                        </p:tgtEl>
                                        <p:attrNameLst>
                                          <p:attrName>ppt_w</p:attrName>
                                        </p:attrNameLst>
                                      </p:cBhvr>
                                      <p:tavLst>
                                        <p:tav tm="0">
                                          <p:val>
                                            <p:fltVal val="0"/>
                                          </p:val>
                                        </p:tav>
                                        <p:tav tm="100000">
                                          <p:val>
                                            <p:strVal val="#ppt_w"/>
                                          </p:val>
                                        </p:tav>
                                      </p:tavLst>
                                    </p:anim>
                                    <p:anim calcmode="lin" valueType="num">
                                      <p:cBhvr>
                                        <p:cTn id="14" dur="300" fill="hold"/>
                                        <p:tgtEl>
                                          <p:spTgt spid="3"/>
                                        </p:tgtEl>
                                        <p:attrNameLst>
                                          <p:attrName>ppt_h</p:attrName>
                                        </p:attrNameLst>
                                      </p:cBhvr>
                                      <p:tavLst>
                                        <p:tav tm="0">
                                          <p:val>
                                            <p:fltVal val="0"/>
                                          </p:val>
                                        </p:tav>
                                        <p:tav tm="100000">
                                          <p:val>
                                            <p:strVal val="#ppt_h"/>
                                          </p:val>
                                        </p:tav>
                                      </p:tavLst>
                                    </p:anim>
                                    <p:anim calcmode="lin" valueType="num">
                                      <p:cBhvr>
                                        <p:cTn id="15" dur="300" fill="hold"/>
                                        <p:tgtEl>
                                          <p:spTgt spid="3"/>
                                        </p:tgtEl>
                                        <p:attrNameLst>
                                          <p:attrName>style.rotation</p:attrName>
                                        </p:attrNameLst>
                                      </p:cBhvr>
                                      <p:tavLst>
                                        <p:tav tm="0">
                                          <p:val>
                                            <p:fltVal val="90"/>
                                          </p:val>
                                        </p:tav>
                                        <p:tav tm="100000">
                                          <p:val>
                                            <p:fltVal val="0"/>
                                          </p:val>
                                        </p:tav>
                                      </p:tavLst>
                                    </p:anim>
                                    <p:animEffect transition="in" filter="fade">
                                      <p:cBhvr>
                                        <p:cTn id="16" dur="300"/>
                                        <p:tgtEl>
                                          <p:spTgt spid="3"/>
                                        </p:tgtEl>
                                      </p:cBhvr>
                                    </p:animEffect>
                                  </p:childTnLst>
                                </p:cTn>
                              </p:par>
                            </p:childTnLst>
                          </p:cTn>
                        </p:par>
                        <p:par>
                          <p:cTn id="17" fill="hold">
                            <p:stCondLst>
                              <p:cond delay="300"/>
                            </p:stCondLst>
                            <p:childTnLst>
                              <p:par>
                                <p:cTn id="18" presetID="22" presetClass="entr" presetSubtype="8"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left)">
                                      <p:cBhvr>
                                        <p:cTn id="20" dur="300"/>
                                        <p:tgtEl>
                                          <p:spTgt spid="4"/>
                                        </p:tgtEl>
                                      </p:cBhvr>
                                    </p:animEffect>
                                  </p:childTnLst>
                                </p:cTn>
                              </p:par>
                              <p:par>
                                <p:cTn id="21" presetID="41" presetClass="entr" presetSubtype="0" fill="hold" grpId="0" nodeType="withEffect">
                                  <p:stCondLst>
                                    <p:cond delay="0"/>
                                  </p:stCondLst>
                                  <p:iterate type="lt">
                                    <p:tmPct val="10000"/>
                                  </p:iterate>
                                  <p:childTnLst>
                                    <p:set>
                                      <p:cBhvr>
                                        <p:cTn id="22" dur="1" fill="hold">
                                          <p:stCondLst>
                                            <p:cond delay="0"/>
                                          </p:stCondLst>
                                        </p:cTn>
                                        <p:tgtEl>
                                          <p:spTgt spid="5"/>
                                        </p:tgtEl>
                                        <p:attrNameLst>
                                          <p:attrName>style.visibility</p:attrName>
                                        </p:attrNameLst>
                                      </p:cBhvr>
                                      <p:to>
                                        <p:strVal val="visible"/>
                                      </p:to>
                                    </p:set>
                                    <p:anim calcmode="lin" valueType="num">
                                      <p:cBhvr>
                                        <p:cTn id="23" dur="3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4" dur="300" fill="hold"/>
                                        <p:tgtEl>
                                          <p:spTgt spid="5"/>
                                        </p:tgtEl>
                                        <p:attrNameLst>
                                          <p:attrName>ppt_y</p:attrName>
                                        </p:attrNameLst>
                                      </p:cBhvr>
                                      <p:tavLst>
                                        <p:tav tm="0">
                                          <p:val>
                                            <p:strVal val="#ppt_y"/>
                                          </p:val>
                                        </p:tav>
                                        <p:tav tm="100000">
                                          <p:val>
                                            <p:strVal val="#ppt_y"/>
                                          </p:val>
                                        </p:tav>
                                      </p:tavLst>
                                    </p:anim>
                                    <p:anim calcmode="lin" valueType="num">
                                      <p:cBhvr>
                                        <p:cTn id="25" dur="3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6" dur="3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7" dur="300" tmFilter="0,0; .5, 1; 1, 1"/>
                                        <p:tgtEl>
                                          <p:spTgt spid="5"/>
                                        </p:tgtEl>
                                      </p:cBhvr>
                                    </p:animEffect>
                                  </p:childTnLst>
                                </p:cTn>
                              </p:par>
                              <p:par>
                                <p:cTn id="28" presetID="2" presetClass="entr" presetSubtype="8" fill="hold" grpId="0" nodeType="withEffect">
                                  <p:stCondLst>
                                    <p:cond delay="0"/>
                                  </p:stCondLst>
                                  <p:childTnLst>
                                    <p:set>
                                      <p:cBhvr>
                                        <p:cTn id="29" dur="1" fill="hold">
                                          <p:stCondLst>
                                            <p:cond delay="0"/>
                                          </p:stCondLst>
                                        </p:cTn>
                                        <p:tgtEl>
                                          <p:spTgt spid="6"/>
                                        </p:tgtEl>
                                        <p:attrNameLst>
                                          <p:attrName>style.visibility</p:attrName>
                                        </p:attrNameLst>
                                      </p:cBhvr>
                                      <p:to>
                                        <p:strVal val="visible"/>
                                      </p:to>
                                    </p:set>
                                    <p:anim calcmode="lin" valueType="num">
                                      <p:cBhvr additive="base">
                                        <p:cTn id="30" dur="300" fill="hold"/>
                                        <p:tgtEl>
                                          <p:spTgt spid="6"/>
                                        </p:tgtEl>
                                        <p:attrNameLst>
                                          <p:attrName>ppt_x</p:attrName>
                                        </p:attrNameLst>
                                      </p:cBhvr>
                                      <p:tavLst>
                                        <p:tav tm="0">
                                          <p:val>
                                            <p:strVal val="0-#ppt_w/2"/>
                                          </p:val>
                                        </p:tav>
                                        <p:tav tm="100000">
                                          <p:val>
                                            <p:strVal val="#ppt_x"/>
                                          </p:val>
                                        </p:tav>
                                      </p:tavLst>
                                    </p:anim>
                                    <p:anim calcmode="lin" valueType="num">
                                      <p:cBhvr additive="base">
                                        <p:cTn id="31" dur="300" fill="hold"/>
                                        <p:tgtEl>
                                          <p:spTgt spid="6"/>
                                        </p:tgtEl>
                                        <p:attrNameLst>
                                          <p:attrName>ppt_y</p:attrName>
                                        </p:attrNameLst>
                                      </p:cBhvr>
                                      <p:tavLst>
                                        <p:tav tm="0">
                                          <p:val>
                                            <p:strVal val="#ppt_y"/>
                                          </p:val>
                                        </p:tav>
                                        <p:tav tm="100000">
                                          <p:val>
                                            <p:strVal val="#ppt_y"/>
                                          </p:val>
                                        </p:tav>
                                      </p:tavLst>
                                    </p:anim>
                                  </p:childTnLst>
                                </p:cTn>
                              </p:par>
                              <p:par>
                                <p:cTn id="32" presetID="2" presetClass="entr" presetSubtype="2" fill="hold" nodeType="withEffect">
                                  <p:stCondLst>
                                    <p:cond delay="0"/>
                                  </p:stCondLst>
                                  <p:childTnLst>
                                    <p:set>
                                      <p:cBhvr>
                                        <p:cTn id="33" dur="1" fill="hold">
                                          <p:stCondLst>
                                            <p:cond delay="0"/>
                                          </p:stCondLst>
                                        </p:cTn>
                                        <p:tgtEl>
                                          <p:spTgt spid="7"/>
                                        </p:tgtEl>
                                        <p:attrNameLst>
                                          <p:attrName>style.visibility</p:attrName>
                                        </p:attrNameLst>
                                      </p:cBhvr>
                                      <p:to>
                                        <p:strVal val="visible"/>
                                      </p:to>
                                    </p:set>
                                    <p:anim calcmode="lin" valueType="num">
                                      <p:cBhvr additive="base">
                                        <p:cTn id="34" dur="300" fill="hold"/>
                                        <p:tgtEl>
                                          <p:spTgt spid="7"/>
                                        </p:tgtEl>
                                        <p:attrNameLst>
                                          <p:attrName>ppt_x</p:attrName>
                                        </p:attrNameLst>
                                      </p:cBhvr>
                                      <p:tavLst>
                                        <p:tav tm="0">
                                          <p:val>
                                            <p:strVal val="1+#ppt_w/2"/>
                                          </p:val>
                                        </p:tav>
                                        <p:tav tm="100000">
                                          <p:val>
                                            <p:strVal val="#ppt_x"/>
                                          </p:val>
                                        </p:tav>
                                      </p:tavLst>
                                    </p:anim>
                                    <p:anim calcmode="lin" valueType="num">
                                      <p:cBhvr additive="base">
                                        <p:cTn id="35" dur="300" fill="hold"/>
                                        <p:tgtEl>
                                          <p:spTgt spid="7"/>
                                        </p:tgtEl>
                                        <p:attrNameLst>
                                          <p:attrName>ppt_y</p:attrName>
                                        </p:attrNameLst>
                                      </p:cBhvr>
                                      <p:tavLst>
                                        <p:tav tm="0">
                                          <p:val>
                                            <p:strVal val="#ppt_y"/>
                                          </p:val>
                                        </p:tav>
                                        <p:tav tm="100000">
                                          <p:val>
                                            <p:strVal val="#ppt_y"/>
                                          </p:val>
                                        </p:tav>
                                      </p:tavLst>
                                    </p:anim>
                                  </p:childTnLst>
                                </p:cTn>
                              </p:par>
                            </p:childTnLst>
                          </p:cTn>
                        </p:par>
                        <p:par>
                          <p:cTn id="36" fill="hold">
                            <p:stCondLst>
                              <p:cond delay="810"/>
                            </p:stCondLst>
                            <p:childTnLst>
                              <p:par>
                                <p:cTn id="37" presetID="53" presetClass="entr" presetSubtype="16" fill="hold" nodeType="after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p:cTn id="39" dur="500" fill="hold"/>
                                        <p:tgtEl>
                                          <p:spTgt spid="20"/>
                                        </p:tgtEl>
                                        <p:attrNameLst>
                                          <p:attrName>ppt_w</p:attrName>
                                        </p:attrNameLst>
                                      </p:cBhvr>
                                      <p:tavLst>
                                        <p:tav tm="0">
                                          <p:val>
                                            <p:fltVal val="0"/>
                                          </p:val>
                                        </p:tav>
                                        <p:tav tm="100000">
                                          <p:val>
                                            <p:strVal val="#ppt_w"/>
                                          </p:val>
                                        </p:tav>
                                      </p:tavLst>
                                    </p:anim>
                                    <p:anim calcmode="lin" valueType="num">
                                      <p:cBhvr>
                                        <p:cTn id="40" dur="500" fill="hold"/>
                                        <p:tgtEl>
                                          <p:spTgt spid="20"/>
                                        </p:tgtEl>
                                        <p:attrNameLst>
                                          <p:attrName>ppt_h</p:attrName>
                                        </p:attrNameLst>
                                      </p:cBhvr>
                                      <p:tavLst>
                                        <p:tav tm="0">
                                          <p:val>
                                            <p:fltVal val="0"/>
                                          </p:val>
                                        </p:tav>
                                        <p:tav tm="100000">
                                          <p:val>
                                            <p:strVal val="#ppt_h"/>
                                          </p:val>
                                        </p:tav>
                                      </p:tavLst>
                                    </p:anim>
                                    <p:animEffect transition="in" filter="fade">
                                      <p:cBhvr>
                                        <p:cTn id="41" dur="500"/>
                                        <p:tgtEl>
                                          <p:spTgt spid="20"/>
                                        </p:tgtEl>
                                      </p:cBhvr>
                                    </p:animEffect>
                                  </p:childTnLst>
                                </p:cTn>
                              </p:par>
                              <p:par>
                                <p:cTn id="42" presetID="53" presetClass="entr" presetSubtype="16" fill="hold" nodeType="withEffect">
                                  <p:stCondLst>
                                    <p:cond delay="0"/>
                                  </p:stCondLst>
                                  <p:childTnLst>
                                    <p:set>
                                      <p:cBhvr>
                                        <p:cTn id="43" dur="1" fill="hold">
                                          <p:stCondLst>
                                            <p:cond delay="0"/>
                                          </p:stCondLst>
                                        </p:cTn>
                                        <p:tgtEl>
                                          <p:spTgt spid="17"/>
                                        </p:tgtEl>
                                        <p:attrNameLst>
                                          <p:attrName>style.visibility</p:attrName>
                                        </p:attrNameLst>
                                      </p:cBhvr>
                                      <p:to>
                                        <p:strVal val="visible"/>
                                      </p:to>
                                    </p:set>
                                    <p:anim calcmode="lin" valueType="num">
                                      <p:cBhvr>
                                        <p:cTn id="44" dur="500" fill="hold"/>
                                        <p:tgtEl>
                                          <p:spTgt spid="17"/>
                                        </p:tgtEl>
                                        <p:attrNameLst>
                                          <p:attrName>ppt_w</p:attrName>
                                        </p:attrNameLst>
                                      </p:cBhvr>
                                      <p:tavLst>
                                        <p:tav tm="0">
                                          <p:val>
                                            <p:fltVal val="0"/>
                                          </p:val>
                                        </p:tav>
                                        <p:tav tm="100000">
                                          <p:val>
                                            <p:strVal val="#ppt_w"/>
                                          </p:val>
                                        </p:tav>
                                      </p:tavLst>
                                    </p:anim>
                                    <p:anim calcmode="lin" valueType="num">
                                      <p:cBhvr>
                                        <p:cTn id="45" dur="500" fill="hold"/>
                                        <p:tgtEl>
                                          <p:spTgt spid="17"/>
                                        </p:tgtEl>
                                        <p:attrNameLst>
                                          <p:attrName>ppt_h</p:attrName>
                                        </p:attrNameLst>
                                      </p:cBhvr>
                                      <p:tavLst>
                                        <p:tav tm="0">
                                          <p:val>
                                            <p:fltVal val="0"/>
                                          </p:val>
                                        </p:tav>
                                        <p:tav tm="100000">
                                          <p:val>
                                            <p:strVal val="#ppt_h"/>
                                          </p:val>
                                        </p:tav>
                                      </p:tavLst>
                                    </p:anim>
                                    <p:animEffect transition="in" filter="fade">
                                      <p:cBhvr>
                                        <p:cTn id="46" dur="500"/>
                                        <p:tgtEl>
                                          <p:spTgt spid="17"/>
                                        </p:tgtEl>
                                      </p:cBhvr>
                                    </p:animEffect>
                                  </p:childTnLst>
                                </p:cTn>
                              </p:par>
                              <p:par>
                                <p:cTn id="47" presetID="53" presetClass="entr" presetSubtype="16" fill="hold" nodeType="withEffect">
                                  <p:stCondLst>
                                    <p:cond delay="0"/>
                                  </p:stCondLst>
                                  <p:childTnLst>
                                    <p:set>
                                      <p:cBhvr>
                                        <p:cTn id="48" dur="1" fill="hold">
                                          <p:stCondLst>
                                            <p:cond delay="0"/>
                                          </p:stCondLst>
                                        </p:cTn>
                                        <p:tgtEl>
                                          <p:spTgt spid="11"/>
                                        </p:tgtEl>
                                        <p:attrNameLst>
                                          <p:attrName>style.visibility</p:attrName>
                                        </p:attrNameLst>
                                      </p:cBhvr>
                                      <p:to>
                                        <p:strVal val="visible"/>
                                      </p:to>
                                    </p:set>
                                    <p:anim calcmode="lin" valueType="num">
                                      <p:cBhvr>
                                        <p:cTn id="49" dur="500" fill="hold"/>
                                        <p:tgtEl>
                                          <p:spTgt spid="11"/>
                                        </p:tgtEl>
                                        <p:attrNameLst>
                                          <p:attrName>ppt_w</p:attrName>
                                        </p:attrNameLst>
                                      </p:cBhvr>
                                      <p:tavLst>
                                        <p:tav tm="0">
                                          <p:val>
                                            <p:fltVal val="0"/>
                                          </p:val>
                                        </p:tav>
                                        <p:tav tm="100000">
                                          <p:val>
                                            <p:strVal val="#ppt_w"/>
                                          </p:val>
                                        </p:tav>
                                      </p:tavLst>
                                    </p:anim>
                                    <p:anim calcmode="lin" valueType="num">
                                      <p:cBhvr>
                                        <p:cTn id="50" dur="500" fill="hold"/>
                                        <p:tgtEl>
                                          <p:spTgt spid="11"/>
                                        </p:tgtEl>
                                        <p:attrNameLst>
                                          <p:attrName>ppt_h</p:attrName>
                                        </p:attrNameLst>
                                      </p:cBhvr>
                                      <p:tavLst>
                                        <p:tav tm="0">
                                          <p:val>
                                            <p:fltVal val="0"/>
                                          </p:val>
                                        </p:tav>
                                        <p:tav tm="100000">
                                          <p:val>
                                            <p:strVal val="#ppt_h"/>
                                          </p:val>
                                        </p:tav>
                                      </p:tavLst>
                                    </p:anim>
                                    <p:animEffect transition="in" filter="fade">
                                      <p:cBhvr>
                                        <p:cTn id="51" dur="500"/>
                                        <p:tgtEl>
                                          <p:spTgt spid="11"/>
                                        </p:tgtEl>
                                      </p:cBhvr>
                                    </p:animEffect>
                                  </p:childTnLst>
                                </p:cTn>
                              </p:par>
                            </p:childTnLst>
                          </p:cTn>
                        </p:par>
                        <p:par>
                          <p:cTn id="52" fill="hold">
                            <p:stCondLst>
                              <p:cond delay="1310"/>
                            </p:stCondLst>
                            <p:childTnLst>
                              <p:par>
                                <p:cTn id="53" presetID="2" presetClass="entr" presetSubtype="2" fill="hold" grpId="0" nodeType="afterEffect">
                                  <p:stCondLst>
                                    <p:cond delay="0"/>
                                  </p:stCondLst>
                                  <p:childTnLst>
                                    <p:set>
                                      <p:cBhvr>
                                        <p:cTn id="54" dur="1" fill="hold">
                                          <p:stCondLst>
                                            <p:cond delay="0"/>
                                          </p:stCondLst>
                                        </p:cTn>
                                        <p:tgtEl>
                                          <p:spTgt spid="14"/>
                                        </p:tgtEl>
                                        <p:attrNameLst>
                                          <p:attrName>style.visibility</p:attrName>
                                        </p:attrNameLst>
                                      </p:cBhvr>
                                      <p:to>
                                        <p:strVal val="visible"/>
                                      </p:to>
                                    </p:set>
                                    <p:anim calcmode="lin" valueType="num">
                                      <p:cBhvr additive="base">
                                        <p:cTn id="55" dur="300" fill="hold"/>
                                        <p:tgtEl>
                                          <p:spTgt spid="14"/>
                                        </p:tgtEl>
                                        <p:attrNameLst>
                                          <p:attrName>ppt_x</p:attrName>
                                        </p:attrNameLst>
                                      </p:cBhvr>
                                      <p:tavLst>
                                        <p:tav tm="0">
                                          <p:val>
                                            <p:strVal val="1+#ppt_w/2"/>
                                          </p:val>
                                        </p:tav>
                                        <p:tav tm="100000">
                                          <p:val>
                                            <p:strVal val="#ppt_x"/>
                                          </p:val>
                                        </p:tav>
                                      </p:tavLst>
                                    </p:anim>
                                    <p:anim calcmode="lin" valueType="num">
                                      <p:cBhvr additive="base">
                                        <p:cTn id="56" dur="300" fill="hold"/>
                                        <p:tgtEl>
                                          <p:spTgt spid="14"/>
                                        </p:tgtEl>
                                        <p:attrNameLst>
                                          <p:attrName>ppt_y</p:attrName>
                                        </p:attrNameLst>
                                      </p:cBhvr>
                                      <p:tavLst>
                                        <p:tav tm="0">
                                          <p:val>
                                            <p:strVal val="#ppt_y"/>
                                          </p:val>
                                        </p:tav>
                                        <p:tav tm="100000">
                                          <p:val>
                                            <p:strVal val="#ppt_y"/>
                                          </p:val>
                                        </p:tav>
                                      </p:tavLst>
                                    </p:anim>
                                  </p:childTnLst>
                                </p:cTn>
                              </p:par>
                            </p:childTnLst>
                          </p:cTn>
                        </p:par>
                        <p:par>
                          <p:cTn id="57" fill="hold">
                            <p:stCondLst>
                              <p:cond delay="1610"/>
                            </p:stCondLst>
                            <p:childTnLst>
                              <p:par>
                                <p:cTn id="58" presetID="2" presetClass="entr" presetSubtype="2" fill="hold" grpId="0" nodeType="afterEffect">
                                  <p:stCondLst>
                                    <p:cond delay="0"/>
                                  </p:stCondLst>
                                  <p:childTnLst>
                                    <p:set>
                                      <p:cBhvr>
                                        <p:cTn id="59" dur="1" fill="hold">
                                          <p:stCondLst>
                                            <p:cond delay="0"/>
                                          </p:stCondLst>
                                        </p:cTn>
                                        <p:tgtEl>
                                          <p:spTgt spid="15"/>
                                        </p:tgtEl>
                                        <p:attrNameLst>
                                          <p:attrName>style.visibility</p:attrName>
                                        </p:attrNameLst>
                                      </p:cBhvr>
                                      <p:to>
                                        <p:strVal val="visible"/>
                                      </p:to>
                                    </p:set>
                                    <p:anim calcmode="lin" valueType="num">
                                      <p:cBhvr additive="base">
                                        <p:cTn id="60" dur="300" fill="hold"/>
                                        <p:tgtEl>
                                          <p:spTgt spid="15"/>
                                        </p:tgtEl>
                                        <p:attrNameLst>
                                          <p:attrName>ppt_x</p:attrName>
                                        </p:attrNameLst>
                                      </p:cBhvr>
                                      <p:tavLst>
                                        <p:tav tm="0">
                                          <p:val>
                                            <p:strVal val="1+#ppt_w/2"/>
                                          </p:val>
                                        </p:tav>
                                        <p:tav tm="100000">
                                          <p:val>
                                            <p:strVal val="#ppt_x"/>
                                          </p:val>
                                        </p:tav>
                                      </p:tavLst>
                                    </p:anim>
                                    <p:anim calcmode="lin" valueType="num">
                                      <p:cBhvr additive="base">
                                        <p:cTn id="61" dur="300" fill="hold"/>
                                        <p:tgtEl>
                                          <p:spTgt spid="15"/>
                                        </p:tgtEl>
                                        <p:attrNameLst>
                                          <p:attrName>ppt_y</p:attrName>
                                        </p:attrNameLst>
                                      </p:cBhvr>
                                      <p:tavLst>
                                        <p:tav tm="0">
                                          <p:val>
                                            <p:strVal val="#ppt_y"/>
                                          </p:val>
                                        </p:tav>
                                        <p:tav tm="100000">
                                          <p:val>
                                            <p:strVal val="#ppt_y"/>
                                          </p:val>
                                        </p:tav>
                                      </p:tavLst>
                                    </p:anim>
                                  </p:childTnLst>
                                </p:cTn>
                              </p:par>
                            </p:childTnLst>
                          </p:cTn>
                        </p:par>
                        <p:par>
                          <p:cTn id="62" fill="hold">
                            <p:stCondLst>
                              <p:cond delay="1910"/>
                            </p:stCondLst>
                            <p:childTnLst>
                              <p:par>
                                <p:cTn id="63" presetID="2" presetClass="entr" presetSubtype="2" fill="hold" grpId="0" nodeType="afterEffect">
                                  <p:stCondLst>
                                    <p:cond delay="0"/>
                                  </p:stCondLst>
                                  <p:childTnLst>
                                    <p:set>
                                      <p:cBhvr>
                                        <p:cTn id="64" dur="1" fill="hold">
                                          <p:stCondLst>
                                            <p:cond delay="0"/>
                                          </p:stCondLst>
                                        </p:cTn>
                                        <p:tgtEl>
                                          <p:spTgt spid="16"/>
                                        </p:tgtEl>
                                        <p:attrNameLst>
                                          <p:attrName>style.visibility</p:attrName>
                                        </p:attrNameLst>
                                      </p:cBhvr>
                                      <p:to>
                                        <p:strVal val="visible"/>
                                      </p:to>
                                    </p:set>
                                    <p:anim calcmode="lin" valueType="num">
                                      <p:cBhvr additive="base">
                                        <p:cTn id="65" dur="300" fill="hold"/>
                                        <p:tgtEl>
                                          <p:spTgt spid="16"/>
                                        </p:tgtEl>
                                        <p:attrNameLst>
                                          <p:attrName>ppt_x</p:attrName>
                                        </p:attrNameLst>
                                      </p:cBhvr>
                                      <p:tavLst>
                                        <p:tav tm="0">
                                          <p:val>
                                            <p:strVal val="1+#ppt_w/2"/>
                                          </p:val>
                                        </p:tav>
                                        <p:tav tm="100000">
                                          <p:val>
                                            <p:strVal val="#ppt_x"/>
                                          </p:val>
                                        </p:tav>
                                      </p:tavLst>
                                    </p:anim>
                                    <p:anim calcmode="lin" valueType="num">
                                      <p:cBhvr additive="base">
                                        <p:cTn id="66" dur="3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5" grpId="0"/>
      <p:bldP spid="6" grpId="0"/>
      <p:bldP spid="14" grpId="0"/>
      <p:bldP spid="15" grpId="0"/>
      <p:bldP spid="16"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pattFill prst="trellis">
          <a:fgClr>
            <a:schemeClr val="tx2">
              <a:lumMod val="20000"/>
              <a:lumOff val="80000"/>
            </a:schemeClr>
          </a:fgClr>
          <a:bgClr>
            <a:schemeClr val="bg1"/>
          </a:bgClr>
        </a:pattFill>
        <a:effectLst/>
      </p:bgPr>
    </p:bg>
    <p:spTree>
      <p:nvGrpSpPr>
        <p:cNvPr id="1" name=""/>
        <p:cNvGrpSpPr/>
        <p:nvPr/>
      </p:nvGrpSpPr>
      <p:grpSpPr>
        <a:xfrm>
          <a:off x="0" y="0"/>
          <a:ext cx="0" cy="0"/>
          <a:chOff x="0" y="0"/>
          <a:chExt cx="0" cy="0"/>
        </a:xfrm>
      </p:grpSpPr>
      <p:sp>
        <p:nvSpPr>
          <p:cNvPr id="2" name="矩形 1"/>
          <p:cNvSpPr/>
          <p:nvPr/>
        </p:nvSpPr>
        <p:spPr>
          <a:xfrm>
            <a:off x="360363" y="195263"/>
            <a:ext cx="360362" cy="360362"/>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 name="矩形 2"/>
          <p:cNvSpPr/>
          <p:nvPr/>
        </p:nvSpPr>
        <p:spPr>
          <a:xfrm>
            <a:off x="534988" y="342900"/>
            <a:ext cx="290512" cy="290513"/>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4" name="直接连接符 3"/>
          <p:cNvCxnSpPr/>
          <p:nvPr/>
        </p:nvCxnSpPr>
        <p:spPr>
          <a:xfrm>
            <a:off x="896938" y="608013"/>
            <a:ext cx="8212137"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标题 1"/>
          <p:cNvSpPr txBox="1">
            <a:spLocks/>
          </p:cNvSpPr>
          <p:nvPr/>
        </p:nvSpPr>
        <p:spPr bwMode="auto">
          <a:xfrm>
            <a:off x="1116013" y="95250"/>
            <a:ext cx="8229600" cy="565150"/>
          </a:xfrm>
          <a:prstGeom prst="rect">
            <a:avLst/>
          </a:prstGeom>
          <a:noFill/>
          <a:ln w="9525">
            <a:noFill/>
            <a:miter lim="800000"/>
            <a:headEnd/>
            <a:tailEnd/>
          </a:ln>
        </p:spPr>
        <p:txBody>
          <a:bodyPr/>
          <a:lstStyle/>
          <a:p>
            <a:r>
              <a:rPr lang="zh-CN" altLang="en-US" sz="2800" b="1">
                <a:solidFill>
                  <a:srgbClr val="0070C0"/>
                </a:solidFill>
                <a:latin typeface="微软雅黑" pitchFamily="34" charset="-122"/>
                <a:ea typeface="微软雅黑" pitchFamily="34" charset="-122"/>
              </a:rPr>
              <a:t>点击此处添加标题</a:t>
            </a:r>
          </a:p>
        </p:txBody>
      </p:sp>
      <p:sp>
        <p:nvSpPr>
          <p:cNvPr id="6" name="箭头3"/>
          <p:cNvSpPr>
            <a:spLocks/>
          </p:cNvSpPr>
          <p:nvPr/>
        </p:nvSpPr>
        <p:spPr bwMode="gray">
          <a:xfrm flipV="1">
            <a:off x="1131888" y="2693988"/>
            <a:ext cx="1608137" cy="1408112"/>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75000"/>
            </a:schemeClr>
          </a:solidFill>
          <a:ln>
            <a:noFill/>
          </a:ln>
          <a:effectLst/>
          <a:extLst/>
        </p:spPr>
        <p:txBody>
          <a:bodyPr wrap="none"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ysClr val="windowText" lastClr="000000"/>
              </a:solidFill>
            </a:endParaRPr>
          </a:p>
        </p:txBody>
      </p:sp>
      <p:sp>
        <p:nvSpPr>
          <p:cNvPr id="7" name="箭头2"/>
          <p:cNvSpPr>
            <a:spLocks/>
          </p:cNvSpPr>
          <p:nvPr/>
        </p:nvSpPr>
        <p:spPr bwMode="gray">
          <a:xfrm rot="16200000">
            <a:off x="1615281" y="1756569"/>
            <a:ext cx="358775" cy="1912938"/>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chemeClr val="bg1">
              <a:lumMod val="75000"/>
            </a:schemeClr>
          </a:solidFill>
          <a:ln>
            <a:noFill/>
          </a:ln>
          <a:effectLst/>
          <a:extLst/>
        </p:spPr>
        <p:txBody>
          <a:bodyPr wrap="none"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ysClr val="windowText" lastClr="000000"/>
              </a:solidFill>
            </a:endParaRPr>
          </a:p>
        </p:txBody>
      </p:sp>
      <p:sp>
        <p:nvSpPr>
          <p:cNvPr id="8" name="箭头1"/>
          <p:cNvSpPr>
            <a:spLocks/>
          </p:cNvSpPr>
          <p:nvPr/>
        </p:nvSpPr>
        <p:spPr bwMode="gray">
          <a:xfrm>
            <a:off x="1120775" y="1397000"/>
            <a:ext cx="1609725" cy="1408113"/>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75000"/>
            </a:schemeClr>
          </a:solidFill>
          <a:ln>
            <a:noFill/>
          </a:ln>
          <a:effectLst/>
          <a:extLst/>
        </p:spPr>
        <p:txBody>
          <a:bodyPr wrap="none"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ysClr val="windowText" lastClr="000000"/>
              </a:solidFill>
            </a:endParaRPr>
          </a:p>
        </p:txBody>
      </p:sp>
      <p:sp>
        <p:nvSpPr>
          <p:cNvPr id="9" name="文本1"/>
          <p:cNvSpPr>
            <a:spLocks noChangeArrowheads="1"/>
          </p:cNvSpPr>
          <p:nvPr/>
        </p:nvSpPr>
        <p:spPr bwMode="gray">
          <a:xfrm>
            <a:off x="3424238" y="1141413"/>
            <a:ext cx="5457825" cy="960437"/>
          </a:xfrm>
          <a:prstGeom prst="roundRect">
            <a:avLst>
              <a:gd name="adj" fmla="val 11505"/>
            </a:avLst>
          </a:prstGeom>
          <a:gradFill>
            <a:gsLst>
              <a:gs pos="33000">
                <a:srgbClr val="F9F9F9"/>
              </a:gs>
              <a:gs pos="100000">
                <a:srgbClr val="D7D7D7"/>
              </a:gs>
            </a:gsLst>
            <a:lin ang="5400000" scaled="0"/>
          </a:gradFill>
          <a:ln w="25400" cap="flat" cmpd="sng" algn="ctr">
            <a:noFill/>
            <a:prstDash val="solid"/>
          </a:ln>
          <a:effectLst>
            <a:outerShdw blurRad="50800" dist="38100" dir="2700000" algn="tl" rotWithShape="0">
              <a:prstClr val="black">
                <a:alpha val="40000"/>
              </a:prstClr>
            </a:outerShdw>
          </a:effectLst>
          <a:extLst>
            <a:ext uri="{91240B29-F687-4F45-9708-019B960494DF}"/>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defRPr/>
            </a:pPr>
            <a:r>
              <a:rPr lang="zh-CN" altLang="en-US" sz="1400" b="1" dirty="0" smtClean="0">
                <a:solidFill>
                  <a:srgbClr val="4D4D4D"/>
                </a:solidFill>
                <a:latin typeface="微软雅黑" pitchFamily="34" charset="-122"/>
                <a:ea typeface="微软雅黑" pitchFamily="34" charset="-122"/>
              </a:rPr>
              <a:t>单击此处添加</a:t>
            </a:r>
            <a:r>
              <a:rPr lang="zh-CN" altLang="en-US" sz="1400" b="1" dirty="0">
                <a:solidFill>
                  <a:srgbClr val="4D4D4D"/>
                </a:solidFill>
                <a:latin typeface="微软雅黑" pitchFamily="34" charset="-122"/>
                <a:ea typeface="微软雅黑" pitchFamily="34" charset="-122"/>
              </a:rPr>
              <a:t>文本单击此处添加</a:t>
            </a:r>
            <a:r>
              <a:rPr lang="zh-CN" altLang="en-US" sz="1400" b="1" dirty="0" smtClean="0">
                <a:solidFill>
                  <a:srgbClr val="4D4D4D"/>
                </a:solidFill>
                <a:latin typeface="微软雅黑" pitchFamily="34" charset="-122"/>
                <a:ea typeface="微软雅黑" pitchFamily="34" charset="-122"/>
              </a:rPr>
              <a:t>文本</a:t>
            </a:r>
            <a:endParaRPr lang="zh-CN" altLang="zh-CN" sz="1400" b="1" dirty="0">
              <a:solidFill>
                <a:srgbClr val="4D4D4D"/>
              </a:solidFill>
              <a:latin typeface="微软雅黑" pitchFamily="34" charset="-122"/>
              <a:ea typeface="微软雅黑" pitchFamily="34" charset="-122"/>
            </a:endParaRPr>
          </a:p>
        </p:txBody>
      </p:sp>
      <p:sp>
        <p:nvSpPr>
          <p:cNvPr id="10" name="文本2"/>
          <p:cNvSpPr>
            <a:spLocks noChangeArrowheads="1"/>
          </p:cNvSpPr>
          <p:nvPr/>
        </p:nvSpPr>
        <p:spPr bwMode="gray">
          <a:xfrm>
            <a:off x="3424238" y="2263775"/>
            <a:ext cx="5457825" cy="966788"/>
          </a:xfrm>
          <a:prstGeom prst="roundRect">
            <a:avLst>
              <a:gd name="adj" fmla="val 11505"/>
            </a:avLst>
          </a:prstGeom>
          <a:gradFill>
            <a:gsLst>
              <a:gs pos="33000">
                <a:srgbClr val="F9F9F9"/>
              </a:gs>
              <a:gs pos="100000">
                <a:srgbClr val="D7D7D7"/>
              </a:gs>
            </a:gsLst>
            <a:lin ang="5400000" scaled="0"/>
          </a:gradFill>
          <a:ln w="25400" cap="flat" cmpd="sng" algn="ctr">
            <a:noFill/>
            <a:prstDash val="solid"/>
          </a:ln>
          <a:effectLst>
            <a:outerShdw blurRad="50800" dist="38100" dir="2700000" algn="tl" rotWithShape="0">
              <a:prstClr val="black">
                <a:alpha val="40000"/>
              </a:prstClr>
            </a:outerShdw>
          </a:effectLst>
          <a:extLst>
            <a:ext uri="{91240B29-F687-4F45-9708-019B960494DF}"/>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defRPr/>
            </a:pPr>
            <a:r>
              <a:rPr lang="zh-CN" altLang="en-US" sz="1400" b="1" dirty="0" smtClean="0">
                <a:solidFill>
                  <a:srgbClr val="4D4D4D"/>
                </a:solidFill>
                <a:latin typeface="微软雅黑" pitchFamily="34" charset="-122"/>
                <a:ea typeface="微软雅黑" pitchFamily="34" charset="-122"/>
              </a:rPr>
              <a:t>单击此处添加</a:t>
            </a:r>
            <a:r>
              <a:rPr lang="zh-CN" altLang="en-US" sz="1400" b="1" dirty="0">
                <a:solidFill>
                  <a:srgbClr val="4D4D4D"/>
                </a:solidFill>
                <a:latin typeface="微软雅黑" pitchFamily="34" charset="-122"/>
                <a:ea typeface="微软雅黑" pitchFamily="34" charset="-122"/>
              </a:rPr>
              <a:t>文本单击此处添加</a:t>
            </a:r>
            <a:r>
              <a:rPr lang="zh-CN" altLang="en-US" sz="1400" b="1" dirty="0" smtClean="0">
                <a:solidFill>
                  <a:srgbClr val="4D4D4D"/>
                </a:solidFill>
                <a:latin typeface="微软雅黑" pitchFamily="34" charset="-122"/>
                <a:ea typeface="微软雅黑" pitchFamily="34" charset="-122"/>
              </a:rPr>
              <a:t>文本</a:t>
            </a:r>
            <a:endParaRPr lang="zh-CN" altLang="zh-CN" sz="1400" b="1" dirty="0">
              <a:solidFill>
                <a:srgbClr val="4D4D4D"/>
              </a:solidFill>
              <a:latin typeface="微软雅黑" pitchFamily="34" charset="-122"/>
              <a:ea typeface="微软雅黑" pitchFamily="34" charset="-122"/>
            </a:endParaRPr>
          </a:p>
        </p:txBody>
      </p:sp>
      <p:sp>
        <p:nvSpPr>
          <p:cNvPr id="11" name="标题2"/>
          <p:cNvSpPr>
            <a:spLocks noChangeArrowheads="1"/>
          </p:cNvSpPr>
          <p:nvPr/>
        </p:nvSpPr>
        <p:spPr bwMode="gray">
          <a:xfrm>
            <a:off x="2854325" y="2255838"/>
            <a:ext cx="1628775" cy="974725"/>
          </a:xfrm>
          <a:prstGeom prst="roundRect">
            <a:avLst>
              <a:gd name="adj" fmla="val 11921"/>
            </a:avLst>
          </a:prstGeom>
          <a:solidFill>
            <a:schemeClr val="accent2"/>
          </a:solidFill>
          <a:ln w="25400" cap="flat" cmpd="sng" algn="ctr">
            <a:noFill/>
            <a:prstDash val="solid"/>
          </a:ln>
          <a:effectLst>
            <a:outerShdw blurRad="50800" dist="38100" dir="2700000" algn="tl" rotWithShape="0">
              <a:prstClr val="black">
                <a:alpha val="40000"/>
              </a:prstClr>
            </a:outerShdw>
          </a:effectLst>
        </p:spPr>
        <p:txBody>
          <a:bodyPr anchor="ctr"/>
          <a:lstStyle/>
          <a:p>
            <a:pPr algn="ctr">
              <a:lnSpc>
                <a:spcPct val="120000"/>
              </a:lnSpc>
              <a:defRPr/>
            </a:pPr>
            <a:r>
              <a:rPr lang="zh-CN" altLang="en-US" sz="1400" b="1">
                <a:solidFill>
                  <a:sysClr val="window" lastClr="CCE8CF">
                    <a:lumMod val="95000"/>
                  </a:sysClr>
                </a:solidFill>
                <a:latin typeface="微软雅黑" pitchFamily="34" charset="-122"/>
                <a:ea typeface="微软雅黑" pitchFamily="34" charset="-122"/>
              </a:rPr>
              <a:t>此处添加标题</a:t>
            </a:r>
            <a:r>
              <a:rPr lang="en-US" altLang="zh-CN" sz="1400" b="1" dirty="0">
                <a:solidFill>
                  <a:sysClr val="window" lastClr="CCE8CF">
                    <a:lumMod val="95000"/>
                  </a:sysClr>
                </a:solidFill>
                <a:latin typeface="微软雅黑" pitchFamily="34" charset="-122"/>
                <a:ea typeface="微软雅黑" pitchFamily="34" charset="-122"/>
              </a:rPr>
              <a:t>2</a:t>
            </a:r>
            <a:endParaRPr lang="zh-CN" altLang="zh-CN" sz="1400" b="1" dirty="0">
              <a:solidFill>
                <a:sysClr val="window" lastClr="CCE8CF">
                  <a:lumMod val="95000"/>
                </a:sysClr>
              </a:solidFill>
              <a:latin typeface="微软雅黑" pitchFamily="34" charset="-122"/>
              <a:ea typeface="微软雅黑" pitchFamily="34" charset="-122"/>
            </a:endParaRPr>
          </a:p>
        </p:txBody>
      </p:sp>
      <p:sp>
        <p:nvSpPr>
          <p:cNvPr id="12" name="文本3"/>
          <p:cNvSpPr>
            <a:spLocks noChangeArrowheads="1"/>
          </p:cNvSpPr>
          <p:nvPr/>
        </p:nvSpPr>
        <p:spPr bwMode="ltGray">
          <a:xfrm>
            <a:off x="3462338" y="3405188"/>
            <a:ext cx="5422900" cy="965200"/>
          </a:xfrm>
          <a:prstGeom prst="roundRect">
            <a:avLst>
              <a:gd name="adj" fmla="val 11505"/>
            </a:avLst>
          </a:prstGeom>
          <a:gradFill>
            <a:gsLst>
              <a:gs pos="33000">
                <a:srgbClr val="F9F9F9"/>
              </a:gs>
              <a:gs pos="100000">
                <a:srgbClr val="D7D7D7"/>
              </a:gs>
            </a:gsLst>
            <a:lin ang="5400000" scaled="0"/>
          </a:gradFill>
          <a:ln w="25400" cap="flat" cmpd="sng" algn="ctr">
            <a:noFill/>
            <a:prstDash val="solid"/>
          </a:ln>
          <a:effectLst>
            <a:outerShdw blurRad="50800" dist="38100" dir="2700000" algn="tl" rotWithShape="0">
              <a:prstClr val="black">
                <a:alpha val="40000"/>
              </a:prstClr>
            </a:outerShdw>
          </a:effectLst>
          <a:extLst>
            <a:ext uri="{91240B29-F687-4F45-9708-019B960494DF}"/>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defRPr/>
            </a:pPr>
            <a:r>
              <a:rPr lang="zh-CN" altLang="en-US" sz="1400" b="1" dirty="0" smtClean="0">
                <a:solidFill>
                  <a:srgbClr val="4D4D4D"/>
                </a:solidFill>
                <a:latin typeface="微软雅黑" pitchFamily="34" charset="-122"/>
                <a:ea typeface="微软雅黑" pitchFamily="34" charset="-122"/>
              </a:rPr>
              <a:t>单击此处添加</a:t>
            </a:r>
            <a:r>
              <a:rPr lang="zh-CN" altLang="en-US" sz="1400" b="1" dirty="0">
                <a:solidFill>
                  <a:srgbClr val="4D4D4D"/>
                </a:solidFill>
                <a:latin typeface="微软雅黑" pitchFamily="34" charset="-122"/>
                <a:ea typeface="微软雅黑" pitchFamily="34" charset="-122"/>
              </a:rPr>
              <a:t>文本单击此处添加</a:t>
            </a:r>
            <a:r>
              <a:rPr lang="zh-CN" altLang="en-US" sz="1400" b="1" dirty="0" smtClean="0">
                <a:solidFill>
                  <a:srgbClr val="4D4D4D"/>
                </a:solidFill>
                <a:latin typeface="微软雅黑" pitchFamily="34" charset="-122"/>
                <a:ea typeface="微软雅黑" pitchFamily="34" charset="-122"/>
              </a:rPr>
              <a:t>文本</a:t>
            </a:r>
            <a:endParaRPr lang="zh-CN" altLang="zh-CN" sz="1400" b="1" dirty="0">
              <a:solidFill>
                <a:srgbClr val="4D4D4D"/>
              </a:solidFill>
              <a:latin typeface="微软雅黑" pitchFamily="34" charset="-122"/>
              <a:ea typeface="微软雅黑" pitchFamily="34" charset="-122"/>
            </a:endParaRPr>
          </a:p>
        </p:txBody>
      </p:sp>
      <p:sp>
        <p:nvSpPr>
          <p:cNvPr id="13" name="标题3"/>
          <p:cNvSpPr>
            <a:spLocks noChangeArrowheads="1"/>
          </p:cNvSpPr>
          <p:nvPr/>
        </p:nvSpPr>
        <p:spPr bwMode="gray">
          <a:xfrm>
            <a:off x="2835275" y="3397250"/>
            <a:ext cx="1628775" cy="974725"/>
          </a:xfrm>
          <a:prstGeom prst="roundRect">
            <a:avLst>
              <a:gd name="adj" fmla="val 11921"/>
            </a:avLst>
          </a:prstGeom>
          <a:solidFill>
            <a:schemeClr val="accent2"/>
          </a:solidFill>
          <a:ln w="25400" cap="flat" cmpd="sng" algn="ctr">
            <a:noFill/>
            <a:prstDash val="solid"/>
          </a:ln>
          <a:effectLst>
            <a:outerShdw blurRad="50800" dist="38100" dir="2700000" algn="tl" rotWithShape="0">
              <a:prstClr val="black">
                <a:alpha val="40000"/>
              </a:prstClr>
            </a:outerShdw>
          </a:effectLst>
        </p:spPr>
        <p:txBody>
          <a:bodyPr anchor="ctr"/>
          <a:lstStyle/>
          <a:p>
            <a:pPr algn="ctr">
              <a:lnSpc>
                <a:spcPct val="120000"/>
              </a:lnSpc>
              <a:defRPr/>
            </a:pPr>
            <a:r>
              <a:rPr lang="zh-CN" altLang="en-US" sz="1400" b="1">
                <a:solidFill>
                  <a:sysClr val="window" lastClr="CCE8CF">
                    <a:lumMod val="95000"/>
                  </a:sysClr>
                </a:solidFill>
                <a:latin typeface="微软雅黑" pitchFamily="34" charset="-122"/>
                <a:ea typeface="微软雅黑" pitchFamily="34" charset="-122"/>
              </a:rPr>
              <a:t>此处添加标题</a:t>
            </a:r>
            <a:r>
              <a:rPr lang="en-US" altLang="zh-CN" sz="1400" b="1" dirty="0">
                <a:solidFill>
                  <a:sysClr val="window" lastClr="CCE8CF">
                    <a:lumMod val="95000"/>
                  </a:sysClr>
                </a:solidFill>
                <a:latin typeface="微软雅黑" pitchFamily="34" charset="-122"/>
                <a:ea typeface="微软雅黑" pitchFamily="34" charset="-122"/>
              </a:rPr>
              <a:t>3</a:t>
            </a:r>
            <a:endParaRPr lang="zh-CN" altLang="zh-CN" sz="1400" b="1" dirty="0">
              <a:solidFill>
                <a:sysClr val="window" lastClr="CCE8CF">
                  <a:lumMod val="95000"/>
                </a:sysClr>
              </a:solidFill>
              <a:latin typeface="微软雅黑" pitchFamily="34" charset="-122"/>
              <a:ea typeface="微软雅黑" pitchFamily="34" charset="-122"/>
            </a:endParaRPr>
          </a:p>
        </p:txBody>
      </p:sp>
      <p:grpSp>
        <p:nvGrpSpPr>
          <p:cNvPr id="14" name="圆形"/>
          <p:cNvGrpSpPr/>
          <p:nvPr/>
        </p:nvGrpSpPr>
        <p:grpSpPr>
          <a:xfrm>
            <a:off x="443183" y="1968351"/>
            <a:ext cx="1480686" cy="1450790"/>
            <a:chOff x="4828393" y="2858615"/>
            <a:chExt cx="1931237" cy="1931674"/>
          </a:xfrm>
          <a:effectLst>
            <a:outerShdw blurRad="50800" dist="38100" dir="2700000" algn="tl" rotWithShape="0">
              <a:prstClr val="black">
                <a:alpha val="40000"/>
              </a:prstClr>
            </a:outerShdw>
          </a:effectLst>
        </p:grpSpPr>
        <p:sp>
          <p:nvSpPr>
            <p:cNvPr id="15" name="Oval 19"/>
            <p:cNvSpPr>
              <a:spLocks noChangeArrowheads="1"/>
            </p:cNvSpPr>
            <p:nvPr/>
          </p:nvSpPr>
          <p:spPr bwMode="auto">
            <a:xfrm>
              <a:off x="4828393" y="2858615"/>
              <a:ext cx="1931237" cy="1931674"/>
            </a:xfrm>
            <a:prstGeom prst="ellipse">
              <a:avLst/>
            </a:prstGeom>
            <a:solidFill>
              <a:schemeClr val="accent2"/>
            </a:solidFill>
            <a:ln w="9525">
              <a:solidFill>
                <a:srgbClr val="F9F9F9"/>
              </a:solidFill>
              <a:round/>
              <a:headEnd/>
              <a:tailEnd/>
            </a:ln>
            <a:effectLst/>
          </p:spPr>
          <p:txBody>
            <a:bodyPr anchor="ctr"/>
            <a:lstStyle/>
            <a:p>
              <a:pPr algn="ctr" fontAlgn="auto">
                <a:lnSpc>
                  <a:spcPct val="120000"/>
                </a:lnSpc>
                <a:spcBef>
                  <a:spcPts val="0"/>
                </a:spcBef>
                <a:spcAft>
                  <a:spcPts val="0"/>
                </a:spcAft>
                <a:defRPr/>
              </a:pPr>
              <a:r>
                <a:rPr lang="zh-CN" altLang="en-US" sz="2400" b="1" kern="0" dirty="0">
                  <a:solidFill>
                    <a:schemeClr val="bg1"/>
                  </a:solidFill>
                  <a:latin typeface="Arial" pitchFamily="34" charset="0"/>
                  <a:ea typeface="微软雅黑" pitchFamily="34" charset="-122"/>
                </a:rPr>
                <a:t>添加</a:t>
              </a:r>
              <a:endParaRPr lang="en-US" altLang="zh-CN" sz="2400" b="1" kern="0" dirty="0">
                <a:solidFill>
                  <a:schemeClr val="bg1"/>
                </a:solidFill>
                <a:latin typeface="Arial" pitchFamily="34" charset="0"/>
                <a:ea typeface="微软雅黑" pitchFamily="34" charset="-122"/>
              </a:endParaRPr>
            </a:p>
            <a:p>
              <a:pPr algn="ctr" fontAlgn="auto">
                <a:lnSpc>
                  <a:spcPct val="120000"/>
                </a:lnSpc>
                <a:spcBef>
                  <a:spcPts val="0"/>
                </a:spcBef>
                <a:spcAft>
                  <a:spcPts val="0"/>
                </a:spcAft>
                <a:defRPr/>
              </a:pPr>
              <a:r>
                <a:rPr lang="zh-CN" altLang="en-US" sz="2400" b="1" kern="0" dirty="0">
                  <a:solidFill>
                    <a:schemeClr val="bg1"/>
                  </a:solidFill>
                  <a:latin typeface="Arial" pitchFamily="34" charset="0"/>
                  <a:ea typeface="微软雅黑" pitchFamily="34" charset="-122"/>
                </a:rPr>
                <a:t>文本</a:t>
              </a:r>
              <a:endParaRPr lang="zh-CN" altLang="en-US" sz="2400" b="1" kern="0" dirty="0">
                <a:solidFill>
                  <a:schemeClr val="bg1"/>
                </a:solidFill>
                <a:latin typeface="Arial" pitchFamily="34" charset="0"/>
                <a:ea typeface="微软雅黑" pitchFamily="34" charset="-122"/>
              </a:endParaRPr>
            </a:p>
          </p:txBody>
        </p:sp>
        <p:sp>
          <p:nvSpPr>
            <p:cNvPr id="16" name="未知"/>
            <p:cNvSpPr>
              <a:spLocks/>
            </p:cNvSpPr>
            <p:nvPr/>
          </p:nvSpPr>
          <p:spPr bwMode="auto">
            <a:xfrm>
              <a:off x="5049912" y="2902929"/>
              <a:ext cx="1490214" cy="727147"/>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a:ext uri="{91240B29-F687-4F45-9708-019B960494DF}"/>
            </a:extLst>
          </p:spPr>
          <p:txBody>
            <a:bodyPr/>
            <a:lstStyle/>
            <a:p>
              <a:pPr fontAlgn="auto">
                <a:spcBef>
                  <a:spcPts val="0"/>
                </a:spcBef>
                <a:spcAft>
                  <a:spcPts val="0"/>
                </a:spcAft>
                <a:defRPr/>
              </a:pPr>
              <a:endParaRPr lang="zh-CN" altLang="en-US" sz="2400" b="1" kern="0" dirty="0">
                <a:solidFill>
                  <a:schemeClr val="bg1"/>
                </a:solidFill>
                <a:latin typeface="+mn-lt"/>
                <a:ea typeface="微软雅黑" pitchFamily="34" charset="-122"/>
              </a:endParaRPr>
            </a:p>
          </p:txBody>
        </p:sp>
      </p:grpSp>
      <p:sp>
        <p:nvSpPr>
          <p:cNvPr id="17" name="标题1"/>
          <p:cNvSpPr>
            <a:spLocks noChangeArrowheads="1"/>
          </p:cNvSpPr>
          <p:nvPr/>
        </p:nvSpPr>
        <p:spPr bwMode="gray">
          <a:xfrm>
            <a:off x="2841625" y="1130300"/>
            <a:ext cx="1628775" cy="973138"/>
          </a:xfrm>
          <a:prstGeom prst="roundRect">
            <a:avLst>
              <a:gd name="adj" fmla="val 11921"/>
            </a:avLst>
          </a:prstGeom>
          <a:solidFill>
            <a:schemeClr val="accent2"/>
          </a:solidFill>
          <a:ln w="25400" cap="flat" cmpd="sng" algn="ctr">
            <a:noFill/>
            <a:prstDash val="solid"/>
          </a:ln>
          <a:effectLst>
            <a:outerShdw blurRad="50800" dist="38100" dir="2700000" algn="tl" rotWithShape="0">
              <a:prstClr val="black">
                <a:alpha val="40000"/>
              </a:prstClr>
            </a:outerShdw>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defRPr/>
            </a:pPr>
            <a:r>
              <a:rPr lang="zh-CN" altLang="en-US" sz="1400" b="1" dirty="0" smtClean="0">
                <a:solidFill>
                  <a:sysClr val="window" lastClr="CCE8CF">
                    <a:lumMod val="95000"/>
                  </a:sysClr>
                </a:solidFill>
                <a:latin typeface="微软雅黑" pitchFamily="34" charset="-122"/>
                <a:ea typeface="微软雅黑" pitchFamily="34" charset="-122"/>
              </a:rPr>
              <a:t>此处添加标题</a:t>
            </a:r>
            <a:r>
              <a:rPr lang="en-US" altLang="zh-CN" sz="1400" b="1" dirty="0" smtClean="0">
                <a:solidFill>
                  <a:sysClr val="window" lastClr="CCE8CF">
                    <a:lumMod val="95000"/>
                  </a:sysClr>
                </a:solidFill>
                <a:latin typeface="微软雅黑" pitchFamily="34" charset="-122"/>
                <a:ea typeface="微软雅黑" pitchFamily="34" charset="-122"/>
              </a:rPr>
              <a:t>1</a:t>
            </a:r>
            <a:endParaRPr lang="zh-CN" altLang="zh-CN" sz="1400" b="1" dirty="0">
              <a:solidFill>
                <a:sysClr val="window" lastClr="CCE8CF">
                  <a:lumMod val="95000"/>
                </a:sysClr>
              </a:solidFill>
              <a:latin typeface="微软雅黑" pitchFamily="34" charset="-122"/>
              <a:ea typeface="微软雅黑" pitchFamily="34" charset="-122"/>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300" fill="hold"/>
                                        <p:tgtEl>
                                          <p:spTgt spid="2"/>
                                        </p:tgtEl>
                                        <p:attrNameLst>
                                          <p:attrName>ppt_w</p:attrName>
                                        </p:attrNameLst>
                                      </p:cBhvr>
                                      <p:tavLst>
                                        <p:tav tm="0">
                                          <p:val>
                                            <p:fltVal val="0"/>
                                          </p:val>
                                        </p:tav>
                                        <p:tav tm="100000">
                                          <p:val>
                                            <p:strVal val="#ppt_w"/>
                                          </p:val>
                                        </p:tav>
                                      </p:tavLst>
                                    </p:anim>
                                    <p:anim calcmode="lin" valueType="num">
                                      <p:cBhvr>
                                        <p:cTn id="8" dur="300" fill="hold"/>
                                        <p:tgtEl>
                                          <p:spTgt spid="2"/>
                                        </p:tgtEl>
                                        <p:attrNameLst>
                                          <p:attrName>ppt_h</p:attrName>
                                        </p:attrNameLst>
                                      </p:cBhvr>
                                      <p:tavLst>
                                        <p:tav tm="0">
                                          <p:val>
                                            <p:fltVal val="0"/>
                                          </p:val>
                                        </p:tav>
                                        <p:tav tm="100000">
                                          <p:val>
                                            <p:strVal val="#ppt_h"/>
                                          </p:val>
                                        </p:tav>
                                      </p:tavLst>
                                    </p:anim>
                                    <p:anim calcmode="lin" valueType="num">
                                      <p:cBhvr>
                                        <p:cTn id="9" dur="300" fill="hold"/>
                                        <p:tgtEl>
                                          <p:spTgt spid="2"/>
                                        </p:tgtEl>
                                        <p:attrNameLst>
                                          <p:attrName>style.rotation</p:attrName>
                                        </p:attrNameLst>
                                      </p:cBhvr>
                                      <p:tavLst>
                                        <p:tav tm="0">
                                          <p:val>
                                            <p:fltVal val="90"/>
                                          </p:val>
                                        </p:tav>
                                        <p:tav tm="100000">
                                          <p:val>
                                            <p:fltVal val="0"/>
                                          </p:val>
                                        </p:tav>
                                      </p:tavLst>
                                    </p:anim>
                                    <p:animEffect transition="in" filter="fade">
                                      <p:cBhvr>
                                        <p:cTn id="10" dur="300"/>
                                        <p:tgtEl>
                                          <p:spTgt spid="2"/>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300" fill="hold"/>
                                        <p:tgtEl>
                                          <p:spTgt spid="3"/>
                                        </p:tgtEl>
                                        <p:attrNameLst>
                                          <p:attrName>ppt_w</p:attrName>
                                        </p:attrNameLst>
                                      </p:cBhvr>
                                      <p:tavLst>
                                        <p:tav tm="0">
                                          <p:val>
                                            <p:fltVal val="0"/>
                                          </p:val>
                                        </p:tav>
                                        <p:tav tm="100000">
                                          <p:val>
                                            <p:strVal val="#ppt_w"/>
                                          </p:val>
                                        </p:tav>
                                      </p:tavLst>
                                    </p:anim>
                                    <p:anim calcmode="lin" valueType="num">
                                      <p:cBhvr>
                                        <p:cTn id="14" dur="300" fill="hold"/>
                                        <p:tgtEl>
                                          <p:spTgt spid="3"/>
                                        </p:tgtEl>
                                        <p:attrNameLst>
                                          <p:attrName>ppt_h</p:attrName>
                                        </p:attrNameLst>
                                      </p:cBhvr>
                                      <p:tavLst>
                                        <p:tav tm="0">
                                          <p:val>
                                            <p:fltVal val="0"/>
                                          </p:val>
                                        </p:tav>
                                        <p:tav tm="100000">
                                          <p:val>
                                            <p:strVal val="#ppt_h"/>
                                          </p:val>
                                        </p:tav>
                                      </p:tavLst>
                                    </p:anim>
                                    <p:anim calcmode="lin" valueType="num">
                                      <p:cBhvr>
                                        <p:cTn id="15" dur="300" fill="hold"/>
                                        <p:tgtEl>
                                          <p:spTgt spid="3"/>
                                        </p:tgtEl>
                                        <p:attrNameLst>
                                          <p:attrName>style.rotation</p:attrName>
                                        </p:attrNameLst>
                                      </p:cBhvr>
                                      <p:tavLst>
                                        <p:tav tm="0">
                                          <p:val>
                                            <p:fltVal val="90"/>
                                          </p:val>
                                        </p:tav>
                                        <p:tav tm="100000">
                                          <p:val>
                                            <p:fltVal val="0"/>
                                          </p:val>
                                        </p:tav>
                                      </p:tavLst>
                                    </p:anim>
                                    <p:animEffect transition="in" filter="fade">
                                      <p:cBhvr>
                                        <p:cTn id="16" dur="300"/>
                                        <p:tgtEl>
                                          <p:spTgt spid="3"/>
                                        </p:tgtEl>
                                      </p:cBhvr>
                                    </p:animEffect>
                                  </p:childTnLst>
                                </p:cTn>
                              </p:par>
                            </p:childTnLst>
                          </p:cTn>
                        </p:par>
                        <p:par>
                          <p:cTn id="17" fill="hold">
                            <p:stCondLst>
                              <p:cond delay="300"/>
                            </p:stCondLst>
                            <p:childTnLst>
                              <p:par>
                                <p:cTn id="18" presetID="22" presetClass="entr" presetSubtype="8"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left)">
                                      <p:cBhvr>
                                        <p:cTn id="20" dur="300"/>
                                        <p:tgtEl>
                                          <p:spTgt spid="4"/>
                                        </p:tgtEl>
                                      </p:cBhvr>
                                    </p:animEffect>
                                  </p:childTnLst>
                                </p:cTn>
                              </p:par>
                              <p:par>
                                <p:cTn id="21" presetID="41" presetClass="entr" presetSubtype="0" fill="hold" grpId="0" nodeType="withEffect">
                                  <p:stCondLst>
                                    <p:cond delay="0"/>
                                  </p:stCondLst>
                                  <p:iterate type="lt">
                                    <p:tmPct val="10000"/>
                                  </p:iterate>
                                  <p:childTnLst>
                                    <p:set>
                                      <p:cBhvr>
                                        <p:cTn id="22" dur="1" fill="hold">
                                          <p:stCondLst>
                                            <p:cond delay="0"/>
                                          </p:stCondLst>
                                        </p:cTn>
                                        <p:tgtEl>
                                          <p:spTgt spid="5"/>
                                        </p:tgtEl>
                                        <p:attrNameLst>
                                          <p:attrName>style.visibility</p:attrName>
                                        </p:attrNameLst>
                                      </p:cBhvr>
                                      <p:to>
                                        <p:strVal val="visible"/>
                                      </p:to>
                                    </p:set>
                                    <p:anim calcmode="lin" valueType="num">
                                      <p:cBhvr>
                                        <p:cTn id="23" dur="3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4" dur="300" fill="hold"/>
                                        <p:tgtEl>
                                          <p:spTgt spid="5"/>
                                        </p:tgtEl>
                                        <p:attrNameLst>
                                          <p:attrName>ppt_y</p:attrName>
                                        </p:attrNameLst>
                                      </p:cBhvr>
                                      <p:tavLst>
                                        <p:tav tm="0">
                                          <p:val>
                                            <p:strVal val="#ppt_y"/>
                                          </p:val>
                                        </p:tav>
                                        <p:tav tm="100000">
                                          <p:val>
                                            <p:strVal val="#ppt_y"/>
                                          </p:val>
                                        </p:tav>
                                      </p:tavLst>
                                    </p:anim>
                                    <p:anim calcmode="lin" valueType="num">
                                      <p:cBhvr>
                                        <p:cTn id="25" dur="3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6" dur="3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7" dur="300" tmFilter="0,0; .5, 1; 1, 1"/>
                                        <p:tgtEl>
                                          <p:spTgt spid="5"/>
                                        </p:tgtEl>
                                      </p:cBhvr>
                                    </p:animEffect>
                                  </p:childTnLst>
                                </p:cTn>
                              </p:par>
                              <p:par>
                                <p:cTn id="28" presetID="23" presetClass="entr" presetSubtype="16" fill="hold" nodeType="withEffect">
                                  <p:stCondLst>
                                    <p:cond delay="0"/>
                                  </p:stCondLst>
                                  <p:childTnLst>
                                    <p:set>
                                      <p:cBhvr>
                                        <p:cTn id="29" dur="1" fill="hold">
                                          <p:stCondLst>
                                            <p:cond delay="0"/>
                                          </p:stCondLst>
                                        </p:cTn>
                                        <p:tgtEl>
                                          <p:spTgt spid="14"/>
                                        </p:tgtEl>
                                        <p:attrNameLst>
                                          <p:attrName>style.visibility</p:attrName>
                                        </p:attrNameLst>
                                      </p:cBhvr>
                                      <p:to>
                                        <p:strVal val="visible"/>
                                      </p:to>
                                    </p:set>
                                    <p:anim calcmode="lin" valueType="num">
                                      <p:cBhvr>
                                        <p:cTn id="30" dur="500" fill="hold"/>
                                        <p:tgtEl>
                                          <p:spTgt spid="14"/>
                                        </p:tgtEl>
                                        <p:attrNameLst>
                                          <p:attrName>ppt_w</p:attrName>
                                        </p:attrNameLst>
                                      </p:cBhvr>
                                      <p:tavLst>
                                        <p:tav tm="0">
                                          <p:val>
                                            <p:fltVal val="0"/>
                                          </p:val>
                                        </p:tav>
                                        <p:tav tm="100000">
                                          <p:val>
                                            <p:strVal val="#ppt_w"/>
                                          </p:val>
                                        </p:tav>
                                      </p:tavLst>
                                    </p:anim>
                                    <p:anim calcmode="lin" valueType="num">
                                      <p:cBhvr>
                                        <p:cTn id="31" dur="500" fill="hold"/>
                                        <p:tgtEl>
                                          <p:spTgt spid="14"/>
                                        </p:tgtEl>
                                        <p:attrNameLst>
                                          <p:attrName>ppt_h</p:attrName>
                                        </p:attrNameLst>
                                      </p:cBhvr>
                                      <p:tavLst>
                                        <p:tav tm="0">
                                          <p:val>
                                            <p:fltVal val="0"/>
                                          </p:val>
                                        </p:tav>
                                        <p:tav tm="100000">
                                          <p:val>
                                            <p:strVal val="#ppt_h"/>
                                          </p:val>
                                        </p:tav>
                                      </p:tavLst>
                                    </p:anim>
                                  </p:childTnLst>
                                </p:cTn>
                              </p:par>
                              <p:par>
                                <p:cTn id="32" presetID="8" presetClass="emph" presetSubtype="0" fill="hold" nodeType="withEffect">
                                  <p:stCondLst>
                                    <p:cond delay="0"/>
                                  </p:stCondLst>
                                  <p:childTnLst>
                                    <p:animRot by="21600000">
                                      <p:cBhvr>
                                        <p:cTn id="33" dur="500" fill="hold"/>
                                        <p:tgtEl>
                                          <p:spTgt spid="14"/>
                                        </p:tgtEl>
                                        <p:attrNameLst>
                                          <p:attrName>r</p:attrName>
                                        </p:attrNameLst>
                                      </p:cBhvr>
                                    </p:animRot>
                                  </p:childTnLst>
                                </p:cTn>
                              </p:par>
                            </p:childTnLst>
                          </p:cTn>
                        </p:par>
                        <p:par>
                          <p:cTn id="34" fill="hold">
                            <p:stCondLst>
                              <p:cond delay="810"/>
                            </p:stCondLst>
                            <p:childTnLst>
                              <p:par>
                                <p:cTn id="35" presetID="22" presetClass="entr" presetSubtype="8" fill="hold" nodeType="after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wipe(left)">
                                      <p:cBhvr>
                                        <p:cTn id="37" dur="500"/>
                                        <p:tgtEl>
                                          <p:spTgt spid="8"/>
                                        </p:tgtEl>
                                      </p:cBhvr>
                                    </p:animEffect>
                                  </p:childTnLst>
                                </p:cTn>
                              </p:par>
                              <p:par>
                                <p:cTn id="38" presetID="22" presetClass="entr" presetSubtype="8" fill="hold" nodeType="with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wipe(left)">
                                      <p:cBhvr>
                                        <p:cTn id="40" dur="500"/>
                                        <p:tgtEl>
                                          <p:spTgt spid="7"/>
                                        </p:tgtEl>
                                      </p:cBhvr>
                                    </p:animEffect>
                                  </p:childTnLst>
                                </p:cTn>
                              </p:par>
                              <p:par>
                                <p:cTn id="41" presetID="22" presetClass="entr" presetSubtype="8" fill="hold" nodeType="with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wipe(left)">
                                      <p:cBhvr>
                                        <p:cTn id="43" dur="500"/>
                                        <p:tgtEl>
                                          <p:spTgt spid="6"/>
                                        </p:tgtEl>
                                      </p:cBhvr>
                                    </p:animEffect>
                                  </p:childTnLst>
                                </p:cTn>
                              </p:par>
                            </p:childTnLst>
                          </p:cTn>
                        </p:par>
                        <p:par>
                          <p:cTn id="44" fill="hold">
                            <p:stCondLst>
                              <p:cond delay="1310"/>
                            </p:stCondLst>
                            <p:childTnLst>
                              <p:par>
                                <p:cTn id="45" presetID="1" presetClass="entr" presetSubtype="0" fill="hold" grpId="1" nodeType="afterEffect">
                                  <p:stCondLst>
                                    <p:cond delay="500"/>
                                  </p:stCondLst>
                                  <p:childTnLst>
                                    <p:set>
                                      <p:cBhvr>
                                        <p:cTn id="46" dur="1" fill="hold">
                                          <p:stCondLst>
                                            <p:cond delay="0"/>
                                          </p:stCondLst>
                                        </p:cTn>
                                        <p:tgtEl>
                                          <p:spTgt spid="17"/>
                                        </p:tgtEl>
                                        <p:attrNameLst>
                                          <p:attrName>style.visibility</p:attrName>
                                        </p:attrNameLst>
                                      </p:cBhvr>
                                      <p:to>
                                        <p:strVal val="visible"/>
                                      </p:to>
                                    </p:set>
                                  </p:childTnLst>
                                </p:cTn>
                              </p:par>
                              <p:par>
                                <p:cTn id="47" presetID="50" presetClass="path" presetSubtype="0" accel="50000" decel="50000" fill="hold" grpId="0" nodeType="withEffect">
                                  <p:stCondLst>
                                    <p:cond delay="500"/>
                                  </p:stCondLst>
                                  <p:childTnLst>
                                    <p:animMotion origin="layout" path="M 3.61111E-6 8.64198E-7 L 0.00677 8.64198E-7 C 0.00902 0.05185 0.0033 0.2213 0.0033 0.31142 C 0.0033 0.40154 0.00659 0.59228 0.00642 0.54105 L 0.00225 0.00401 " pathEditMode="relative" rAng="0" ptsTypes="FfaAF">
                                      <p:cBhvr>
                                        <p:cTn id="48" dur="2000" fill="hold"/>
                                        <p:tgtEl>
                                          <p:spTgt spid="17"/>
                                        </p:tgtEl>
                                        <p:attrNameLst>
                                          <p:attrName>ppt_x</p:attrName>
                                          <p:attrName>ppt_y</p:attrName>
                                        </p:attrNameLst>
                                      </p:cBhvr>
                                      <p:rCtr x="451" y="29599"/>
                                    </p:animMotion>
                                  </p:childTnLst>
                                </p:cTn>
                              </p:par>
                              <p:par>
                                <p:cTn id="49" presetID="32" presetClass="emph" presetSubtype="0" fill="hold" grpId="2" nodeType="withEffect">
                                  <p:stCondLst>
                                    <p:cond delay="500"/>
                                  </p:stCondLst>
                                  <p:childTnLst>
                                    <p:animRot by="120000">
                                      <p:cBhvr>
                                        <p:cTn id="50" dur="200" fill="hold">
                                          <p:stCondLst>
                                            <p:cond delay="0"/>
                                          </p:stCondLst>
                                        </p:cTn>
                                        <p:tgtEl>
                                          <p:spTgt spid="17"/>
                                        </p:tgtEl>
                                        <p:attrNameLst>
                                          <p:attrName>r</p:attrName>
                                        </p:attrNameLst>
                                      </p:cBhvr>
                                    </p:animRot>
                                    <p:animRot by="-240000">
                                      <p:cBhvr>
                                        <p:cTn id="51" dur="400" fill="hold">
                                          <p:stCondLst>
                                            <p:cond delay="400"/>
                                          </p:stCondLst>
                                        </p:cTn>
                                        <p:tgtEl>
                                          <p:spTgt spid="17"/>
                                        </p:tgtEl>
                                        <p:attrNameLst>
                                          <p:attrName>r</p:attrName>
                                        </p:attrNameLst>
                                      </p:cBhvr>
                                    </p:animRot>
                                    <p:animRot by="240000">
                                      <p:cBhvr>
                                        <p:cTn id="52" dur="400" fill="hold">
                                          <p:stCondLst>
                                            <p:cond delay="800"/>
                                          </p:stCondLst>
                                        </p:cTn>
                                        <p:tgtEl>
                                          <p:spTgt spid="17"/>
                                        </p:tgtEl>
                                        <p:attrNameLst>
                                          <p:attrName>r</p:attrName>
                                        </p:attrNameLst>
                                      </p:cBhvr>
                                    </p:animRot>
                                    <p:animRot by="-240000">
                                      <p:cBhvr>
                                        <p:cTn id="53" dur="400" fill="hold">
                                          <p:stCondLst>
                                            <p:cond delay="1200"/>
                                          </p:stCondLst>
                                        </p:cTn>
                                        <p:tgtEl>
                                          <p:spTgt spid="17"/>
                                        </p:tgtEl>
                                        <p:attrNameLst>
                                          <p:attrName>r</p:attrName>
                                        </p:attrNameLst>
                                      </p:cBhvr>
                                    </p:animRot>
                                    <p:animRot by="120000">
                                      <p:cBhvr>
                                        <p:cTn id="54" dur="400" fill="hold">
                                          <p:stCondLst>
                                            <p:cond delay="1600"/>
                                          </p:stCondLst>
                                        </p:cTn>
                                        <p:tgtEl>
                                          <p:spTgt spid="17"/>
                                        </p:tgtEl>
                                        <p:attrNameLst>
                                          <p:attrName>r</p:attrName>
                                        </p:attrNameLst>
                                      </p:cBhvr>
                                    </p:animRot>
                                  </p:childTnLst>
                                </p:cTn>
                              </p:par>
                              <p:par>
                                <p:cTn id="55" presetID="10" presetClass="entr" presetSubtype="0" fill="hold" grpId="0" nodeType="withEffect">
                                  <p:stCondLst>
                                    <p:cond delay="1000"/>
                                  </p:stCondLst>
                                  <p:childTnLst>
                                    <p:set>
                                      <p:cBhvr>
                                        <p:cTn id="56" dur="1" fill="hold">
                                          <p:stCondLst>
                                            <p:cond delay="0"/>
                                          </p:stCondLst>
                                        </p:cTn>
                                        <p:tgtEl>
                                          <p:spTgt spid="11"/>
                                        </p:tgtEl>
                                        <p:attrNameLst>
                                          <p:attrName>style.visibility</p:attrName>
                                        </p:attrNameLst>
                                      </p:cBhvr>
                                      <p:to>
                                        <p:strVal val="visible"/>
                                      </p:to>
                                    </p:set>
                                    <p:animEffect transition="in" filter="fade">
                                      <p:cBhvr>
                                        <p:cTn id="57" dur="1000"/>
                                        <p:tgtEl>
                                          <p:spTgt spid="11"/>
                                        </p:tgtEl>
                                      </p:cBhvr>
                                    </p:animEffect>
                                  </p:childTnLst>
                                </p:cTn>
                              </p:par>
                              <p:par>
                                <p:cTn id="58" presetID="10" presetClass="entr" presetSubtype="0" fill="hold" grpId="0" nodeType="withEffect">
                                  <p:stCondLst>
                                    <p:cond delay="1500"/>
                                  </p:stCondLst>
                                  <p:childTnLst>
                                    <p:set>
                                      <p:cBhvr>
                                        <p:cTn id="59" dur="1" fill="hold">
                                          <p:stCondLst>
                                            <p:cond delay="0"/>
                                          </p:stCondLst>
                                        </p:cTn>
                                        <p:tgtEl>
                                          <p:spTgt spid="13"/>
                                        </p:tgtEl>
                                        <p:attrNameLst>
                                          <p:attrName>style.visibility</p:attrName>
                                        </p:attrNameLst>
                                      </p:cBhvr>
                                      <p:to>
                                        <p:strVal val="visible"/>
                                      </p:to>
                                    </p:set>
                                    <p:animEffect transition="in" filter="fade">
                                      <p:cBhvr>
                                        <p:cTn id="60" dur="1000"/>
                                        <p:tgtEl>
                                          <p:spTgt spid="13"/>
                                        </p:tgtEl>
                                      </p:cBhvr>
                                    </p:animEffect>
                                  </p:childTnLst>
                                </p:cTn>
                              </p:par>
                            </p:childTnLst>
                          </p:cTn>
                        </p:par>
                        <p:par>
                          <p:cTn id="61" fill="hold">
                            <p:stCondLst>
                              <p:cond delay="3810"/>
                            </p:stCondLst>
                            <p:childTnLst>
                              <p:par>
                                <p:cTn id="62" presetID="10" presetClass="entr" presetSubtype="0" fill="hold" grpId="0" nodeType="afterEffect">
                                  <p:stCondLst>
                                    <p:cond delay="0"/>
                                  </p:stCondLst>
                                  <p:childTnLst>
                                    <p:set>
                                      <p:cBhvr>
                                        <p:cTn id="63" dur="1" fill="hold">
                                          <p:stCondLst>
                                            <p:cond delay="0"/>
                                          </p:stCondLst>
                                        </p:cTn>
                                        <p:tgtEl>
                                          <p:spTgt spid="10"/>
                                        </p:tgtEl>
                                        <p:attrNameLst>
                                          <p:attrName>style.visibility</p:attrName>
                                        </p:attrNameLst>
                                      </p:cBhvr>
                                      <p:to>
                                        <p:strVal val="visible"/>
                                      </p:to>
                                    </p:set>
                                    <p:animEffect transition="in" filter="fade">
                                      <p:cBhvr>
                                        <p:cTn id="64" dur="500"/>
                                        <p:tgtEl>
                                          <p:spTgt spid="10"/>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9"/>
                                        </p:tgtEl>
                                        <p:attrNameLst>
                                          <p:attrName>style.visibility</p:attrName>
                                        </p:attrNameLst>
                                      </p:cBhvr>
                                      <p:to>
                                        <p:strVal val="visible"/>
                                      </p:to>
                                    </p:set>
                                    <p:animEffect transition="in" filter="fade">
                                      <p:cBhvr>
                                        <p:cTn id="67" dur="500"/>
                                        <p:tgtEl>
                                          <p:spTgt spid="9"/>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12"/>
                                        </p:tgtEl>
                                        <p:attrNameLst>
                                          <p:attrName>style.visibility</p:attrName>
                                        </p:attrNameLst>
                                      </p:cBhvr>
                                      <p:to>
                                        <p:strVal val="visible"/>
                                      </p:to>
                                    </p:set>
                                    <p:animEffect transition="in" filter="fade">
                                      <p:cBhvr>
                                        <p:cTn id="7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5" grpId="0"/>
      <p:bldP spid="9" grpId="0" animBg="1"/>
      <p:bldP spid="10" grpId="0" animBg="1"/>
      <p:bldP spid="11" grpId="0" animBg="1"/>
      <p:bldP spid="12" grpId="0" animBg="1"/>
      <p:bldP spid="13" grpId="0" animBg="1"/>
      <p:bldP spid="17" grpId="0" animBg="1"/>
      <p:bldP spid="17" grpId="1" animBg="1"/>
      <p:bldP spid="17" grpId="2" animBg="1"/>
    </p:bldLst>
  </p:timing>
</p:sld>
</file>

<file path=ppt/slides/slide9.xml><?xml version="1.0" encoding="utf-8"?>
<p:sld xmlns:a="http://schemas.openxmlformats.org/drawingml/2006/main" xmlns:r="http://schemas.openxmlformats.org/officeDocument/2006/relationships" xmlns:p="http://schemas.openxmlformats.org/presentationml/2006/main">
  <p:cSld>
    <p:bg>
      <p:bgPr>
        <a:pattFill prst="trellis">
          <a:fgClr>
            <a:schemeClr val="tx2">
              <a:lumMod val="20000"/>
              <a:lumOff val="80000"/>
            </a:schemeClr>
          </a:fgClr>
          <a:bgClr>
            <a:schemeClr val="bg1"/>
          </a:bgClr>
        </a:pattFill>
        <a:effectLst/>
      </p:bgPr>
    </p:bg>
    <p:spTree>
      <p:nvGrpSpPr>
        <p:cNvPr id="1" name=""/>
        <p:cNvGrpSpPr/>
        <p:nvPr/>
      </p:nvGrpSpPr>
      <p:grpSpPr>
        <a:xfrm>
          <a:off x="0" y="0"/>
          <a:ext cx="0" cy="0"/>
          <a:chOff x="0" y="0"/>
          <a:chExt cx="0" cy="0"/>
        </a:xfrm>
      </p:grpSpPr>
      <p:sp>
        <p:nvSpPr>
          <p:cNvPr id="2" name="矩形 1"/>
          <p:cNvSpPr/>
          <p:nvPr/>
        </p:nvSpPr>
        <p:spPr>
          <a:xfrm>
            <a:off x="360363" y="195263"/>
            <a:ext cx="360362" cy="360362"/>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 name="矩形 2"/>
          <p:cNvSpPr/>
          <p:nvPr/>
        </p:nvSpPr>
        <p:spPr>
          <a:xfrm>
            <a:off x="534988" y="342900"/>
            <a:ext cx="290512" cy="290513"/>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4" name="直接连接符 3"/>
          <p:cNvCxnSpPr/>
          <p:nvPr/>
        </p:nvCxnSpPr>
        <p:spPr>
          <a:xfrm>
            <a:off x="896938" y="608013"/>
            <a:ext cx="8212137"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标题 1"/>
          <p:cNvSpPr txBox="1">
            <a:spLocks/>
          </p:cNvSpPr>
          <p:nvPr/>
        </p:nvSpPr>
        <p:spPr bwMode="auto">
          <a:xfrm>
            <a:off x="1116013" y="95250"/>
            <a:ext cx="8229600" cy="565150"/>
          </a:xfrm>
          <a:prstGeom prst="rect">
            <a:avLst/>
          </a:prstGeom>
          <a:noFill/>
          <a:ln w="9525">
            <a:noFill/>
            <a:miter lim="800000"/>
            <a:headEnd/>
            <a:tailEnd/>
          </a:ln>
        </p:spPr>
        <p:txBody>
          <a:bodyPr/>
          <a:lstStyle/>
          <a:p>
            <a:r>
              <a:rPr lang="zh-CN" altLang="en-US" sz="2800" b="1">
                <a:solidFill>
                  <a:srgbClr val="0070C0"/>
                </a:solidFill>
                <a:latin typeface="微软雅黑" pitchFamily="34" charset="-122"/>
                <a:ea typeface="微软雅黑" pitchFamily="34" charset="-122"/>
              </a:rPr>
              <a:t>点击此处添加标题</a:t>
            </a:r>
          </a:p>
        </p:txBody>
      </p:sp>
      <p:cxnSp>
        <p:nvCxnSpPr>
          <p:cNvPr id="6" name="直接连接符 5"/>
          <p:cNvCxnSpPr/>
          <p:nvPr/>
        </p:nvCxnSpPr>
        <p:spPr>
          <a:xfrm>
            <a:off x="107950" y="4332288"/>
            <a:ext cx="9144000" cy="0"/>
          </a:xfrm>
          <a:prstGeom prst="line">
            <a:avLst/>
          </a:prstGeom>
          <a:ln w="19050">
            <a:solidFill>
              <a:srgbClr val="C0C0C0"/>
            </a:solidFill>
          </a:ln>
        </p:spPr>
        <p:style>
          <a:lnRef idx="1">
            <a:schemeClr val="accent1"/>
          </a:lnRef>
          <a:fillRef idx="0">
            <a:schemeClr val="accent1"/>
          </a:fillRef>
          <a:effectRef idx="0">
            <a:schemeClr val="accent1"/>
          </a:effectRef>
          <a:fontRef idx="minor">
            <a:schemeClr val="tx1"/>
          </a:fontRef>
        </p:style>
      </p:cxnSp>
      <p:sp>
        <p:nvSpPr>
          <p:cNvPr id="7" name="椭圆 6"/>
          <p:cNvSpPr/>
          <p:nvPr/>
        </p:nvSpPr>
        <p:spPr>
          <a:xfrm>
            <a:off x="2005013" y="4192588"/>
            <a:ext cx="234950" cy="236537"/>
          </a:xfrm>
          <a:prstGeom prst="ellipse">
            <a:avLst/>
          </a:prstGeom>
          <a:solidFill>
            <a:schemeClr val="bg1"/>
          </a:solidFill>
          <a:ln w="38100">
            <a:solidFill>
              <a:srgbClr val="0070C0"/>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grpSp>
        <p:nvGrpSpPr>
          <p:cNvPr id="8" name="组合 7"/>
          <p:cNvGrpSpPr>
            <a:grpSpLocks/>
          </p:cNvGrpSpPr>
          <p:nvPr/>
        </p:nvGrpSpPr>
        <p:grpSpPr bwMode="auto">
          <a:xfrm>
            <a:off x="1435100" y="1260475"/>
            <a:ext cx="1333500" cy="2790825"/>
            <a:chOff x="1115616" y="1077584"/>
            <a:chExt cx="1224136" cy="2562492"/>
          </a:xfrm>
        </p:grpSpPr>
        <p:sp>
          <p:nvSpPr>
            <p:cNvPr id="9" name="任意多边形 8"/>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solidFill>
              <a:schemeClr val="bg1"/>
            </a:solidFill>
            <a:ln w="6350">
              <a:gradFill>
                <a:gsLst>
                  <a:gs pos="0">
                    <a:schemeClr val="bg1">
                      <a:lumMod val="85000"/>
                    </a:schemeClr>
                  </a:gs>
                  <a:gs pos="100000">
                    <a:schemeClr val="bg1"/>
                  </a:gs>
                </a:gsLst>
                <a:lin ang="1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sp>
          <p:nvSpPr>
            <p:cNvPr id="10" name="圆角矩形 9"/>
            <p:cNvSpPr/>
            <p:nvPr/>
          </p:nvSpPr>
          <p:spPr>
            <a:xfrm>
              <a:off x="1259632" y="1216298"/>
              <a:ext cx="936104" cy="2088232"/>
            </a:xfrm>
            <a:prstGeom prst="roundRect">
              <a:avLst>
                <a:gd name="adj" fmla="val 14632"/>
              </a:avLst>
            </a:prstGeom>
            <a:solidFill>
              <a:schemeClr val="accent2"/>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sp>
          <p:nvSpPr>
            <p:cNvPr id="11" name="矩形 10"/>
            <p:cNvSpPr/>
            <p:nvPr/>
          </p:nvSpPr>
          <p:spPr>
            <a:xfrm>
              <a:off x="1256975" y="1851579"/>
              <a:ext cx="938504" cy="36003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1400" b="1" dirty="0">
                  <a:solidFill>
                    <a:srgbClr val="0070C0"/>
                  </a:solidFill>
                  <a:latin typeface="微软雅黑" panose="020B0503020204020204" pitchFamily="34" charset="-122"/>
                  <a:ea typeface="微软雅黑" panose="020B0503020204020204" pitchFamily="34" charset="-122"/>
                </a:rPr>
                <a:t>第一阶段</a:t>
              </a:r>
            </a:p>
          </p:txBody>
        </p:sp>
        <p:sp>
          <p:nvSpPr>
            <p:cNvPr id="21553" name="文本框 16"/>
            <p:cNvSpPr txBox="1">
              <a:spLocks noChangeArrowheads="1"/>
            </p:cNvSpPr>
            <p:nvPr/>
          </p:nvSpPr>
          <p:spPr bwMode="auto">
            <a:xfrm>
              <a:off x="1368152" y="1253361"/>
              <a:ext cx="683569" cy="593403"/>
            </a:xfrm>
            <a:prstGeom prst="rect">
              <a:avLst/>
            </a:prstGeom>
            <a:noFill/>
            <a:ln w="9525">
              <a:noFill/>
              <a:miter lim="800000"/>
              <a:headEnd/>
              <a:tailEnd/>
            </a:ln>
          </p:spPr>
          <p:txBody>
            <a:bodyPr>
              <a:spAutoFit/>
            </a:bodyPr>
            <a:lstStyle/>
            <a:p>
              <a:pPr algn="ctr"/>
              <a:r>
                <a:rPr lang="zh-CN" altLang="en-US">
                  <a:solidFill>
                    <a:schemeClr val="bg1"/>
                  </a:solidFill>
                  <a:latin typeface="微软雅黑" pitchFamily="34" charset="-122"/>
                  <a:ea typeface="微软雅黑" pitchFamily="34" charset="-122"/>
                </a:rPr>
                <a:t>添加标题</a:t>
              </a:r>
            </a:p>
          </p:txBody>
        </p:sp>
        <p:sp>
          <p:nvSpPr>
            <p:cNvPr id="21554" name="文本框 17"/>
            <p:cNvSpPr txBox="1">
              <a:spLocks noChangeArrowheads="1"/>
            </p:cNvSpPr>
            <p:nvPr/>
          </p:nvSpPr>
          <p:spPr bwMode="auto">
            <a:xfrm>
              <a:off x="1257000" y="2214035"/>
              <a:ext cx="938732" cy="1102034"/>
            </a:xfrm>
            <a:prstGeom prst="rect">
              <a:avLst/>
            </a:prstGeom>
            <a:noFill/>
            <a:ln w="9525">
              <a:noFill/>
              <a:miter lim="800000"/>
              <a:headEnd/>
              <a:tailEnd/>
            </a:ln>
          </p:spPr>
          <p:txBody>
            <a:bodyPr>
              <a:spAutoFit/>
            </a:bodyPr>
            <a:lstStyle/>
            <a:p>
              <a:pPr>
                <a:lnSpc>
                  <a:spcPct val="150000"/>
                </a:lnSpc>
              </a:pPr>
              <a:r>
                <a:rPr lang="zh-CN" altLang="en-US" sz="1200">
                  <a:solidFill>
                    <a:schemeClr val="bg1"/>
                  </a:solidFill>
                  <a:latin typeface="微软雅黑" pitchFamily="34" charset="-122"/>
                  <a:ea typeface="微软雅黑" pitchFamily="34" charset="-122"/>
                </a:rPr>
                <a:t>单击此处添加文本，单击此处添加文本</a:t>
              </a:r>
            </a:p>
          </p:txBody>
        </p:sp>
      </p:grpSp>
      <p:sp>
        <p:nvSpPr>
          <p:cNvPr id="14" name="椭圆 13"/>
          <p:cNvSpPr/>
          <p:nvPr/>
        </p:nvSpPr>
        <p:spPr>
          <a:xfrm>
            <a:off x="3762375" y="4192588"/>
            <a:ext cx="236538" cy="236537"/>
          </a:xfrm>
          <a:prstGeom prst="ellipse">
            <a:avLst/>
          </a:prstGeom>
          <a:solidFill>
            <a:schemeClr val="bg1"/>
          </a:solidFill>
          <a:ln w="38100">
            <a:solidFill>
              <a:srgbClr val="FF9900"/>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grpSp>
        <p:nvGrpSpPr>
          <p:cNvPr id="15" name="组合 14"/>
          <p:cNvGrpSpPr>
            <a:grpSpLocks/>
          </p:cNvGrpSpPr>
          <p:nvPr/>
        </p:nvGrpSpPr>
        <p:grpSpPr bwMode="auto">
          <a:xfrm>
            <a:off x="3192463" y="1260475"/>
            <a:ext cx="1333500" cy="2790825"/>
            <a:chOff x="1115616" y="1077584"/>
            <a:chExt cx="1224136" cy="2562492"/>
          </a:xfrm>
        </p:grpSpPr>
        <p:sp>
          <p:nvSpPr>
            <p:cNvPr id="16" name="任意多边形 15"/>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solidFill>
              <a:schemeClr val="bg1"/>
            </a:solidFill>
            <a:ln w="6350">
              <a:gradFill>
                <a:gsLst>
                  <a:gs pos="0">
                    <a:schemeClr val="bg1">
                      <a:lumMod val="85000"/>
                    </a:schemeClr>
                  </a:gs>
                  <a:gs pos="100000">
                    <a:schemeClr val="bg1"/>
                  </a:gs>
                </a:gsLst>
                <a:lin ang="1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sp>
          <p:nvSpPr>
            <p:cNvPr id="17" name="圆角矩形 16"/>
            <p:cNvSpPr/>
            <p:nvPr/>
          </p:nvSpPr>
          <p:spPr>
            <a:xfrm>
              <a:off x="1259632" y="1216298"/>
              <a:ext cx="936104" cy="2088232"/>
            </a:xfrm>
            <a:prstGeom prst="roundRect">
              <a:avLst>
                <a:gd name="adj" fmla="val 14632"/>
              </a:avLst>
            </a:prstGeom>
            <a:solidFill>
              <a:srgbClr val="FF9900"/>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sp>
          <p:nvSpPr>
            <p:cNvPr id="18" name="矩形 17"/>
            <p:cNvSpPr/>
            <p:nvPr/>
          </p:nvSpPr>
          <p:spPr>
            <a:xfrm>
              <a:off x="1256974" y="1851579"/>
              <a:ext cx="938504" cy="36003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1400" b="1" dirty="0">
                  <a:solidFill>
                    <a:srgbClr val="FF9900"/>
                  </a:solidFill>
                  <a:latin typeface="微软雅黑" panose="020B0503020204020204" pitchFamily="34" charset="-122"/>
                  <a:ea typeface="微软雅黑" panose="020B0503020204020204" pitchFamily="34" charset="-122"/>
                </a:rPr>
                <a:t>第二阶段</a:t>
              </a:r>
              <a:endParaRPr lang="zh-CN" altLang="en-US" sz="1400" b="1" dirty="0">
                <a:solidFill>
                  <a:srgbClr val="FF9900"/>
                </a:solidFill>
                <a:latin typeface="微软雅黑" panose="020B0503020204020204" pitchFamily="34" charset="-122"/>
                <a:ea typeface="微软雅黑" panose="020B0503020204020204" pitchFamily="34" charset="-122"/>
              </a:endParaRPr>
            </a:p>
          </p:txBody>
        </p:sp>
        <p:sp>
          <p:nvSpPr>
            <p:cNvPr id="21544" name="文本框 24"/>
            <p:cNvSpPr txBox="1">
              <a:spLocks noChangeArrowheads="1"/>
            </p:cNvSpPr>
            <p:nvPr/>
          </p:nvSpPr>
          <p:spPr bwMode="auto">
            <a:xfrm>
              <a:off x="1368152" y="1253361"/>
              <a:ext cx="683569" cy="593403"/>
            </a:xfrm>
            <a:prstGeom prst="rect">
              <a:avLst/>
            </a:prstGeom>
            <a:noFill/>
            <a:ln w="9525">
              <a:noFill/>
              <a:miter lim="800000"/>
              <a:headEnd/>
              <a:tailEnd/>
            </a:ln>
          </p:spPr>
          <p:txBody>
            <a:bodyPr>
              <a:spAutoFit/>
            </a:bodyPr>
            <a:lstStyle/>
            <a:p>
              <a:pPr algn="ctr"/>
              <a:r>
                <a:rPr lang="zh-CN" altLang="en-US">
                  <a:solidFill>
                    <a:schemeClr val="bg1"/>
                  </a:solidFill>
                  <a:latin typeface="微软雅黑" pitchFamily="34" charset="-122"/>
                  <a:ea typeface="微软雅黑" pitchFamily="34" charset="-122"/>
                </a:rPr>
                <a:t>添加标题</a:t>
              </a:r>
            </a:p>
          </p:txBody>
        </p:sp>
        <p:sp>
          <p:nvSpPr>
            <p:cNvPr id="21545" name="文本框 25"/>
            <p:cNvSpPr txBox="1">
              <a:spLocks noChangeArrowheads="1"/>
            </p:cNvSpPr>
            <p:nvPr/>
          </p:nvSpPr>
          <p:spPr bwMode="auto">
            <a:xfrm>
              <a:off x="1257000" y="2214035"/>
              <a:ext cx="938732" cy="1102034"/>
            </a:xfrm>
            <a:prstGeom prst="rect">
              <a:avLst/>
            </a:prstGeom>
            <a:noFill/>
            <a:ln w="9525">
              <a:noFill/>
              <a:miter lim="800000"/>
              <a:headEnd/>
              <a:tailEnd/>
            </a:ln>
          </p:spPr>
          <p:txBody>
            <a:bodyPr>
              <a:spAutoFit/>
            </a:bodyPr>
            <a:lstStyle/>
            <a:p>
              <a:pPr>
                <a:lnSpc>
                  <a:spcPct val="150000"/>
                </a:lnSpc>
              </a:pPr>
              <a:r>
                <a:rPr lang="zh-CN" altLang="en-US" sz="1200">
                  <a:solidFill>
                    <a:schemeClr val="bg1"/>
                  </a:solidFill>
                  <a:latin typeface="微软雅黑" pitchFamily="34" charset="-122"/>
                  <a:ea typeface="微软雅黑" pitchFamily="34" charset="-122"/>
                </a:rPr>
                <a:t>单击此处添加文本，单击此处添加文本</a:t>
              </a:r>
            </a:p>
          </p:txBody>
        </p:sp>
      </p:grpSp>
      <p:sp>
        <p:nvSpPr>
          <p:cNvPr id="21" name="椭圆 20"/>
          <p:cNvSpPr/>
          <p:nvPr/>
        </p:nvSpPr>
        <p:spPr>
          <a:xfrm>
            <a:off x="5521325" y="4192588"/>
            <a:ext cx="234950" cy="236537"/>
          </a:xfrm>
          <a:prstGeom prst="ellipse">
            <a:avLst/>
          </a:prstGeom>
          <a:solidFill>
            <a:schemeClr val="bg1"/>
          </a:solidFill>
          <a:ln w="38100">
            <a:solidFill>
              <a:srgbClr val="0070C0"/>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grpSp>
        <p:nvGrpSpPr>
          <p:cNvPr id="22" name="组合 21"/>
          <p:cNvGrpSpPr>
            <a:grpSpLocks/>
          </p:cNvGrpSpPr>
          <p:nvPr/>
        </p:nvGrpSpPr>
        <p:grpSpPr bwMode="auto">
          <a:xfrm>
            <a:off x="4951413" y="1260475"/>
            <a:ext cx="1333500" cy="2790825"/>
            <a:chOff x="1115616" y="1077584"/>
            <a:chExt cx="1224136" cy="2562492"/>
          </a:xfrm>
        </p:grpSpPr>
        <p:sp>
          <p:nvSpPr>
            <p:cNvPr id="23" name="任意多边形 22"/>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solidFill>
              <a:schemeClr val="bg1"/>
            </a:solidFill>
            <a:ln w="6350">
              <a:gradFill>
                <a:gsLst>
                  <a:gs pos="0">
                    <a:schemeClr val="bg1">
                      <a:lumMod val="85000"/>
                    </a:schemeClr>
                  </a:gs>
                  <a:gs pos="100000">
                    <a:schemeClr val="bg1"/>
                  </a:gs>
                </a:gsLst>
                <a:lin ang="1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sp>
          <p:nvSpPr>
            <p:cNvPr id="24" name="圆角矩形 23"/>
            <p:cNvSpPr/>
            <p:nvPr/>
          </p:nvSpPr>
          <p:spPr>
            <a:xfrm>
              <a:off x="1259632" y="1216298"/>
              <a:ext cx="936104" cy="2088232"/>
            </a:xfrm>
            <a:prstGeom prst="roundRect">
              <a:avLst>
                <a:gd name="adj" fmla="val 14632"/>
              </a:avLst>
            </a:prstGeom>
            <a:solidFill>
              <a:schemeClr val="accent2"/>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sp>
          <p:nvSpPr>
            <p:cNvPr id="25" name="矩形 24"/>
            <p:cNvSpPr/>
            <p:nvPr/>
          </p:nvSpPr>
          <p:spPr>
            <a:xfrm>
              <a:off x="1256974" y="1851579"/>
              <a:ext cx="938504" cy="36003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1400" b="1" dirty="0">
                  <a:solidFill>
                    <a:srgbClr val="0070C0"/>
                  </a:solidFill>
                  <a:latin typeface="微软雅黑" panose="020B0503020204020204" pitchFamily="34" charset="-122"/>
                  <a:ea typeface="微软雅黑" panose="020B0503020204020204" pitchFamily="34" charset="-122"/>
                </a:rPr>
                <a:t>第三阶段</a:t>
              </a:r>
              <a:endParaRPr lang="zh-CN" altLang="en-US" sz="1400" b="1" dirty="0">
                <a:solidFill>
                  <a:srgbClr val="0070C0"/>
                </a:solidFill>
                <a:latin typeface="微软雅黑" panose="020B0503020204020204" pitchFamily="34" charset="-122"/>
                <a:ea typeface="微软雅黑" panose="020B0503020204020204" pitchFamily="34" charset="-122"/>
              </a:endParaRPr>
            </a:p>
          </p:txBody>
        </p:sp>
        <p:sp>
          <p:nvSpPr>
            <p:cNvPr id="21535" name="文本框 31"/>
            <p:cNvSpPr txBox="1">
              <a:spLocks noChangeArrowheads="1"/>
            </p:cNvSpPr>
            <p:nvPr/>
          </p:nvSpPr>
          <p:spPr bwMode="auto">
            <a:xfrm>
              <a:off x="1368152" y="1253361"/>
              <a:ext cx="683569" cy="593403"/>
            </a:xfrm>
            <a:prstGeom prst="rect">
              <a:avLst/>
            </a:prstGeom>
            <a:noFill/>
            <a:ln w="9525">
              <a:noFill/>
              <a:miter lim="800000"/>
              <a:headEnd/>
              <a:tailEnd/>
            </a:ln>
          </p:spPr>
          <p:txBody>
            <a:bodyPr>
              <a:spAutoFit/>
            </a:bodyPr>
            <a:lstStyle/>
            <a:p>
              <a:pPr algn="ctr"/>
              <a:r>
                <a:rPr lang="zh-CN" altLang="en-US">
                  <a:solidFill>
                    <a:schemeClr val="bg1"/>
                  </a:solidFill>
                  <a:latin typeface="微软雅黑" pitchFamily="34" charset="-122"/>
                  <a:ea typeface="微软雅黑" pitchFamily="34" charset="-122"/>
                </a:rPr>
                <a:t>添加标题</a:t>
              </a:r>
            </a:p>
          </p:txBody>
        </p:sp>
        <p:sp>
          <p:nvSpPr>
            <p:cNvPr id="21536" name="文本框 32"/>
            <p:cNvSpPr txBox="1">
              <a:spLocks noChangeArrowheads="1"/>
            </p:cNvSpPr>
            <p:nvPr/>
          </p:nvSpPr>
          <p:spPr bwMode="auto">
            <a:xfrm>
              <a:off x="1257000" y="2214035"/>
              <a:ext cx="938732" cy="1102034"/>
            </a:xfrm>
            <a:prstGeom prst="rect">
              <a:avLst/>
            </a:prstGeom>
            <a:noFill/>
            <a:ln w="9525">
              <a:noFill/>
              <a:miter lim="800000"/>
              <a:headEnd/>
              <a:tailEnd/>
            </a:ln>
          </p:spPr>
          <p:txBody>
            <a:bodyPr>
              <a:spAutoFit/>
            </a:bodyPr>
            <a:lstStyle/>
            <a:p>
              <a:pPr>
                <a:lnSpc>
                  <a:spcPct val="150000"/>
                </a:lnSpc>
              </a:pPr>
              <a:r>
                <a:rPr lang="zh-CN" altLang="en-US" sz="1200">
                  <a:solidFill>
                    <a:schemeClr val="bg1"/>
                  </a:solidFill>
                  <a:latin typeface="微软雅黑" pitchFamily="34" charset="-122"/>
                  <a:ea typeface="微软雅黑" pitchFamily="34" charset="-122"/>
                </a:rPr>
                <a:t>单击此处添加文本，单击此处添加文本</a:t>
              </a:r>
            </a:p>
          </p:txBody>
        </p:sp>
      </p:grpSp>
      <p:sp>
        <p:nvSpPr>
          <p:cNvPr id="28" name="椭圆 27"/>
          <p:cNvSpPr/>
          <p:nvPr/>
        </p:nvSpPr>
        <p:spPr>
          <a:xfrm>
            <a:off x="7280275" y="4192588"/>
            <a:ext cx="234950" cy="236537"/>
          </a:xfrm>
          <a:prstGeom prst="ellipse">
            <a:avLst/>
          </a:prstGeom>
          <a:solidFill>
            <a:schemeClr val="bg1"/>
          </a:solidFill>
          <a:ln w="38100">
            <a:solidFill>
              <a:srgbClr val="F6931E"/>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grpSp>
        <p:nvGrpSpPr>
          <p:cNvPr id="29" name="组合 28"/>
          <p:cNvGrpSpPr>
            <a:grpSpLocks/>
          </p:cNvGrpSpPr>
          <p:nvPr/>
        </p:nvGrpSpPr>
        <p:grpSpPr bwMode="auto">
          <a:xfrm>
            <a:off x="6710363" y="1260475"/>
            <a:ext cx="1333500" cy="2790825"/>
            <a:chOff x="1115616" y="1077584"/>
            <a:chExt cx="1224136" cy="2562492"/>
          </a:xfrm>
        </p:grpSpPr>
        <p:sp>
          <p:nvSpPr>
            <p:cNvPr id="30" name="任意多边形 29"/>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solidFill>
              <a:schemeClr val="bg1"/>
            </a:solidFill>
            <a:ln w="6350">
              <a:gradFill>
                <a:gsLst>
                  <a:gs pos="0">
                    <a:schemeClr val="bg1">
                      <a:lumMod val="85000"/>
                    </a:schemeClr>
                  </a:gs>
                  <a:gs pos="100000">
                    <a:schemeClr val="bg1"/>
                  </a:gs>
                </a:gsLst>
                <a:lin ang="1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sp>
          <p:nvSpPr>
            <p:cNvPr id="31" name="圆角矩形 30"/>
            <p:cNvSpPr/>
            <p:nvPr/>
          </p:nvSpPr>
          <p:spPr>
            <a:xfrm>
              <a:off x="1259632" y="1216298"/>
              <a:ext cx="936104" cy="2088232"/>
            </a:xfrm>
            <a:prstGeom prst="roundRect">
              <a:avLst>
                <a:gd name="adj" fmla="val 14632"/>
              </a:avLst>
            </a:prstGeom>
            <a:solidFill>
              <a:srgbClr val="FF9900"/>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sp>
          <p:nvSpPr>
            <p:cNvPr id="32" name="矩形 31"/>
            <p:cNvSpPr/>
            <p:nvPr/>
          </p:nvSpPr>
          <p:spPr>
            <a:xfrm>
              <a:off x="1256974" y="1851579"/>
              <a:ext cx="938504" cy="36003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1400" b="1" dirty="0">
                  <a:solidFill>
                    <a:srgbClr val="FF9900"/>
                  </a:solidFill>
                  <a:latin typeface="微软雅黑" panose="020B0503020204020204" pitchFamily="34" charset="-122"/>
                  <a:ea typeface="微软雅黑" panose="020B0503020204020204" pitchFamily="34" charset="-122"/>
                </a:rPr>
                <a:t>第四阶段</a:t>
              </a:r>
              <a:endParaRPr lang="zh-CN" altLang="en-US" sz="1400" b="1" dirty="0">
                <a:solidFill>
                  <a:srgbClr val="FF9900"/>
                </a:solidFill>
                <a:latin typeface="微软雅黑" panose="020B0503020204020204" pitchFamily="34" charset="-122"/>
                <a:ea typeface="微软雅黑" panose="020B0503020204020204" pitchFamily="34" charset="-122"/>
              </a:endParaRPr>
            </a:p>
          </p:txBody>
        </p:sp>
        <p:sp>
          <p:nvSpPr>
            <p:cNvPr id="21526" name="文本框 38"/>
            <p:cNvSpPr txBox="1">
              <a:spLocks noChangeArrowheads="1"/>
            </p:cNvSpPr>
            <p:nvPr/>
          </p:nvSpPr>
          <p:spPr bwMode="auto">
            <a:xfrm>
              <a:off x="1368152" y="1253361"/>
              <a:ext cx="683569" cy="593403"/>
            </a:xfrm>
            <a:prstGeom prst="rect">
              <a:avLst/>
            </a:prstGeom>
            <a:noFill/>
            <a:ln w="9525">
              <a:noFill/>
              <a:miter lim="800000"/>
              <a:headEnd/>
              <a:tailEnd/>
            </a:ln>
          </p:spPr>
          <p:txBody>
            <a:bodyPr>
              <a:spAutoFit/>
            </a:bodyPr>
            <a:lstStyle/>
            <a:p>
              <a:pPr algn="ctr"/>
              <a:r>
                <a:rPr lang="zh-CN" altLang="en-US">
                  <a:solidFill>
                    <a:schemeClr val="bg1"/>
                  </a:solidFill>
                  <a:latin typeface="微软雅黑" pitchFamily="34" charset="-122"/>
                  <a:ea typeface="微软雅黑" pitchFamily="34" charset="-122"/>
                </a:rPr>
                <a:t>添加标题</a:t>
              </a:r>
            </a:p>
          </p:txBody>
        </p:sp>
        <p:sp>
          <p:nvSpPr>
            <p:cNvPr id="21527" name="文本框 39"/>
            <p:cNvSpPr txBox="1">
              <a:spLocks noChangeArrowheads="1"/>
            </p:cNvSpPr>
            <p:nvPr/>
          </p:nvSpPr>
          <p:spPr bwMode="auto">
            <a:xfrm>
              <a:off x="1257000" y="2214035"/>
              <a:ext cx="938732" cy="1102034"/>
            </a:xfrm>
            <a:prstGeom prst="rect">
              <a:avLst/>
            </a:prstGeom>
            <a:noFill/>
            <a:ln w="9525">
              <a:noFill/>
              <a:miter lim="800000"/>
              <a:headEnd/>
              <a:tailEnd/>
            </a:ln>
          </p:spPr>
          <p:txBody>
            <a:bodyPr>
              <a:spAutoFit/>
            </a:bodyPr>
            <a:lstStyle/>
            <a:p>
              <a:pPr>
                <a:lnSpc>
                  <a:spcPct val="150000"/>
                </a:lnSpc>
              </a:pPr>
              <a:r>
                <a:rPr lang="zh-CN" altLang="en-US" sz="1200">
                  <a:solidFill>
                    <a:schemeClr val="bg1"/>
                  </a:solidFill>
                  <a:latin typeface="微软雅黑" pitchFamily="34" charset="-122"/>
                  <a:ea typeface="微软雅黑" pitchFamily="34" charset="-122"/>
                </a:rPr>
                <a:t>单击此处添加文本，单击此处添加文本</a:t>
              </a:r>
            </a:p>
          </p:txBody>
        </p:sp>
      </p:gr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300" fill="hold"/>
                                        <p:tgtEl>
                                          <p:spTgt spid="2"/>
                                        </p:tgtEl>
                                        <p:attrNameLst>
                                          <p:attrName>ppt_w</p:attrName>
                                        </p:attrNameLst>
                                      </p:cBhvr>
                                      <p:tavLst>
                                        <p:tav tm="0">
                                          <p:val>
                                            <p:fltVal val="0"/>
                                          </p:val>
                                        </p:tav>
                                        <p:tav tm="100000">
                                          <p:val>
                                            <p:strVal val="#ppt_w"/>
                                          </p:val>
                                        </p:tav>
                                      </p:tavLst>
                                    </p:anim>
                                    <p:anim calcmode="lin" valueType="num">
                                      <p:cBhvr>
                                        <p:cTn id="8" dur="300" fill="hold"/>
                                        <p:tgtEl>
                                          <p:spTgt spid="2"/>
                                        </p:tgtEl>
                                        <p:attrNameLst>
                                          <p:attrName>ppt_h</p:attrName>
                                        </p:attrNameLst>
                                      </p:cBhvr>
                                      <p:tavLst>
                                        <p:tav tm="0">
                                          <p:val>
                                            <p:fltVal val="0"/>
                                          </p:val>
                                        </p:tav>
                                        <p:tav tm="100000">
                                          <p:val>
                                            <p:strVal val="#ppt_h"/>
                                          </p:val>
                                        </p:tav>
                                      </p:tavLst>
                                    </p:anim>
                                    <p:anim calcmode="lin" valueType="num">
                                      <p:cBhvr>
                                        <p:cTn id="9" dur="300" fill="hold"/>
                                        <p:tgtEl>
                                          <p:spTgt spid="2"/>
                                        </p:tgtEl>
                                        <p:attrNameLst>
                                          <p:attrName>style.rotation</p:attrName>
                                        </p:attrNameLst>
                                      </p:cBhvr>
                                      <p:tavLst>
                                        <p:tav tm="0">
                                          <p:val>
                                            <p:fltVal val="90"/>
                                          </p:val>
                                        </p:tav>
                                        <p:tav tm="100000">
                                          <p:val>
                                            <p:fltVal val="0"/>
                                          </p:val>
                                        </p:tav>
                                      </p:tavLst>
                                    </p:anim>
                                    <p:animEffect transition="in" filter="fade">
                                      <p:cBhvr>
                                        <p:cTn id="10" dur="300"/>
                                        <p:tgtEl>
                                          <p:spTgt spid="2"/>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300" fill="hold"/>
                                        <p:tgtEl>
                                          <p:spTgt spid="3"/>
                                        </p:tgtEl>
                                        <p:attrNameLst>
                                          <p:attrName>ppt_w</p:attrName>
                                        </p:attrNameLst>
                                      </p:cBhvr>
                                      <p:tavLst>
                                        <p:tav tm="0">
                                          <p:val>
                                            <p:fltVal val="0"/>
                                          </p:val>
                                        </p:tav>
                                        <p:tav tm="100000">
                                          <p:val>
                                            <p:strVal val="#ppt_w"/>
                                          </p:val>
                                        </p:tav>
                                      </p:tavLst>
                                    </p:anim>
                                    <p:anim calcmode="lin" valueType="num">
                                      <p:cBhvr>
                                        <p:cTn id="14" dur="300" fill="hold"/>
                                        <p:tgtEl>
                                          <p:spTgt spid="3"/>
                                        </p:tgtEl>
                                        <p:attrNameLst>
                                          <p:attrName>ppt_h</p:attrName>
                                        </p:attrNameLst>
                                      </p:cBhvr>
                                      <p:tavLst>
                                        <p:tav tm="0">
                                          <p:val>
                                            <p:fltVal val="0"/>
                                          </p:val>
                                        </p:tav>
                                        <p:tav tm="100000">
                                          <p:val>
                                            <p:strVal val="#ppt_h"/>
                                          </p:val>
                                        </p:tav>
                                      </p:tavLst>
                                    </p:anim>
                                    <p:anim calcmode="lin" valueType="num">
                                      <p:cBhvr>
                                        <p:cTn id="15" dur="300" fill="hold"/>
                                        <p:tgtEl>
                                          <p:spTgt spid="3"/>
                                        </p:tgtEl>
                                        <p:attrNameLst>
                                          <p:attrName>style.rotation</p:attrName>
                                        </p:attrNameLst>
                                      </p:cBhvr>
                                      <p:tavLst>
                                        <p:tav tm="0">
                                          <p:val>
                                            <p:fltVal val="90"/>
                                          </p:val>
                                        </p:tav>
                                        <p:tav tm="100000">
                                          <p:val>
                                            <p:fltVal val="0"/>
                                          </p:val>
                                        </p:tav>
                                      </p:tavLst>
                                    </p:anim>
                                    <p:animEffect transition="in" filter="fade">
                                      <p:cBhvr>
                                        <p:cTn id="16" dur="300"/>
                                        <p:tgtEl>
                                          <p:spTgt spid="3"/>
                                        </p:tgtEl>
                                      </p:cBhvr>
                                    </p:animEffect>
                                  </p:childTnLst>
                                </p:cTn>
                              </p:par>
                            </p:childTnLst>
                          </p:cTn>
                        </p:par>
                        <p:par>
                          <p:cTn id="17" fill="hold">
                            <p:stCondLst>
                              <p:cond delay="300"/>
                            </p:stCondLst>
                            <p:childTnLst>
                              <p:par>
                                <p:cTn id="18" presetID="22" presetClass="entr" presetSubtype="8"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left)">
                                      <p:cBhvr>
                                        <p:cTn id="20" dur="300"/>
                                        <p:tgtEl>
                                          <p:spTgt spid="4"/>
                                        </p:tgtEl>
                                      </p:cBhvr>
                                    </p:animEffect>
                                  </p:childTnLst>
                                </p:cTn>
                              </p:par>
                              <p:par>
                                <p:cTn id="21" presetID="41" presetClass="entr" presetSubtype="0" fill="hold" grpId="0" nodeType="withEffect">
                                  <p:stCondLst>
                                    <p:cond delay="0"/>
                                  </p:stCondLst>
                                  <p:iterate type="lt">
                                    <p:tmPct val="10000"/>
                                  </p:iterate>
                                  <p:childTnLst>
                                    <p:set>
                                      <p:cBhvr>
                                        <p:cTn id="22" dur="1" fill="hold">
                                          <p:stCondLst>
                                            <p:cond delay="0"/>
                                          </p:stCondLst>
                                        </p:cTn>
                                        <p:tgtEl>
                                          <p:spTgt spid="5"/>
                                        </p:tgtEl>
                                        <p:attrNameLst>
                                          <p:attrName>style.visibility</p:attrName>
                                        </p:attrNameLst>
                                      </p:cBhvr>
                                      <p:to>
                                        <p:strVal val="visible"/>
                                      </p:to>
                                    </p:set>
                                    <p:anim calcmode="lin" valueType="num">
                                      <p:cBhvr>
                                        <p:cTn id="23" dur="3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4" dur="300" fill="hold"/>
                                        <p:tgtEl>
                                          <p:spTgt spid="5"/>
                                        </p:tgtEl>
                                        <p:attrNameLst>
                                          <p:attrName>ppt_y</p:attrName>
                                        </p:attrNameLst>
                                      </p:cBhvr>
                                      <p:tavLst>
                                        <p:tav tm="0">
                                          <p:val>
                                            <p:strVal val="#ppt_y"/>
                                          </p:val>
                                        </p:tav>
                                        <p:tav tm="100000">
                                          <p:val>
                                            <p:strVal val="#ppt_y"/>
                                          </p:val>
                                        </p:tav>
                                      </p:tavLst>
                                    </p:anim>
                                    <p:anim calcmode="lin" valueType="num">
                                      <p:cBhvr>
                                        <p:cTn id="25" dur="3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6" dur="3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7" dur="300" tmFilter="0,0; .5, 1; 1, 1"/>
                                        <p:tgtEl>
                                          <p:spTgt spid="5"/>
                                        </p:tgtEl>
                                      </p:cBhvr>
                                    </p:animEffect>
                                  </p:childTnLst>
                                </p:cTn>
                              </p:par>
                            </p:childTnLst>
                          </p:cTn>
                        </p:par>
                        <p:par>
                          <p:cTn id="28" fill="hold">
                            <p:stCondLst>
                              <p:cond delay="810"/>
                            </p:stCondLst>
                            <p:childTnLst>
                              <p:par>
                                <p:cTn id="29" presetID="22" presetClass="entr" presetSubtype="8" fill="hold"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wipe(left)">
                                      <p:cBhvr>
                                        <p:cTn id="31" dur="500"/>
                                        <p:tgtEl>
                                          <p:spTgt spid="6"/>
                                        </p:tgtEl>
                                      </p:cBhvr>
                                    </p:animEffect>
                                  </p:childTnLst>
                                </p:cTn>
                              </p:par>
                            </p:childTnLst>
                          </p:cTn>
                        </p:par>
                        <p:par>
                          <p:cTn id="32" fill="hold">
                            <p:stCondLst>
                              <p:cond delay="1310"/>
                            </p:stCondLst>
                            <p:childTnLst>
                              <p:par>
                                <p:cTn id="33" presetID="42" presetClass="entr" presetSubtype="0" fill="hold" grpId="0" nodeType="after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500"/>
                                        <p:tgtEl>
                                          <p:spTgt spid="7"/>
                                        </p:tgtEl>
                                      </p:cBhvr>
                                    </p:animEffect>
                                    <p:anim calcmode="lin" valueType="num">
                                      <p:cBhvr>
                                        <p:cTn id="36" dur="500" fill="hold"/>
                                        <p:tgtEl>
                                          <p:spTgt spid="7"/>
                                        </p:tgtEl>
                                        <p:attrNameLst>
                                          <p:attrName>ppt_x</p:attrName>
                                        </p:attrNameLst>
                                      </p:cBhvr>
                                      <p:tavLst>
                                        <p:tav tm="0">
                                          <p:val>
                                            <p:strVal val="#ppt_x"/>
                                          </p:val>
                                        </p:tav>
                                        <p:tav tm="100000">
                                          <p:val>
                                            <p:strVal val="#ppt_x"/>
                                          </p:val>
                                        </p:tav>
                                      </p:tavLst>
                                    </p:anim>
                                    <p:anim calcmode="lin" valueType="num">
                                      <p:cBhvr>
                                        <p:cTn id="37" dur="500" fill="hold"/>
                                        <p:tgtEl>
                                          <p:spTgt spid="7"/>
                                        </p:tgtEl>
                                        <p:attrNameLst>
                                          <p:attrName>ppt_y</p:attrName>
                                        </p:attrNameLst>
                                      </p:cBhvr>
                                      <p:tavLst>
                                        <p:tav tm="0">
                                          <p:val>
                                            <p:strVal val="#ppt_y+.1"/>
                                          </p:val>
                                        </p:tav>
                                        <p:tav tm="100000">
                                          <p:val>
                                            <p:strVal val="#ppt_y"/>
                                          </p:val>
                                        </p:tav>
                                      </p:tavLst>
                                    </p:anim>
                                  </p:childTnLst>
                                </p:cTn>
                              </p:par>
                              <p:par>
                                <p:cTn id="38" presetID="47" presetClass="entr" presetSubtype="0" fill="hold" nodeType="with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fade">
                                      <p:cBhvr>
                                        <p:cTn id="40" dur="500"/>
                                        <p:tgtEl>
                                          <p:spTgt spid="8"/>
                                        </p:tgtEl>
                                      </p:cBhvr>
                                    </p:animEffect>
                                    <p:anim calcmode="lin" valueType="num">
                                      <p:cBhvr>
                                        <p:cTn id="41" dur="500" fill="hold"/>
                                        <p:tgtEl>
                                          <p:spTgt spid="8"/>
                                        </p:tgtEl>
                                        <p:attrNameLst>
                                          <p:attrName>ppt_x</p:attrName>
                                        </p:attrNameLst>
                                      </p:cBhvr>
                                      <p:tavLst>
                                        <p:tav tm="0">
                                          <p:val>
                                            <p:strVal val="#ppt_x"/>
                                          </p:val>
                                        </p:tav>
                                        <p:tav tm="100000">
                                          <p:val>
                                            <p:strVal val="#ppt_x"/>
                                          </p:val>
                                        </p:tav>
                                      </p:tavLst>
                                    </p:anim>
                                    <p:anim calcmode="lin" valueType="num">
                                      <p:cBhvr>
                                        <p:cTn id="42" dur="500" fill="hold"/>
                                        <p:tgtEl>
                                          <p:spTgt spid="8"/>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300"/>
                                  </p:stCondLst>
                                  <p:childTnLst>
                                    <p:set>
                                      <p:cBhvr>
                                        <p:cTn id="44" dur="1" fill="hold">
                                          <p:stCondLst>
                                            <p:cond delay="0"/>
                                          </p:stCondLst>
                                        </p:cTn>
                                        <p:tgtEl>
                                          <p:spTgt spid="14"/>
                                        </p:tgtEl>
                                        <p:attrNameLst>
                                          <p:attrName>style.visibility</p:attrName>
                                        </p:attrNameLst>
                                      </p:cBhvr>
                                      <p:to>
                                        <p:strVal val="visible"/>
                                      </p:to>
                                    </p:set>
                                    <p:animEffect transition="in" filter="fade">
                                      <p:cBhvr>
                                        <p:cTn id="45" dur="500"/>
                                        <p:tgtEl>
                                          <p:spTgt spid="14"/>
                                        </p:tgtEl>
                                      </p:cBhvr>
                                    </p:animEffect>
                                    <p:anim calcmode="lin" valueType="num">
                                      <p:cBhvr>
                                        <p:cTn id="46" dur="500" fill="hold"/>
                                        <p:tgtEl>
                                          <p:spTgt spid="14"/>
                                        </p:tgtEl>
                                        <p:attrNameLst>
                                          <p:attrName>ppt_x</p:attrName>
                                        </p:attrNameLst>
                                      </p:cBhvr>
                                      <p:tavLst>
                                        <p:tav tm="0">
                                          <p:val>
                                            <p:strVal val="#ppt_x"/>
                                          </p:val>
                                        </p:tav>
                                        <p:tav tm="100000">
                                          <p:val>
                                            <p:strVal val="#ppt_x"/>
                                          </p:val>
                                        </p:tav>
                                      </p:tavLst>
                                    </p:anim>
                                    <p:anim calcmode="lin" valueType="num">
                                      <p:cBhvr>
                                        <p:cTn id="47" dur="500" fill="hold"/>
                                        <p:tgtEl>
                                          <p:spTgt spid="14"/>
                                        </p:tgtEl>
                                        <p:attrNameLst>
                                          <p:attrName>ppt_y</p:attrName>
                                        </p:attrNameLst>
                                      </p:cBhvr>
                                      <p:tavLst>
                                        <p:tav tm="0">
                                          <p:val>
                                            <p:strVal val="#ppt_y+.1"/>
                                          </p:val>
                                        </p:tav>
                                        <p:tav tm="100000">
                                          <p:val>
                                            <p:strVal val="#ppt_y"/>
                                          </p:val>
                                        </p:tav>
                                      </p:tavLst>
                                    </p:anim>
                                  </p:childTnLst>
                                </p:cTn>
                              </p:par>
                              <p:par>
                                <p:cTn id="48" presetID="47" presetClass="entr" presetSubtype="0" fill="hold" nodeType="withEffect">
                                  <p:stCondLst>
                                    <p:cond delay="300"/>
                                  </p:stCondLst>
                                  <p:childTnLst>
                                    <p:set>
                                      <p:cBhvr>
                                        <p:cTn id="49" dur="1" fill="hold">
                                          <p:stCondLst>
                                            <p:cond delay="0"/>
                                          </p:stCondLst>
                                        </p:cTn>
                                        <p:tgtEl>
                                          <p:spTgt spid="15"/>
                                        </p:tgtEl>
                                        <p:attrNameLst>
                                          <p:attrName>style.visibility</p:attrName>
                                        </p:attrNameLst>
                                      </p:cBhvr>
                                      <p:to>
                                        <p:strVal val="visible"/>
                                      </p:to>
                                    </p:set>
                                    <p:animEffect transition="in" filter="fade">
                                      <p:cBhvr>
                                        <p:cTn id="50" dur="500"/>
                                        <p:tgtEl>
                                          <p:spTgt spid="15"/>
                                        </p:tgtEl>
                                      </p:cBhvr>
                                    </p:animEffect>
                                    <p:anim calcmode="lin" valueType="num">
                                      <p:cBhvr>
                                        <p:cTn id="51" dur="500" fill="hold"/>
                                        <p:tgtEl>
                                          <p:spTgt spid="15"/>
                                        </p:tgtEl>
                                        <p:attrNameLst>
                                          <p:attrName>ppt_x</p:attrName>
                                        </p:attrNameLst>
                                      </p:cBhvr>
                                      <p:tavLst>
                                        <p:tav tm="0">
                                          <p:val>
                                            <p:strVal val="#ppt_x"/>
                                          </p:val>
                                        </p:tav>
                                        <p:tav tm="100000">
                                          <p:val>
                                            <p:strVal val="#ppt_x"/>
                                          </p:val>
                                        </p:tav>
                                      </p:tavLst>
                                    </p:anim>
                                    <p:anim calcmode="lin" valueType="num">
                                      <p:cBhvr>
                                        <p:cTn id="52" dur="500" fill="hold"/>
                                        <p:tgtEl>
                                          <p:spTgt spid="15"/>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600"/>
                                  </p:stCondLst>
                                  <p:childTnLst>
                                    <p:set>
                                      <p:cBhvr>
                                        <p:cTn id="54" dur="1" fill="hold">
                                          <p:stCondLst>
                                            <p:cond delay="0"/>
                                          </p:stCondLst>
                                        </p:cTn>
                                        <p:tgtEl>
                                          <p:spTgt spid="21"/>
                                        </p:tgtEl>
                                        <p:attrNameLst>
                                          <p:attrName>style.visibility</p:attrName>
                                        </p:attrNameLst>
                                      </p:cBhvr>
                                      <p:to>
                                        <p:strVal val="visible"/>
                                      </p:to>
                                    </p:set>
                                    <p:animEffect transition="in" filter="fade">
                                      <p:cBhvr>
                                        <p:cTn id="55" dur="500"/>
                                        <p:tgtEl>
                                          <p:spTgt spid="21"/>
                                        </p:tgtEl>
                                      </p:cBhvr>
                                    </p:animEffect>
                                    <p:anim calcmode="lin" valueType="num">
                                      <p:cBhvr>
                                        <p:cTn id="56" dur="500" fill="hold"/>
                                        <p:tgtEl>
                                          <p:spTgt spid="21"/>
                                        </p:tgtEl>
                                        <p:attrNameLst>
                                          <p:attrName>ppt_x</p:attrName>
                                        </p:attrNameLst>
                                      </p:cBhvr>
                                      <p:tavLst>
                                        <p:tav tm="0">
                                          <p:val>
                                            <p:strVal val="#ppt_x"/>
                                          </p:val>
                                        </p:tav>
                                        <p:tav tm="100000">
                                          <p:val>
                                            <p:strVal val="#ppt_x"/>
                                          </p:val>
                                        </p:tav>
                                      </p:tavLst>
                                    </p:anim>
                                    <p:anim calcmode="lin" valueType="num">
                                      <p:cBhvr>
                                        <p:cTn id="57" dur="500" fill="hold"/>
                                        <p:tgtEl>
                                          <p:spTgt spid="21"/>
                                        </p:tgtEl>
                                        <p:attrNameLst>
                                          <p:attrName>ppt_y</p:attrName>
                                        </p:attrNameLst>
                                      </p:cBhvr>
                                      <p:tavLst>
                                        <p:tav tm="0">
                                          <p:val>
                                            <p:strVal val="#ppt_y+.1"/>
                                          </p:val>
                                        </p:tav>
                                        <p:tav tm="100000">
                                          <p:val>
                                            <p:strVal val="#ppt_y"/>
                                          </p:val>
                                        </p:tav>
                                      </p:tavLst>
                                    </p:anim>
                                  </p:childTnLst>
                                </p:cTn>
                              </p:par>
                              <p:par>
                                <p:cTn id="58" presetID="47" presetClass="entr" presetSubtype="0" fill="hold" nodeType="withEffect">
                                  <p:stCondLst>
                                    <p:cond delay="600"/>
                                  </p:stCondLst>
                                  <p:childTnLst>
                                    <p:set>
                                      <p:cBhvr>
                                        <p:cTn id="59" dur="1" fill="hold">
                                          <p:stCondLst>
                                            <p:cond delay="0"/>
                                          </p:stCondLst>
                                        </p:cTn>
                                        <p:tgtEl>
                                          <p:spTgt spid="22"/>
                                        </p:tgtEl>
                                        <p:attrNameLst>
                                          <p:attrName>style.visibility</p:attrName>
                                        </p:attrNameLst>
                                      </p:cBhvr>
                                      <p:to>
                                        <p:strVal val="visible"/>
                                      </p:to>
                                    </p:set>
                                    <p:animEffect transition="in" filter="fade">
                                      <p:cBhvr>
                                        <p:cTn id="60" dur="500"/>
                                        <p:tgtEl>
                                          <p:spTgt spid="22"/>
                                        </p:tgtEl>
                                      </p:cBhvr>
                                    </p:animEffect>
                                    <p:anim calcmode="lin" valueType="num">
                                      <p:cBhvr>
                                        <p:cTn id="61" dur="500" fill="hold"/>
                                        <p:tgtEl>
                                          <p:spTgt spid="22"/>
                                        </p:tgtEl>
                                        <p:attrNameLst>
                                          <p:attrName>ppt_x</p:attrName>
                                        </p:attrNameLst>
                                      </p:cBhvr>
                                      <p:tavLst>
                                        <p:tav tm="0">
                                          <p:val>
                                            <p:strVal val="#ppt_x"/>
                                          </p:val>
                                        </p:tav>
                                        <p:tav tm="100000">
                                          <p:val>
                                            <p:strVal val="#ppt_x"/>
                                          </p:val>
                                        </p:tav>
                                      </p:tavLst>
                                    </p:anim>
                                    <p:anim calcmode="lin" valueType="num">
                                      <p:cBhvr>
                                        <p:cTn id="62" dur="500" fill="hold"/>
                                        <p:tgtEl>
                                          <p:spTgt spid="22"/>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900"/>
                                  </p:stCondLst>
                                  <p:childTnLst>
                                    <p:set>
                                      <p:cBhvr>
                                        <p:cTn id="64" dur="1" fill="hold">
                                          <p:stCondLst>
                                            <p:cond delay="0"/>
                                          </p:stCondLst>
                                        </p:cTn>
                                        <p:tgtEl>
                                          <p:spTgt spid="28"/>
                                        </p:tgtEl>
                                        <p:attrNameLst>
                                          <p:attrName>style.visibility</p:attrName>
                                        </p:attrNameLst>
                                      </p:cBhvr>
                                      <p:to>
                                        <p:strVal val="visible"/>
                                      </p:to>
                                    </p:set>
                                    <p:animEffect transition="in" filter="fade">
                                      <p:cBhvr>
                                        <p:cTn id="65" dur="500"/>
                                        <p:tgtEl>
                                          <p:spTgt spid="28"/>
                                        </p:tgtEl>
                                      </p:cBhvr>
                                    </p:animEffect>
                                    <p:anim calcmode="lin" valueType="num">
                                      <p:cBhvr>
                                        <p:cTn id="66" dur="500" fill="hold"/>
                                        <p:tgtEl>
                                          <p:spTgt spid="28"/>
                                        </p:tgtEl>
                                        <p:attrNameLst>
                                          <p:attrName>ppt_x</p:attrName>
                                        </p:attrNameLst>
                                      </p:cBhvr>
                                      <p:tavLst>
                                        <p:tav tm="0">
                                          <p:val>
                                            <p:strVal val="#ppt_x"/>
                                          </p:val>
                                        </p:tav>
                                        <p:tav tm="100000">
                                          <p:val>
                                            <p:strVal val="#ppt_x"/>
                                          </p:val>
                                        </p:tav>
                                      </p:tavLst>
                                    </p:anim>
                                    <p:anim calcmode="lin" valueType="num">
                                      <p:cBhvr>
                                        <p:cTn id="67" dur="500" fill="hold"/>
                                        <p:tgtEl>
                                          <p:spTgt spid="28"/>
                                        </p:tgtEl>
                                        <p:attrNameLst>
                                          <p:attrName>ppt_y</p:attrName>
                                        </p:attrNameLst>
                                      </p:cBhvr>
                                      <p:tavLst>
                                        <p:tav tm="0">
                                          <p:val>
                                            <p:strVal val="#ppt_y+.1"/>
                                          </p:val>
                                        </p:tav>
                                        <p:tav tm="100000">
                                          <p:val>
                                            <p:strVal val="#ppt_y"/>
                                          </p:val>
                                        </p:tav>
                                      </p:tavLst>
                                    </p:anim>
                                  </p:childTnLst>
                                </p:cTn>
                              </p:par>
                              <p:par>
                                <p:cTn id="68" presetID="47" presetClass="entr" presetSubtype="0" fill="hold" nodeType="withEffect">
                                  <p:stCondLst>
                                    <p:cond delay="900"/>
                                  </p:stCondLst>
                                  <p:childTnLst>
                                    <p:set>
                                      <p:cBhvr>
                                        <p:cTn id="69" dur="1" fill="hold">
                                          <p:stCondLst>
                                            <p:cond delay="0"/>
                                          </p:stCondLst>
                                        </p:cTn>
                                        <p:tgtEl>
                                          <p:spTgt spid="29"/>
                                        </p:tgtEl>
                                        <p:attrNameLst>
                                          <p:attrName>style.visibility</p:attrName>
                                        </p:attrNameLst>
                                      </p:cBhvr>
                                      <p:to>
                                        <p:strVal val="visible"/>
                                      </p:to>
                                    </p:set>
                                    <p:animEffect transition="in" filter="fade">
                                      <p:cBhvr>
                                        <p:cTn id="70" dur="500"/>
                                        <p:tgtEl>
                                          <p:spTgt spid="29"/>
                                        </p:tgtEl>
                                      </p:cBhvr>
                                    </p:animEffect>
                                    <p:anim calcmode="lin" valueType="num">
                                      <p:cBhvr>
                                        <p:cTn id="71" dur="500" fill="hold"/>
                                        <p:tgtEl>
                                          <p:spTgt spid="29"/>
                                        </p:tgtEl>
                                        <p:attrNameLst>
                                          <p:attrName>ppt_x</p:attrName>
                                        </p:attrNameLst>
                                      </p:cBhvr>
                                      <p:tavLst>
                                        <p:tav tm="0">
                                          <p:val>
                                            <p:strVal val="#ppt_x"/>
                                          </p:val>
                                        </p:tav>
                                        <p:tav tm="100000">
                                          <p:val>
                                            <p:strVal val="#ppt_x"/>
                                          </p:val>
                                        </p:tav>
                                      </p:tavLst>
                                    </p:anim>
                                    <p:anim calcmode="lin" valueType="num">
                                      <p:cBhvr>
                                        <p:cTn id="72" dur="5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5" grpId="0"/>
      <p:bldP spid="7" grpId="0" animBg="1"/>
      <p:bldP spid="14" grpId="0" animBg="1"/>
      <p:bldP spid="21" grpId="0" animBg="1"/>
      <p:bldP spid="28"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95c787a88e5330abf75dfafaaf64092bf85ff22"/>
</p:tagLst>
</file>

<file path=ppt/theme/theme1.xml><?xml version="1.0" encoding="utf-8"?>
<a:theme xmlns:a="http://schemas.openxmlformats.org/drawingml/2006/main" name="Office 主题">
  <a:themeElements>
    <a:clrScheme name="自定义 24">
      <a:dk1>
        <a:srgbClr val="FFFFFF"/>
      </a:dk1>
      <a:lt1>
        <a:srgbClr val="FFFFFF"/>
      </a:lt1>
      <a:dk2>
        <a:srgbClr val="0070C0"/>
      </a:dk2>
      <a:lt2>
        <a:srgbClr val="FFC000"/>
      </a:lt2>
      <a:accent1>
        <a:srgbClr val="FFC000"/>
      </a:accent1>
      <a:accent2>
        <a:srgbClr val="0070C0"/>
      </a:accent2>
      <a:accent3>
        <a:srgbClr val="FFFFFF"/>
      </a:accent3>
      <a:accent4>
        <a:srgbClr val="7F7F7F"/>
      </a:accent4>
      <a:accent5>
        <a:srgbClr val="A5A5A5"/>
      </a:accent5>
      <a:accent6>
        <a:srgbClr val="7F7F7F"/>
      </a:accent6>
      <a:hlink>
        <a:srgbClr val="7F7F7F"/>
      </a:hlink>
      <a:folHlink>
        <a:srgbClr val="8E8E8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CCE8C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1721</TotalTime>
  <Words>4690</Words>
  <Application>Microsoft Office PowerPoint</Application>
  <PresentationFormat>全屏显示(16:9)</PresentationFormat>
  <Paragraphs>438</Paragraphs>
  <Slides>36</Slides>
  <Notes>36</Notes>
  <HiddenSlides>0</HiddenSlides>
  <MMClips>3</MMClips>
  <ScaleCrop>false</ScaleCrop>
  <HeadingPairs>
    <vt:vector size="6" baseType="variant">
      <vt:variant>
        <vt:lpstr>已用的字体</vt:lpstr>
      </vt:variant>
      <vt:variant>
        <vt:i4>6</vt:i4>
      </vt:variant>
      <vt:variant>
        <vt:lpstr>演示文稿设计模板</vt:lpstr>
      </vt:variant>
      <vt:variant>
        <vt:i4>1</vt:i4>
      </vt:variant>
      <vt:variant>
        <vt:lpstr>幻灯片标题</vt:lpstr>
      </vt:variant>
      <vt:variant>
        <vt:i4>36</vt:i4>
      </vt:variant>
    </vt:vector>
  </HeadingPairs>
  <TitlesOfParts>
    <vt:vector size="43" baseType="lpstr">
      <vt:lpstr>Calibri</vt:lpstr>
      <vt:lpstr>宋体</vt:lpstr>
      <vt:lpstr>Arial</vt:lpstr>
      <vt:lpstr>微软雅黑</vt:lpstr>
      <vt:lpstr>Arial Unicode MS</vt:lpstr>
      <vt:lpstr>Segoe UI</vt:lpstr>
      <vt:lpstr>Office 主题</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lpstr>幻灯片 30</vt:lpstr>
      <vt:lpstr>幻灯片 31</vt:lpstr>
      <vt:lpstr>幻灯片 32</vt:lpstr>
      <vt:lpstr>幻灯片 33</vt:lpstr>
      <vt:lpstr>幻灯片 34</vt:lpstr>
      <vt:lpstr>幻灯片 35</vt:lpstr>
      <vt:lpstr>幻灯片 36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dc:title>
  <dc:creator>Michael</dc:creator>
  <cp:lastModifiedBy>DIYXP_SP3电脑公司专用版</cp:lastModifiedBy>
  <cp:revision>295</cp:revision>
  <dcterms:modified xsi:type="dcterms:W3CDTF">2015-01-15T10:33:02Z</dcterms:modified>
</cp:coreProperties>
</file>