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307" r:id="rId4"/>
    <p:sldId id="309" r:id="rId5"/>
    <p:sldId id="310" r:id="rId6"/>
    <p:sldId id="306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91A7"/>
    <a:srgbClr val="FF0000"/>
    <a:srgbClr val="373044"/>
    <a:srgbClr val="92D050"/>
    <a:srgbClr val="96969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7" autoAdjust="0"/>
    <p:restoredTop sz="99852" autoAdjust="0"/>
  </p:normalViewPr>
  <p:slideViewPr>
    <p:cSldViewPr>
      <p:cViewPr>
        <p:scale>
          <a:sx n="66" d="100"/>
          <a:sy n="66" d="100"/>
        </p:scale>
        <p:origin x="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D:\花朵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5100"/>
            <a:ext cx="91440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 userDrawn="1"/>
        </p:nvSpPr>
        <p:spPr>
          <a:xfrm>
            <a:off x="0" y="0"/>
            <a:ext cx="9144000" cy="214313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62000" y="1524000"/>
            <a:ext cx="7772400" cy="479425"/>
          </a:xfrm>
        </p:spPr>
        <p:txBody>
          <a:bodyPr/>
          <a:lstStyle>
            <a:lvl1pPr algn="ctr">
              <a:defRPr sz="4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altLang="zh-CN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2071678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000">
                <a:latin typeface="宋体-18030" pitchFamily="49" charset="-122"/>
                <a:ea typeface="宋体-18030" pitchFamily="49" charset="-122"/>
                <a:cs typeface="宋体-18030" pitchFamily="49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2133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8ACD4-05BF-4A84-BD64-271478C33E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9FFBC-35DA-41C8-89AB-6FF8CD915C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27038"/>
            <a:ext cx="2057400" cy="58975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27038"/>
            <a:ext cx="6019800" cy="58975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3B0E7-0927-4791-86BB-B99344C7BA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>
            <a:lvl1pPr>
              <a:buFontTx/>
              <a:buBlip>
                <a:blip r:embed="rId2"/>
              </a:buBlip>
              <a:defRPr sz="2400"/>
            </a:lvl1pPr>
            <a:lvl2pPr>
              <a:buFontTx/>
              <a:buBlip>
                <a:blip r:embed="rId2"/>
              </a:buBlip>
              <a:defRPr/>
            </a:lvl2pPr>
            <a:lvl3pPr>
              <a:buFontTx/>
              <a:buBlip>
                <a:blip r:embed="rId2"/>
              </a:buBlip>
              <a:defRPr/>
            </a:lvl3pPr>
            <a:lvl4pPr>
              <a:buFontTx/>
              <a:buBlip>
                <a:blip r:embed="rId2"/>
              </a:buBlip>
              <a:defRPr/>
            </a:lvl4pPr>
            <a:lvl5pPr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FB1A1-7D24-402C-8B1D-91D94ED8AA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DECE6-FB25-4A5A-B118-7C7C208D25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F5DBE-507F-454E-B7AA-8F1036D91A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F5393-D91D-401F-BF5E-FAA4CD0D04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7DD21-CE82-42E0-B142-81D7425787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76E29-DC44-4D0E-BDFF-02436DF773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3BE70-4007-457C-977E-09BF0DD3C7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01552-DC3D-4A62-A38D-5CBDE862D5E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5"/>
          <p:cNvSpPr>
            <a:spLocks noChangeArrowheads="1"/>
          </p:cNvSpPr>
          <p:nvPr userDrawn="1"/>
        </p:nvSpPr>
        <p:spPr bwMode="gray">
          <a:xfrm>
            <a:off x="0" y="6357938"/>
            <a:ext cx="9144000" cy="500062"/>
          </a:xfrm>
          <a:prstGeom prst="rect">
            <a:avLst/>
          </a:prstGeom>
          <a:solidFill>
            <a:srgbClr val="FFC000">
              <a:alpha val="4509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428625" y="1071563"/>
            <a:ext cx="5715000" cy="142875"/>
          </a:xfrm>
          <a:prstGeom prst="rect">
            <a:avLst/>
          </a:prstGeom>
          <a:solidFill>
            <a:srgbClr val="FFC000">
              <a:alpha val="45098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427038"/>
            <a:ext cx="5638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charset="-122"/>
              </a:defRPr>
            </a:lvl1pPr>
          </a:lstStyle>
          <a:p>
            <a:pPr>
              <a:defRPr/>
            </a:pPr>
            <a:fld id="{CB08A6B1-AFB4-48D4-A1E2-2398457306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3" name="Picture 20" descr="D:\花朵.png"/>
          <p:cNvPicPr>
            <a:picLocks noChangeAspect="1" noChangeArrowheads="1"/>
          </p:cNvPicPr>
          <p:nvPr userDrawn="1"/>
        </p:nvPicPr>
        <p:blipFill>
          <a:blip r:embed="rId13" cstate="print"/>
          <a:srcRect t="65384" r="5769"/>
          <a:stretch>
            <a:fillRect/>
          </a:stretch>
        </p:blipFill>
        <p:spPr bwMode="auto">
          <a:xfrm>
            <a:off x="5643563" y="0"/>
            <a:ext cx="35004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030A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030A0"/>
          </a:solidFill>
          <a:latin typeface="微软雅黑" pitchFamily="34" charset="-122"/>
          <a:ea typeface="微软雅黑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宋体-18030" pitchFamily="49" charset="-122"/>
          <a:ea typeface="宋体-18030" pitchFamily="49" charset="-122"/>
          <a:cs typeface="宋体-18030" pitchFamily="49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-18030" pitchFamily="49" charset="-122"/>
          <a:cs typeface="宋体-18030" pitchFamily="49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-18030" pitchFamily="49" charset="-122"/>
          <a:cs typeface="宋体-18030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-18030" pitchFamily="49" charset="-122"/>
          <a:cs typeface="宋体-18030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-18030" pitchFamily="49" charset="-122"/>
          <a:cs typeface="宋体-18030" pitchFamily="49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457" y="1484784"/>
            <a:ext cx="9001000" cy="4794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3600" dirty="0" smtClean="0">
                <a:solidFill>
                  <a:srgbClr val="3891A7"/>
                </a:solidFill>
              </a:rPr>
              <a:t>2015xx</a:t>
            </a:r>
            <a:r>
              <a:rPr lang="zh-CN" altLang="en-US" sz="3600" dirty="0" smtClean="0">
                <a:solidFill>
                  <a:srgbClr val="3891A7"/>
                </a:solidFill>
              </a:rPr>
              <a:t>幼儿园工作计划</a:t>
            </a:r>
            <a:r>
              <a:rPr lang="en-US" altLang="zh-CN" sz="3600" dirty="0" err="1" smtClean="0">
                <a:solidFill>
                  <a:srgbClr val="3891A7"/>
                </a:solidFill>
              </a:rPr>
              <a:t>ppt</a:t>
            </a:r>
            <a:r>
              <a:rPr lang="zh-CN" altLang="en-US" sz="3600" dirty="0" smtClean="0">
                <a:solidFill>
                  <a:srgbClr val="3891A7"/>
                </a:solidFill>
              </a:rPr>
              <a:t>模板</a:t>
            </a:r>
            <a:endParaRPr lang="en-US" altLang="zh-CN" sz="3600" dirty="0" smtClean="0">
              <a:solidFill>
                <a:srgbClr val="3891A7"/>
              </a:solidFill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2508848" y="2060848"/>
            <a:ext cx="4151384" cy="533400"/>
          </a:xfrm>
        </p:spPr>
        <p:txBody>
          <a:bodyPr/>
          <a:lstStyle/>
          <a:p>
            <a:pPr marL="342900" lvl="0" indent="-342900" algn="l" eaLnBrk="1" hangingPunct="1">
              <a:lnSpc>
                <a:spcPct val="110000"/>
              </a:lnSpc>
              <a:spcBef>
                <a:spcPct val="0"/>
              </a:spcBef>
            </a:pPr>
            <a:endParaRPr lang="en-US" altLang="zh-CN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Contents</a:t>
            </a:r>
            <a:endParaRPr lang="zh-CN" altLang="en-US" dirty="0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1963738" y="2143125"/>
            <a:ext cx="5108575" cy="571500"/>
            <a:chOff x="1964513" y="2143116"/>
            <a:chExt cx="5107817" cy="571504"/>
          </a:xfrm>
        </p:grpSpPr>
        <p:sp>
          <p:nvSpPr>
            <p:cNvPr id="4" name="矩形 3"/>
            <p:cNvSpPr/>
            <p:nvPr/>
          </p:nvSpPr>
          <p:spPr>
            <a:xfrm>
              <a:off x="2358155" y="2285992"/>
              <a:ext cx="4714175" cy="357191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5" name="泪滴形 4"/>
            <p:cNvSpPr/>
            <p:nvPr/>
          </p:nvSpPr>
          <p:spPr>
            <a:xfrm>
              <a:off x="1964513" y="2143116"/>
              <a:ext cx="571415" cy="571504"/>
            </a:xfrm>
            <a:prstGeom prst="teardrop">
              <a:avLst>
                <a:gd name="adj" fmla="val 100000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>
                  <a:solidFill>
                    <a:srgbClr val="FFFFFF"/>
                  </a:solidFill>
                  <a:ea typeface="宋体" charset="-122"/>
                </a:rPr>
                <a:t>1</a:t>
              </a:r>
              <a:endParaRPr lang="zh-CN" altLang="en-US" sz="2400" b="1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00903" y="2285992"/>
              <a:ext cx="53967" cy="35719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1963738" y="4643438"/>
            <a:ext cx="5108575" cy="571500"/>
            <a:chOff x="1964513" y="4643446"/>
            <a:chExt cx="5107817" cy="571504"/>
          </a:xfrm>
        </p:grpSpPr>
        <p:sp>
          <p:nvSpPr>
            <p:cNvPr id="8" name="矩形 7"/>
            <p:cNvSpPr/>
            <p:nvPr/>
          </p:nvSpPr>
          <p:spPr>
            <a:xfrm>
              <a:off x="2358155" y="4786322"/>
              <a:ext cx="4714175" cy="35718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9" name="泪滴形 8"/>
            <p:cNvSpPr/>
            <p:nvPr/>
          </p:nvSpPr>
          <p:spPr>
            <a:xfrm>
              <a:off x="1964513" y="4643446"/>
              <a:ext cx="571415" cy="571504"/>
            </a:xfrm>
            <a:prstGeom prst="teardrop">
              <a:avLst>
                <a:gd name="adj" fmla="val 100000"/>
              </a:avLst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>
                  <a:solidFill>
                    <a:srgbClr val="FFFFFF"/>
                  </a:solidFill>
                  <a:ea typeface="宋体" charset="-122"/>
                </a:rPr>
                <a:t>4</a:t>
              </a:r>
              <a:endParaRPr lang="zh-CN" altLang="en-US" sz="2400" b="1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000903" y="4786322"/>
              <a:ext cx="53967" cy="35718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</p:grpSp>
      <p:grpSp>
        <p:nvGrpSpPr>
          <p:cNvPr id="11" name="组合 30"/>
          <p:cNvGrpSpPr>
            <a:grpSpLocks/>
          </p:cNvGrpSpPr>
          <p:nvPr/>
        </p:nvGrpSpPr>
        <p:grpSpPr bwMode="auto">
          <a:xfrm>
            <a:off x="1963738" y="3810000"/>
            <a:ext cx="5108575" cy="571500"/>
            <a:chOff x="1964513" y="3810002"/>
            <a:chExt cx="5107817" cy="571504"/>
          </a:xfrm>
        </p:grpSpPr>
        <p:sp>
          <p:nvSpPr>
            <p:cNvPr id="12" name="矩形 11"/>
            <p:cNvSpPr/>
            <p:nvPr/>
          </p:nvSpPr>
          <p:spPr>
            <a:xfrm>
              <a:off x="2358155" y="3952878"/>
              <a:ext cx="4714175" cy="35719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13" name="泪滴形 12"/>
            <p:cNvSpPr/>
            <p:nvPr/>
          </p:nvSpPr>
          <p:spPr>
            <a:xfrm>
              <a:off x="1964513" y="3810002"/>
              <a:ext cx="571415" cy="571504"/>
            </a:xfrm>
            <a:prstGeom prst="teardrop">
              <a:avLst>
                <a:gd name="adj" fmla="val 100000"/>
              </a:avLst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>
                  <a:solidFill>
                    <a:srgbClr val="FFFFFF"/>
                  </a:solidFill>
                  <a:ea typeface="宋体" charset="-122"/>
                </a:rPr>
                <a:t>3</a:t>
              </a:r>
              <a:endParaRPr lang="zh-CN" altLang="en-US" sz="2400" b="1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000903" y="3952878"/>
              <a:ext cx="53967" cy="3571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</p:grpSp>
      <p:grpSp>
        <p:nvGrpSpPr>
          <p:cNvPr id="15" name="组合 29"/>
          <p:cNvGrpSpPr>
            <a:grpSpLocks/>
          </p:cNvGrpSpPr>
          <p:nvPr/>
        </p:nvGrpSpPr>
        <p:grpSpPr bwMode="auto">
          <a:xfrm>
            <a:off x="1963738" y="2976563"/>
            <a:ext cx="5108575" cy="571500"/>
            <a:chOff x="1964513" y="2976559"/>
            <a:chExt cx="5107817" cy="571504"/>
          </a:xfrm>
        </p:grpSpPr>
        <p:sp>
          <p:nvSpPr>
            <p:cNvPr id="16" name="矩形 15"/>
            <p:cNvSpPr/>
            <p:nvPr/>
          </p:nvSpPr>
          <p:spPr>
            <a:xfrm>
              <a:off x="2358155" y="3119435"/>
              <a:ext cx="4714175" cy="35718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17" name="泪滴形 16"/>
            <p:cNvSpPr/>
            <p:nvPr/>
          </p:nvSpPr>
          <p:spPr>
            <a:xfrm>
              <a:off x="1964513" y="2976559"/>
              <a:ext cx="571415" cy="571504"/>
            </a:xfrm>
            <a:prstGeom prst="teardrop">
              <a:avLst>
                <a:gd name="adj" fmla="val 10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>
                  <a:solidFill>
                    <a:srgbClr val="FFFFFF"/>
                  </a:solidFill>
                  <a:ea typeface="宋体" charset="-122"/>
                </a:rPr>
                <a:t>2</a:t>
              </a:r>
              <a:endParaRPr lang="zh-CN" altLang="en-US" sz="2400" b="1">
                <a:solidFill>
                  <a:srgbClr val="FFFFFF"/>
                </a:solidFill>
                <a:ea typeface="宋体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000903" y="3119435"/>
              <a:ext cx="53967" cy="3571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3" name="组合 3"/>
          <p:cNvGrpSpPr/>
          <p:nvPr/>
        </p:nvGrpSpPr>
        <p:grpSpPr>
          <a:xfrm>
            <a:off x="2975196" y="2000240"/>
            <a:ext cx="2990984" cy="2968210"/>
            <a:chOff x="2975196" y="2234764"/>
            <a:chExt cx="2990984" cy="2968210"/>
          </a:xfrm>
          <a:effectLst>
            <a:reflection blurRad="6350" stA="32000" endPos="37000" dir="5400000" sy="-100000" algn="bl" rotWithShape="0"/>
          </a:effectLst>
        </p:grpSpPr>
        <p:sp>
          <p:nvSpPr>
            <p:cNvPr id="4" name="任意多边形 3"/>
            <p:cNvSpPr/>
            <p:nvPr/>
          </p:nvSpPr>
          <p:spPr>
            <a:xfrm>
              <a:off x="4514422" y="2241093"/>
              <a:ext cx="1359608" cy="1027478"/>
            </a:xfrm>
            <a:custGeom>
              <a:avLst/>
              <a:gdLst>
                <a:gd name="connsiteX0" fmla="*/ 31750 w 1530350"/>
                <a:gd name="connsiteY0" fmla="*/ 0 h 1149350"/>
                <a:gd name="connsiteX1" fmla="*/ 0 w 1530350"/>
                <a:gd name="connsiteY1" fmla="*/ 158750 h 1149350"/>
                <a:gd name="connsiteX2" fmla="*/ 19050 w 1530350"/>
                <a:gd name="connsiteY2" fmla="*/ 330200 h 1149350"/>
                <a:gd name="connsiteX3" fmla="*/ 1358900 w 1530350"/>
                <a:gd name="connsiteY3" fmla="*/ 1149350 h 1149350"/>
                <a:gd name="connsiteX4" fmla="*/ 1530350 w 1530350"/>
                <a:gd name="connsiteY4" fmla="*/ 1123950 h 1149350"/>
                <a:gd name="connsiteX5" fmla="*/ 31750 w 1530350"/>
                <a:gd name="connsiteY5" fmla="*/ 0 h 1149350"/>
                <a:gd name="connsiteX0" fmla="*/ 31750 w 1530350"/>
                <a:gd name="connsiteY0" fmla="*/ 609 h 1149959"/>
                <a:gd name="connsiteX1" fmla="*/ 0 w 1530350"/>
                <a:gd name="connsiteY1" fmla="*/ 159359 h 1149959"/>
                <a:gd name="connsiteX2" fmla="*/ 19050 w 1530350"/>
                <a:gd name="connsiteY2" fmla="*/ 330809 h 1149959"/>
                <a:gd name="connsiteX3" fmla="*/ 1358900 w 1530350"/>
                <a:gd name="connsiteY3" fmla="*/ 1149959 h 1149959"/>
                <a:gd name="connsiteX4" fmla="*/ 1530350 w 1530350"/>
                <a:gd name="connsiteY4" fmla="*/ 1124559 h 1149959"/>
                <a:gd name="connsiteX5" fmla="*/ 31750 w 1530350"/>
                <a:gd name="connsiteY5" fmla="*/ 609 h 1149959"/>
                <a:gd name="connsiteX0" fmla="*/ 31750 w 1530350"/>
                <a:gd name="connsiteY0" fmla="*/ 820 h 1150170"/>
                <a:gd name="connsiteX1" fmla="*/ 0 w 1530350"/>
                <a:gd name="connsiteY1" fmla="*/ 159570 h 1150170"/>
                <a:gd name="connsiteX2" fmla="*/ 19050 w 1530350"/>
                <a:gd name="connsiteY2" fmla="*/ 331020 h 1150170"/>
                <a:gd name="connsiteX3" fmla="*/ 1358900 w 1530350"/>
                <a:gd name="connsiteY3" fmla="*/ 1150170 h 1150170"/>
                <a:gd name="connsiteX4" fmla="*/ 1530350 w 1530350"/>
                <a:gd name="connsiteY4" fmla="*/ 1124770 h 1150170"/>
                <a:gd name="connsiteX5" fmla="*/ 31750 w 1530350"/>
                <a:gd name="connsiteY5" fmla="*/ 820 h 1150170"/>
                <a:gd name="connsiteX0" fmla="*/ 28575 w 1530350"/>
                <a:gd name="connsiteY0" fmla="*/ 812 h 1156512"/>
                <a:gd name="connsiteX1" fmla="*/ 0 w 1530350"/>
                <a:gd name="connsiteY1" fmla="*/ 165912 h 1156512"/>
                <a:gd name="connsiteX2" fmla="*/ 19050 w 1530350"/>
                <a:gd name="connsiteY2" fmla="*/ 337362 h 1156512"/>
                <a:gd name="connsiteX3" fmla="*/ 1358900 w 1530350"/>
                <a:gd name="connsiteY3" fmla="*/ 1156512 h 1156512"/>
                <a:gd name="connsiteX4" fmla="*/ 1530350 w 1530350"/>
                <a:gd name="connsiteY4" fmla="*/ 1131112 h 1156512"/>
                <a:gd name="connsiteX5" fmla="*/ 28575 w 1530350"/>
                <a:gd name="connsiteY5" fmla="*/ 812 h 115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30350" h="1156512">
                  <a:moveTo>
                    <a:pt x="28575" y="812"/>
                  </a:moveTo>
                  <a:lnTo>
                    <a:pt x="0" y="165912"/>
                  </a:lnTo>
                  <a:lnTo>
                    <a:pt x="19050" y="337362"/>
                  </a:lnTo>
                  <a:lnTo>
                    <a:pt x="1358900" y="1156512"/>
                  </a:lnTo>
                  <a:lnTo>
                    <a:pt x="1530350" y="1131112"/>
                  </a:lnTo>
                  <a:cubicBezTo>
                    <a:pt x="1364192" y="550087"/>
                    <a:pt x="756708" y="-24588"/>
                    <a:pt x="28575" y="812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335265" y="3367754"/>
              <a:ext cx="630833" cy="1495958"/>
            </a:xfrm>
            <a:custGeom>
              <a:avLst/>
              <a:gdLst>
                <a:gd name="connsiteX0" fmla="*/ 628650 w 628650"/>
                <a:gd name="connsiteY0" fmla="*/ 0 h 1681163"/>
                <a:gd name="connsiteX1" fmla="*/ 400050 w 628650"/>
                <a:gd name="connsiteY1" fmla="*/ 23813 h 1681163"/>
                <a:gd name="connsiteX2" fmla="*/ 0 w 628650"/>
                <a:gd name="connsiteY2" fmla="*/ 1533525 h 1681163"/>
                <a:gd name="connsiteX3" fmla="*/ 76200 w 628650"/>
                <a:gd name="connsiteY3" fmla="*/ 1681163 h 1681163"/>
                <a:gd name="connsiteX4" fmla="*/ 628650 w 628650"/>
                <a:gd name="connsiteY4" fmla="*/ 0 h 1681163"/>
                <a:gd name="connsiteX0" fmla="*/ 628650 w 683816"/>
                <a:gd name="connsiteY0" fmla="*/ 0 h 1681163"/>
                <a:gd name="connsiteX1" fmla="*/ 400050 w 683816"/>
                <a:gd name="connsiteY1" fmla="*/ 23813 h 1681163"/>
                <a:gd name="connsiteX2" fmla="*/ 0 w 683816"/>
                <a:gd name="connsiteY2" fmla="*/ 1533525 h 1681163"/>
                <a:gd name="connsiteX3" fmla="*/ 76200 w 683816"/>
                <a:gd name="connsiteY3" fmla="*/ 1681163 h 1681163"/>
                <a:gd name="connsiteX4" fmla="*/ 628650 w 683816"/>
                <a:gd name="connsiteY4" fmla="*/ 0 h 1681163"/>
                <a:gd name="connsiteX0" fmla="*/ 628650 w 698303"/>
                <a:gd name="connsiteY0" fmla="*/ 0 h 1681163"/>
                <a:gd name="connsiteX1" fmla="*/ 400050 w 698303"/>
                <a:gd name="connsiteY1" fmla="*/ 23813 h 1681163"/>
                <a:gd name="connsiteX2" fmla="*/ 0 w 698303"/>
                <a:gd name="connsiteY2" fmla="*/ 1533525 h 1681163"/>
                <a:gd name="connsiteX3" fmla="*/ 76200 w 698303"/>
                <a:gd name="connsiteY3" fmla="*/ 1681163 h 1681163"/>
                <a:gd name="connsiteX4" fmla="*/ 628650 w 698303"/>
                <a:gd name="connsiteY4" fmla="*/ 0 h 1681163"/>
                <a:gd name="connsiteX0" fmla="*/ 628650 w 703227"/>
                <a:gd name="connsiteY0" fmla="*/ 0 h 1681163"/>
                <a:gd name="connsiteX1" fmla="*/ 400050 w 703227"/>
                <a:gd name="connsiteY1" fmla="*/ 23813 h 1681163"/>
                <a:gd name="connsiteX2" fmla="*/ 0 w 703227"/>
                <a:gd name="connsiteY2" fmla="*/ 1533525 h 1681163"/>
                <a:gd name="connsiteX3" fmla="*/ 76200 w 703227"/>
                <a:gd name="connsiteY3" fmla="*/ 1681163 h 1681163"/>
                <a:gd name="connsiteX4" fmla="*/ 628650 w 703227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0 h 1681163"/>
                <a:gd name="connsiteX1" fmla="*/ 400050 w 691004"/>
                <a:gd name="connsiteY1" fmla="*/ 23813 h 1681163"/>
                <a:gd name="connsiteX2" fmla="*/ 0 w 691004"/>
                <a:gd name="connsiteY2" fmla="*/ 1533525 h 1681163"/>
                <a:gd name="connsiteX3" fmla="*/ 76200 w 691004"/>
                <a:gd name="connsiteY3" fmla="*/ 1681163 h 1681163"/>
                <a:gd name="connsiteX4" fmla="*/ 628650 w 691004"/>
                <a:gd name="connsiteY4" fmla="*/ 0 h 1681163"/>
                <a:gd name="connsiteX0" fmla="*/ 628650 w 691004"/>
                <a:gd name="connsiteY0" fmla="*/ 2662 h 1683825"/>
                <a:gd name="connsiteX1" fmla="*/ 400050 w 691004"/>
                <a:gd name="connsiteY1" fmla="*/ 26475 h 1683825"/>
                <a:gd name="connsiteX2" fmla="*/ 0 w 691004"/>
                <a:gd name="connsiteY2" fmla="*/ 1536187 h 1683825"/>
                <a:gd name="connsiteX3" fmla="*/ 76200 w 691004"/>
                <a:gd name="connsiteY3" fmla="*/ 1683825 h 1683825"/>
                <a:gd name="connsiteX4" fmla="*/ 628650 w 691004"/>
                <a:gd name="connsiteY4" fmla="*/ 2662 h 1683825"/>
                <a:gd name="connsiteX0" fmla="*/ 647700 w 710054"/>
                <a:gd name="connsiteY0" fmla="*/ 2662 h 1683825"/>
                <a:gd name="connsiteX1" fmla="*/ 419100 w 710054"/>
                <a:gd name="connsiteY1" fmla="*/ 26475 h 1683825"/>
                <a:gd name="connsiteX2" fmla="*/ 0 w 710054"/>
                <a:gd name="connsiteY2" fmla="*/ 1545712 h 1683825"/>
                <a:gd name="connsiteX3" fmla="*/ 95250 w 710054"/>
                <a:gd name="connsiteY3" fmla="*/ 1683825 h 1683825"/>
                <a:gd name="connsiteX4" fmla="*/ 647700 w 710054"/>
                <a:gd name="connsiteY4" fmla="*/ 2662 h 1683825"/>
                <a:gd name="connsiteX0" fmla="*/ 647700 w 710054"/>
                <a:gd name="connsiteY0" fmla="*/ 2662 h 1683825"/>
                <a:gd name="connsiteX1" fmla="*/ 419100 w 710054"/>
                <a:gd name="connsiteY1" fmla="*/ 26475 h 1683825"/>
                <a:gd name="connsiteX2" fmla="*/ 0 w 710054"/>
                <a:gd name="connsiteY2" fmla="*/ 1545712 h 1683825"/>
                <a:gd name="connsiteX3" fmla="*/ 95250 w 710054"/>
                <a:gd name="connsiteY3" fmla="*/ 1683825 h 1683825"/>
                <a:gd name="connsiteX4" fmla="*/ 647700 w 710054"/>
                <a:gd name="connsiteY4" fmla="*/ 2662 h 168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054" h="1683825">
                  <a:moveTo>
                    <a:pt x="647700" y="2662"/>
                  </a:moveTo>
                  <a:cubicBezTo>
                    <a:pt x="571500" y="-2100"/>
                    <a:pt x="485775" y="-3688"/>
                    <a:pt x="419100" y="26475"/>
                  </a:cubicBezTo>
                  <a:lnTo>
                    <a:pt x="0" y="1545712"/>
                  </a:lnTo>
                  <a:cubicBezTo>
                    <a:pt x="34925" y="1609212"/>
                    <a:pt x="66675" y="1650487"/>
                    <a:pt x="95250" y="1683825"/>
                  </a:cubicBezTo>
                  <a:cubicBezTo>
                    <a:pt x="460375" y="1466337"/>
                    <a:pt x="868362" y="732913"/>
                    <a:pt x="647700" y="2662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693580" y="4834094"/>
              <a:ext cx="1636043" cy="368880"/>
            </a:xfrm>
            <a:custGeom>
              <a:avLst/>
              <a:gdLst>
                <a:gd name="connsiteX0" fmla="*/ 0 w 1841500"/>
                <a:gd name="connsiteY0" fmla="*/ 133350 h 133350"/>
                <a:gd name="connsiteX1" fmla="*/ 44450 w 1841500"/>
                <a:gd name="connsiteY1" fmla="*/ 6350 h 133350"/>
                <a:gd name="connsiteX2" fmla="*/ 936625 w 1841500"/>
                <a:gd name="connsiteY2" fmla="*/ 53975 h 133350"/>
                <a:gd name="connsiteX3" fmla="*/ 1552575 w 1841500"/>
                <a:gd name="connsiteY3" fmla="*/ 19050 h 133350"/>
                <a:gd name="connsiteX4" fmla="*/ 1768475 w 1841500"/>
                <a:gd name="connsiteY4" fmla="*/ 0 h 133350"/>
                <a:gd name="connsiteX5" fmla="*/ 1841500 w 1841500"/>
                <a:gd name="connsiteY5" fmla="*/ 107950 h 133350"/>
                <a:gd name="connsiteX6" fmla="*/ 0 w 1841500"/>
                <a:gd name="connsiteY6" fmla="*/ 133350 h 133350"/>
                <a:gd name="connsiteX0" fmla="*/ 0 w 1841500"/>
                <a:gd name="connsiteY0" fmla="*/ 133350 h 270385"/>
                <a:gd name="connsiteX1" fmla="*/ 44450 w 1841500"/>
                <a:gd name="connsiteY1" fmla="*/ 6350 h 270385"/>
                <a:gd name="connsiteX2" fmla="*/ 936625 w 1841500"/>
                <a:gd name="connsiteY2" fmla="*/ 53975 h 270385"/>
                <a:gd name="connsiteX3" fmla="*/ 1552575 w 1841500"/>
                <a:gd name="connsiteY3" fmla="*/ 19050 h 270385"/>
                <a:gd name="connsiteX4" fmla="*/ 1768475 w 1841500"/>
                <a:gd name="connsiteY4" fmla="*/ 0 h 270385"/>
                <a:gd name="connsiteX5" fmla="*/ 1841500 w 1841500"/>
                <a:gd name="connsiteY5" fmla="*/ 107950 h 270385"/>
                <a:gd name="connsiteX6" fmla="*/ 0 w 1841500"/>
                <a:gd name="connsiteY6" fmla="*/ 133350 h 270385"/>
                <a:gd name="connsiteX0" fmla="*/ 0 w 1841500"/>
                <a:gd name="connsiteY0" fmla="*/ 133350 h 363553"/>
                <a:gd name="connsiteX1" fmla="*/ 44450 w 1841500"/>
                <a:gd name="connsiteY1" fmla="*/ 6350 h 363553"/>
                <a:gd name="connsiteX2" fmla="*/ 936625 w 1841500"/>
                <a:gd name="connsiteY2" fmla="*/ 53975 h 363553"/>
                <a:gd name="connsiteX3" fmla="*/ 1552575 w 1841500"/>
                <a:gd name="connsiteY3" fmla="*/ 19050 h 363553"/>
                <a:gd name="connsiteX4" fmla="*/ 1768475 w 1841500"/>
                <a:gd name="connsiteY4" fmla="*/ 0 h 363553"/>
                <a:gd name="connsiteX5" fmla="*/ 1841500 w 1841500"/>
                <a:gd name="connsiteY5" fmla="*/ 107950 h 363553"/>
                <a:gd name="connsiteX6" fmla="*/ 0 w 1841500"/>
                <a:gd name="connsiteY6" fmla="*/ 133350 h 363553"/>
                <a:gd name="connsiteX0" fmla="*/ 0 w 1841500"/>
                <a:gd name="connsiteY0" fmla="*/ 133350 h 398119"/>
                <a:gd name="connsiteX1" fmla="*/ 44450 w 1841500"/>
                <a:gd name="connsiteY1" fmla="*/ 6350 h 398119"/>
                <a:gd name="connsiteX2" fmla="*/ 936625 w 1841500"/>
                <a:gd name="connsiteY2" fmla="*/ 53975 h 398119"/>
                <a:gd name="connsiteX3" fmla="*/ 1552575 w 1841500"/>
                <a:gd name="connsiteY3" fmla="*/ 19050 h 398119"/>
                <a:gd name="connsiteX4" fmla="*/ 1768475 w 1841500"/>
                <a:gd name="connsiteY4" fmla="*/ 0 h 398119"/>
                <a:gd name="connsiteX5" fmla="*/ 1841500 w 1841500"/>
                <a:gd name="connsiteY5" fmla="*/ 107950 h 398119"/>
                <a:gd name="connsiteX6" fmla="*/ 0 w 1841500"/>
                <a:gd name="connsiteY6" fmla="*/ 133350 h 398119"/>
                <a:gd name="connsiteX0" fmla="*/ 0 w 1841500"/>
                <a:gd name="connsiteY0" fmla="*/ 133350 h 404461"/>
                <a:gd name="connsiteX1" fmla="*/ 44450 w 1841500"/>
                <a:gd name="connsiteY1" fmla="*/ 6350 h 404461"/>
                <a:gd name="connsiteX2" fmla="*/ 936625 w 1841500"/>
                <a:gd name="connsiteY2" fmla="*/ 53975 h 404461"/>
                <a:gd name="connsiteX3" fmla="*/ 1552575 w 1841500"/>
                <a:gd name="connsiteY3" fmla="*/ 19050 h 404461"/>
                <a:gd name="connsiteX4" fmla="*/ 1768475 w 1841500"/>
                <a:gd name="connsiteY4" fmla="*/ 0 h 404461"/>
                <a:gd name="connsiteX5" fmla="*/ 1841500 w 1841500"/>
                <a:gd name="connsiteY5" fmla="*/ 107950 h 404461"/>
                <a:gd name="connsiteX6" fmla="*/ 0 w 1841500"/>
                <a:gd name="connsiteY6" fmla="*/ 133350 h 404461"/>
                <a:gd name="connsiteX0" fmla="*/ 0 w 1841500"/>
                <a:gd name="connsiteY0" fmla="*/ 133350 h 410845"/>
                <a:gd name="connsiteX1" fmla="*/ 44450 w 1841500"/>
                <a:gd name="connsiteY1" fmla="*/ 6350 h 410845"/>
                <a:gd name="connsiteX2" fmla="*/ 936625 w 1841500"/>
                <a:gd name="connsiteY2" fmla="*/ 53975 h 410845"/>
                <a:gd name="connsiteX3" fmla="*/ 1552575 w 1841500"/>
                <a:gd name="connsiteY3" fmla="*/ 19050 h 410845"/>
                <a:gd name="connsiteX4" fmla="*/ 1768475 w 1841500"/>
                <a:gd name="connsiteY4" fmla="*/ 0 h 410845"/>
                <a:gd name="connsiteX5" fmla="*/ 1841500 w 1841500"/>
                <a:gd name="connsiteY5" fmla="*/ 107950 h 410845"/>
                <a:gd name="connsiteX6" fmla="*/ 0 w 1841500"/>
                <a:gd name="connsiteY6" fmla="*/ 133350 h 410845"/>
                <a:gd name="connsiteX0" fmla="*/ 0 w 1841500"/>
                <a:gd name="connsiteY0" fmla="*/ 133350 h 415206"/>
                <a:gd name="connsiteX1" fmla="*/ 44450 w 1841500"/>
                <a:gd name="connsiteY1" fmla="*/ 6350 h 415206"/>
                <a:gd name="connsiteX2" fmla="*/ 936625 w 1841500"/>
                <a:gd name="connsiteY2" fmla="*/ 53975 h 415206"/>
                <a:gd name="connsiteX3" fmla="*/ 1552575 w 1841500"/>
                <a:gd name="connsiteY3" fmla="*/ 19050 h 415206"/>
                <a:gd name="connsiteX4" fmla="*/ 1768475 w 1841500"/>
                <a:gd name="connsiteY4" fmla="*/ 0 h 415206"/>
                <a:gd name="connsiteX5" fmla="*/ 1841500 w 1841500"/>
                <a:gd name="connsiteY5" fmla="*/ 107950 h 415206"/>
                <a:gd name="connsiteX6" fmla="*/ 0 w 1841500"/>
                <a:gd name="connsiteY6" fmla="*/ 133350 h 41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500" h="415206">
                  <a:moveTo>
                    <a:pt x="0" y="133350"/>
                  </a:moveTo>
                  <a:lnTo>
                    <a:pt x="44450" y="6350"/>
                  </a:lnTo>
                  <a:lnTo>
                    <a:pt x="936625" y="53975"/>
                  </a:lnTo>
                  <a:lnTo>
                    <a:pt x="1552575" y="19050"/>
                  </a:lnTo>
                  <a:lnTo>
                    <a:pt x="1768475" y="0"/>
                  </a:lnTo>
                  <a:lnTo>
                    <a:pt x="1841500" y="107950"/>
                  </a:lnTo>
                  <a:cubicBezTo>
                    <a:pt x="1183217" y="583142"/>
                    <a:pt x="382058" y="439208"/>
                    <a:pt x="0" y="133350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976319" y="3339091"/>
              <a:ext cx="680591" cy="1548597"/>
            </a:xfrm>
            <a:custGeom>
              <a:avLst/>
              <a:gdLst>
                <a:gd name="connsiteX0" fmla="*/ 0 w 685800"/>
                <a:gd name="connsiteY0" fmla="*/ 0 h 1727200"/>
                <a:gd name="connsiteX1" fmla="*/ 298450 w 685800"/>
                <a:gd name="connsiteY1" fmla="*/ 82550 h 1727200"/>
                <a:gd name="connsiteX2" fmla="*/ 685800 w 685800"/>
                <a:gd name="connsiteY2" fmla="*/ 1555750 h 1727200"/>
                <a:gd name="connsiteX3" fmla="*/ 603250 w 685800"/>
                <a:gd name="connsiteY3" fmla="*/ 1727200 h 1727200"/>
                <a:gd name="connsiteX4" fmla="*/ 0 w 685800"/>
                <a:gd name="connsiteY4" fmla="*/ 0 h 1727200"/>
                <a:gd name="connsiteX0" fmla="*/ 51981 w 737781"/>
                <a:gd name="connsiteY0" fmla="*/ 0 h 1727200"/>
                <a:gd name="connsiteX1" fmla="*/ 350431 w 737781"/>
                <a:gd name="connsiteY1" fmla="*/ 82550 h 1727200"/>
                <a:gd name="connsiteX2" fmla="*/ 737781 w 737781"/>
                <a:gd name="connsiteY2" fmla="*/ 1555750 h 1727200"/>
                <a:gd name="connsiteX3" fmla="*/ 655231 w 737781"/>
                <a:gd name="connsiteY3" fmla="*/ 1727200 h 1727200"/>
                <a:gd name="connsiteX4" fmla="*/ 51981 w 737781"/>
                <a:gd name="connsiteY4" fmla="*/ 0 h 1727200"/>
                <a:gd name="connsiteX0" fmla="*/ 61641 w 747441"/>
                <a:gd name="connsiteY0" fmla="*/ 0 h 1727200"/>
                <a:gd name="connsiteX1" fmla="*/ 360091 w 747441"/>
                <a:gd name="connsiteY1" fmla="*/ 82550 h 1727200"/>
                <a:gd name="connsiteX2" fmla="*/ 747441 w 747441"/>
                <a:gd name="connsiteY2" fmla="*/ 1555750 h 1727200"/>
                <a:gd name="connsiteX3" fmla="*/ 664891 w 747441"/>
                <a:gd name="connsiteY3" fmla="*/ 1727200 h 1727200"/>
                <a:gd name="connsiteX4" fmla="*/ 61641 w 747441"/>
                <a:gd name="connsiteY4" fmla="*/ 0 h 1727200"/>
                <a:gd name="connsiteX0" fmla="*/ 48067 w 733867"/>
                <a:gd name="connsiteY0" fmla="*/ 0 h 1727200"/>
                <a:gd name="connsiteX1" fmla="*/ 346517 w 733867"/>
                <a:gd name="connsiteY1" fmla="*/ 82550 h 1727200"/>
                <a:gd name="connsiteX2" fmla="*/ 733867 w 733867"/>
                <a:gd name="connsiteY2" fmla="*/ 1555750 h 1727200"/>
                <a:gd name="connsiteX3" fmla="*/ 651317 w 733867"/>
                <a:gd name="connsiteY3" fmla="*/ 1727200 h 1727200"/>
                <a:gd name="connsiteX4" fmla="*/ 48067 w 733867"/>
                <a:gd name="connsiteY4" fmla="*/ 0 h 1727200"/>
                <a:gd name="connsiteX0" fmla="*/ 66292 w 752092"/>
                <a:gd name="connsiteY0" fmla="*/ 0 h 1727200"/>
                <a:gd name="connsiteX1" fmla="*/ 364742 w 752092"/>
                <a:gd name="connsiteY1" fmla="*/ 82550 h 1727200"/>
                <a:gd name="connsiteX2" fmla="*/ 752092 w 752092"/>
                <a:gd name="connsiteY2" fmla="*/ 1555750 h 1727200"/>
                <a:gd name="connsiteX3" fmla="*/ 669542 w 752092"/>
                <a:gd name="connsiteY3" fmla="*/ 1727200 h 1727200"/>
                <a:gd name="connsiteX4" fmla="*/ 66292 w 752092"/>
                <a:gd name="connsiteY4" fmla="*/ 0 h 1727200"/>
                <a:gd name="connsiteX0" fmla="*/ 66292 w 752092"/>
                <a:gd name="connsiteY0" fmla="*/ 0 h 1736725"/>
                <a:gd name="connsiteX1" fmla="*/ 364742 w 752092"/>
                <a:gd name="connsiteY1" fmla="*/ 92075 h 1736725"/>
                <a:gd name="connsiteX2" fmla="*/ 752092 w 752092"/>
                <a:gd name="connsiteY2" fmla="*/ 1565275 h 1736725"/>
                <a:gd name="connsiteX3" fmla="*/ 669542 w 752092"/>
                <a:gd name="connsiteY3" fmla="*/ 1736725 h 1736725"/>
                <a:gd name="connsiteX4" fmla="*/ 66292 w 752092"/>
                <a:gd name="connsiteY4" fmla="*/ 0 h 1736725"/>
                <a:gd name="connsiteX0" fmla="*/ 64623 w 750423"/>
                <a:gd name="connsiteY0" fmla="*/ 0 h 1755775"/>
                <a:gd name="connsiteX1" fmla="*/ 363073 w 750423"/>
                <a:gd name="connsiteY1" fmla="*/ 92075 h 1755775"/>
                <a:gd name="connsiteX2" fmla="*/ 750423 w 750423"/>
                <a:gd name="connsiteY2" fmla="*/ 1565275 h 1755775"/>
                <a:gd name="connsiteX3" fmla="*/ 686923 w 750423"/>
                <a:gd name="connsiteY3" fmla="*/ 1755775 h 1755775"/>
                <a:gd name="connsiteX4" fmla="*/ 64623 w 750423"/>
                <a:gd name="connsiteY4" fmla="*/ 0 h 1755775"/>
                <a:gd name="connsiteX0" fmla="*/ 78695 w 764495"/>
                <a:gd name="connsiteY0" fmla="*/ 0 h 1755775"/>
                <a:gd name="connsiteX1" fmla="*/ 377145 w 764495"/>
                <a:gd name="connsiteY1" fmla="*/ 92075 h 1755775"/>
                <a:gd name="connsiteX2" fmla="*/ 764495 w 764495"/>
                <a:gd name="connsiteY2" fmla="*/ 1565275 h 1755775"/>
                <a:gd name="connsiteX3" fmla="*/ 700995 w 764495"/>
                <a:gd name="connsiteY3" fmla="*/ 1755775 h 1755775"/>
                <a:gd name="connsiteX4" fmla="*/ 78695 w 764495"/>
                <a:gd name="connsiteY4" fmla="*/ 0 h 1755775"/>
                <a:gd name="connsiteX0" fmla="*/ 80260 w 766060"/>
                <a:gd name="connsiteY0" fmla="*/ 0 h 1743075"/>
                <a:gd name="connsiteX1" fmla="*/ 378710 w 766060"/>
                <a:gd name="connsiteY1" fmla="*/ 92075 h 1743075"/>
                <a:gd name="connsiteX2" fmla="*/ 766060 w 766060"/>
                <a:gd name="connsiteY2" fmla="*/ 1565275 h 1743075"/>
                <a:gd name="connsiteX3" fmla="*/ 689860 w 766060"/>
                <a:gd name="connsiteY3" fmla="*/ 1743075 h 1743075"/>
                <a:gd name="connsiteX4" fmla="*/ 80260 w 766060"/>
                <a:gd name="connsiteY4" fmla="*/ 0 h 174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6060" h="1743075">
                  <a:moveTo>
                    <a:pt x="80260" y="0"/>
                  </a:moveTo>
                  <a:lnTo>
                    <a:pt x="378710" y="92075"/>
                  </a:lnTo>
                  <a:lnTo>
                    <a:pt x="766060" y="1565275"/>
                  </a:lnTo>
                  <a:lnTo>
                    <a:pt x="689860" y="1743075"/>
                  </a:lnTo>
                  <a:cubicBezTo>
                    <a:pt x="199852" y="1399117"/>
                    <a:pt x="-169507" y="677333"/>
                    <a:pt x="80260" y="0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065256" y="2234764"/>
              <a:ext cx="1423779" cy="1095864"/>
            </a:xfrm>
            <a:custGeom>
              <a:avLst/>
              <a:gdLst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62050 h 1238250"/>
                <a:gd name="connsiteX1" fmla="*/ 387350 w 1638300"/>
                <a:gd name="connsiteY1" fmla="*/ 1238250 h 1238250"/>
                <a:gd name="connsiteX2" fmla="*/ 1638300 w 1638300"/>
                <a:gd name="connsiteY2" fmla="*/ 260350 h 1238250"/>
                <a:gd name="connsiteX3" fmla="*/ 1536700 w 1638300"/>
                <a:gd name="connsiteY3" fmla="*/ 0 h 1238250"/>
                <a:gd name="connsiteX4" fmla="*/ 0 w 1638300"/>
                <a:gd name="connsiteY4" fmla="*/ 1162050 h 1238250"/>
                <a:gd name="connsiteX0" fmla="*/ 0 w 1638300"/>
                <a:gd name="connsiteY0" fmla="*/ 1159669 h 1235869"/>
                <a:gd name="connsiteX1" fmla="*/ 387350 w 1638300"/>
                <a:gd name="connsiteY1" fmla="*/ 1235869 h 1235869"/>
                <a:gd name="connsiteX2" fmla="*/ 1638300 w 1638300"/>
                <a:gd name="connsiteY2" fmla="*/ 257969 h 1235869"/>
                <a:gd name="connsiteX3" fmla="*/ 1543843 w 1638300"/>
                <a:gd name="connsiteY3" fmla="*/ 0 h 1235869"/>
                <a:gd name="connsiteX4" fmla="*/ 0 w 1638300"/>
                <a:gd name="connsiteY4" fmla="*/ 1159669 h 1235869"/>
                <a:gd name="connsiteX0" fmla="*/ 0 w 1638300"/>
                <a:gd name="connsiteY0" fmla="*/ 1159669 h 1235869"/>
                <a:gd name="connsiteX1" fmla="*/ 387350 w 1638300"/>
                <a:gd name="connsiteY1" fmla="*/ 1235869 h 1235869"/>
                <a:gd name="connsiteX2" fmla="*/ 1638300 w 1638300"/>
                <a:gd name="connsiteY2" fmla="*/ 257969 h 1235869"/>
                <a:gd name="connsiteX3" fmla="*/ 1543843 w 1638300"/>
                <a:gd name="connsiteY3" fmla="*/ 0 h 1235869"/>
                <a:gd name="connsiteX4" fmla="*/ 0 w 1638300"/>
                <a:gd name="connsiteY4" fmla="*/ 1159669 h 1235869"/>
                <a:gd name="connsiteX0" fmla="*/ 0 w 1650206"/>
                <a:gd name="connsiteY0" fmla="*/ 1152525 h 1235869"/>
                <a:gd name="connsiteX1" fmla="*/ 399256 w 1650206"/>
                <a:gd name="connsiteY1" fmla="*/ 1235869 h 1235869"/>
                <a:gd name="connsiteX2" fmla="*/ 1650206 w 1650206"/>
                <a:gd name="connsiteY2" fmla="*/ 257969 h 1235869"/>
                <a:gd name="connsiteX3" fmla="*/ 1555749 w 1650206"/>
                <a:gd name="connsiteY3" fmla="*/ 0 h 1235869"/>
                <a:gd name="connsiteX4" fmla="*/ 0 w 1650206"/>
                <a:gd name="connsiteY4" fmla="*/ 1152525 h 1235869"/>
                <a:gd name="connsiteX0" fmla="*/ 0 w 1650206"/>
                <a:gd name="connsiteY0" fmla="*/ 1152525 h 1235869"/>
                <a:gd name="connsiteX1" fmla="*/ 399256 w 1650206"/>
                <a:gd name="connsiteY1" fmla="*/ 1235869 h 1235869"/>
                <a:gd name="connsiteX2" fmla="*/ 1650206 w 1650206"/>
                <a:gd name="connsiteY2" fmla="*/ 257969 h 1235869"/>
                <a:gd name="connsiteX3" fmla="*/ 1555749 w 1650206"/>
                <a:gd name="connsiteY3" fmla="*/ 0 h 1235869"/>
                <a:gd name="connsiteX4" fmla="*/ 0 w 1650206"/>
                <a:gd name="connsiteY4" fmla="*/ 1152525 h 1235869"/>
                <a:gd name="connsiteX0" fmla="*/ 0 w 1588293"/>
                <a:gd name="connsiteY0" fmla="*/ 1152525 h 1235869"/>
                <a:gd name="connsiteX1" fmla="*/ 399256 w 1588293"/>
                <a:gd name="connsiteY1" fmla="*/ 1235869 h 1235869"/>
                <a:gd name="connsiteX2" fmla="*/ 1588293 w 1588293"/>
                <a:gd name="connsiteY2" fmla="*/ 281782 h 1235869"/>
                <a:gd name="connsiteX3" fmla="*/ 1555749 w 1588293"/>
                <a:gd name="connsiteY3" fmla="*/ 0 h 1235869"/>
                <a:gd name="connsiteX4" fmla="*/ 0 w 1588293"/>
                <a:gd name="connsiteY4" fmla="*/ 1152525 h 1235869"/>
                <a:gd name="connsiteX0" fmla="*/ 0 w 1602580"/>
                <a:gd name="connsiteY0" fmla="*/ 1152525 h 1235869"/>
                <a:gd name="connsiteX1" fmla="*/ 399256 w 1602580"/>
                <a:gd name="connsiteY1" fmla="*/ 1235869 h 1235869"/>
                <a:gd name="connsiteX2" fmla="*/ 1602580 w 1602580"/>
                <a:gd name="connsiteY2" fmla="*/ 281782 h 1235869"/>
                <a:gd name="connsiteX3" fmla="*/ 1555749 w 1602580"/>
                <a:gd name="connsiteY3" fmla="*/ 0 h 1235869"/>
                <a:gd name="connsiteX4" fmla="*/ 0 w 1602580"/>
                <a:gd name="connsiteY4" fmla="*/ 1152525 h 1235869"/>
                <a:gd name="connsiteX0" fmla="*/ 0 w 1602580"/>
                <a:gd name="connsiteY0" fmla="*/ 1152525 h 1235869"/>
                <a:gd name="connsiteX1" fmla="*/ 399256 w 1602580"/>
                <a:gd name="connsiteY1" fmla="*/ 1235869 h 1235869"/>
                <a:gd name="connsiteX2" fmla="*/ 1602580 w 1602580"/>
                <a:gd name="connsiteY2" fmla="*/ 281782 h 1235869"/>
                <a:gd name="connsiteX3" fmla="*/ 1555749 w 1602580"/>
                <a:gd name="connsiteY3" fmla="*/ 0 h 1235869"/>
                <a:gd name="connsiteX4" fmla="*/ 0 w 1602580"/>
                <a:gd name="connsiteY4" fmla="*/ 1152525 h 1235869"/>
                <a:gd name="connsiteX0" fmla="*/ 0 w 1602580"/>
                <a:gd name="connsiteY0" fmla="*/ 1150143 h 1233487"/>
                <a:gd name="connsiteX1" fmla="*/ 399256 w 1602580"/>
                <a:gd name="connsiteY1" fmla="*/ 1233487 h 1233487"/>
                <a:gd name="connsiteX2" fmla="*/ 1602580 w 1602580"/>
                <a:gd name="connsiteY2" fmla="*/ 279400 h 1233487"/>
                <a:gd name="connsiteX3" fmla="*/ 1555749 w 1602580"/>
                <a:gd name="connsiteY3" fmla="*/ 0 h 1233487"/>
                <a:gd name="connsiteX4" fmla="*/ 0 w 1602580"/>
                <a:gd name="connsiteY4" fmla="*/ 1150143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2580" h="1233487">
                  <a:moveTo>
                    <a:pt x="0" y="1150143"/>
                  </a:moveTo>
                  <a:lnTo>
                    <a:pt x="399256" y="1233487"/>
                  </a:lnTo>
                  <a:lnTo>
                    <a:pt x="1602580" y="279400"/>
                  </a:lnTo>
                  <a:lnTo>
                    <a:pt x="1555749" y="0"/>
                  </a:lnTo>
                  <a:cubicBezTo>
                    <a:pt x="418041" y="73025"/>
                    <a:pt x="82814" y="901699"/>
                    <a:pt x="0" y="1150143"/>
                  </a:cubicBezTo>
                  <a:close/>
                </a:path>
              </a:pathLst>
            </a:custGeom>
            <a:solidFill>
              <a:srgbClr val="00518E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099545" y="2382414"/>
              <a:ext cx="2720429" cy="2720424"/>
            </a:xfrm>
            <a:prstGeom prst="ellipse">
              <a:avLst/>
            </a:prstGeom>
            <a:gradFill flip="none" rotWithShape="1">
              <a:gsLst>
                <a:gs pos="18000">
                  <a:srgbClr val="119707"/>
                </a:gs>
                <a:gs pos="67000">
                  <a:srgbClr val="8AD53F"/>
                </a:gs>
                <a:gs pos="100000">
                  <a:srgbClr val="BCEB6F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382318" y="2665187"/>
              <a:ext cx="2154882" cy="2154878"/>
            </a:xfrm>
            <a:prstGeom prst="ellipse">
              <a:avLst/>
            </a:prstGeom>
            <a:gradFill flip="none" rotWithShape="1">
              <a:gsLst>
                <a:gs pos="27000">
                  <a:srgbClr val="FF7711"/>
                </a:gs>
                <a:gs pos="59000">
                  <a:srgbClr val="FFAA01"/>
                </a:gs>
                <a:gs pos="100000">
                  <a:srgbClr val="FECE02"/>
                </a:gs>
                <a:gs pos="0">
                  <a:srgbClr val="C73E01"/>
                </a:gs>
                <a:gs pos="80000">
                  <a:srgbClr val="FFC000"/>
                </a:gs>
              </a:gsLst>
              <a:lin ang="1200000" scaled="0"/>
              <a:tileRect/>
            </a:gradFill>
            <a:ln w="31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763958" y="3046826"/>
              <a:ext cx="1391602" cy="1391600"/>
            </a:xfrm>
            <a:prstGeom prst="ellipse">
              <a:avLst/>
            </a:prstGeom>
            <a:gradFill flip="none" rotWithShape="1">
              <a:gsLst>
                <a:gs pos="0">
                  <a:srgbClr val="BE1247"/>
                </a:gs>
                <a:gs pos="27000">
                  <a:srgbClr val="D2144F"/>
                </a:gs>
                <a:gs pos="66000">
                  <a:srgbClr val="F87477"/>
                </a:gs>
                <a:gs pos="100000">
                  <a:srgbClr val="FA9496"/>
                </a:gs>
              </a:gsLst>
              <a:lin ang="0" scaled="1"/>
              <a:tileRect/>
            </a:gradFill>
            <a:ln w="31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"/>
            <p:cNvSpPr/>
            <p:nvPr/>
          </p:nvSpPr>
          <p:spPr>
            <a:xfrm>
              <a:off x="3063286" y="2238331"/>
              <a:ext cx="1391620" cy="1449889"/>
            </a:xfrm>
            <a:custGeom>
              <a:avLst/>
              <a:gdLst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  <a:gd name="connsiteX0" fmla="*/ 1454513 w 1460575"/>
                <a:gd name="connsiteY0" fmla="*/ 0 h 1521735"/>
                <a:gd name="connsiteX1" fmla="*/ 1460575 w 1460575"/>
                <a:gd name="connsiteY1" fmla="*/ 1521735 h 1521735"/>
                <a:gd name="connsiteX2" fmla="*/ 0 w 1460575"/>
                <a:gd name="connsiteY2" fmla="*/ 1075295 h 1521735"/>
                <a:gd name="connsiteX3" fmla="*/ 1454513 w 1460575"/>
                <a:gd name="connsiteY3" fmla="*/ 0 h 152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575" h="1521735">
                  <a:moveTo>
                    <a:pt x="1454513" y="0"/>
                  </a:moveTo>
                  <a:cubicBezTo>
                    <a:pt x="1293969" y="435475"/>
                    <a:pt x="1402782" y="1424616"/>
                    <a:pt x="1460575" y="1521735"/>
                  </a:cubicBezTo>
                  <a:cubicBezTo>
                    <a:pt x="1062533" y="1435093"/>
                    <a:pt x="402483" y="1281839"/>
                    <a:pt x="0" y="1075295"/>
                  </a:cubicBezTo>
                  <a:cubicBezTo>
                    <a:pt x="193143" y="454413"/>
                    <a:pt x="770857" y="2983"/>
                    <a:pt x="1454513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28"/>
            <p:cNvSpPr/>
            <p:nvPr/>
          </p:nvSpPr>
          <p:spPr>
            <a:xfrm>
              <a:off x="4489496" y="2240343"/>
              <a:ext cx="1388993" cy="1444616"/>
            </a:xfrm>
            <a:custGeom>
              <a:avLst/>
              <a:gdLst>
                <a:gd name="connsiteX0" fmla="*/ 1600 w 1460779"/>
                <a:gd name="connsiteY0" fmla="*/ 0 h 1522122"/>
                <a:gd name="connsiteX1" fmla="*/ 1460779 w 1460779"/>
                <a:gd name="connsiteY1" fmla="*/ 1067495 h 1522122"/>
                <a:gd name="connsiteX2" fmla="*/ 1460500 w 1460779"/>
                <a:gd name="connsiteY2" fmla="*/ 1071272 h 1522122"/>
                <a:gd name="connsiteX3" fmla="*/ 0 w 1460779"/>
                <a:gd name="connsiteY3" fmla="*/ 1522122 h 1522122"/>
                <a:gd name="connsiteX4" fmla="*/ 0 w 1460779"/>
                <a:gd name="connsiteY4" fmla="*/ 81 h 1522122"/>
                <a:gd name="connsiteX5" fmla="*/ 1600 w 1460779"/>
                <a:gd name="connsiteY5" fmla="*/ 0 h 1522122"/>
                <a:gd name="connsiteX0" fmla="*/ 1600 w 1460779"/>
                <a:gd name="connsiteY0" fmla="*/ 0 h 1522122"/>
                <a:gd name="connsiteX1" fmla="*/ 1460779 w 1460779"/>
                <a:gd name="connsiteY1" fmla="*/ 1067495 h 1522122"/>
                <a:gd name="connsiteX2" fmla="*/ 1460500 w 1460779"/>
                <a:gd name="connsiteY2" fmla="*/ 1071272 h 1522122"/>
                <a:gd name="connsiteX3" fmla="*/ 0 w 1460779"/>
                <a:gd name="connsiteY3" fmla="*/ 1522122 h 1522122"/>
                <a:gd name="connsiteX4" fmla="*/ 0 w 1460779"/>
                <a:gd name="connsiteY4" fmla="*/ 81 h 1522122"/>
                <a:gd name="connsiteX5" fmla="*/ 1600 w 1460779"/>
                <a:gd name="connsiteY5" fmla="*/ 0 h 1522122"/>
                <a:gd name="connsiteX0" fmla="*/ 1600 w 1460779"/>
                <a:gd name="connsiteY0" fmla="*/ 0 h 1522122"/>
                <a:gd name="connsiteX1" fmla="*/ 1460779 w 1460779"/>
                <a:gd name="connsiteY1" fmla="*/ 1067495 h 1522122"/>
                <a:gd name="connsiteX2" fmla="*/ 1460500 w 1460779"/>
                <a:gd name="connsiteY2" fmla="*/ 1071272 h 1522122"/>
                <a:gd name="connsiteX3" fmla="*/ 0 w 1460779"/>
                <a:gd name="connsiteY3" fmla="*/ 1522122 h 1522122"/>
                <a:gd name="connsiteX4" fmla="*/ 0 w 1460779"/>
                <a:gd name="connsiteY4" fmla="*/ 81 h 1522122"/>
                <a:gd name="connsiteX5" fmla="*/ 1600 w 1460779"/>
                <a:gd name="connsiteY5" fmla="*/ 0 h 1522122"/>
                <a:gd name="connsiteX0" fmla="*/ 1600 w 1460779"/>
                <a:gd name="connsiteY0" fmla="*/ 0 h 1510280"/>
                <a:gd name="connsiteX1" fmla="*/ 1460779 w 1460779"/>
                <a:gd name="connsiteY1" fmla="*/ 1067495 h 1510280"/>
                <a:gd name="connsiteX2" fmla="*/ 1460500 w 1460779"/>
                <a:gd name="connsiteY2" fmla="*/ 1071272 h 1510280"/>
                <a:gd name="connsiteX3" fmla="*/ 17763 w 1460779"/>
                <a:gd name="connsiteY3" fmla="*/ 1510280 h 1510280"/>
                <a:gd name="connsiteX4" fmla="*/ 0 w 1460779"/>
                <a:gd name="connsiteY4" fmla="*/ 81 h 1510280"/>
                <a:gd name="connsiteX5" fmla="*/ 1600 w 1460779"/>
                <a:gd name="connsiteY5" fmla="*/ 0 h 1510280"/>
                <a:gd name="connsiteX0" fmla="*/ 1600 w 1460779"/>
                <a:gd name="connsiteY0" fmla="*/ 0 h 1510280"/>
                <a:gd name="connsiteX1" fmla="*/ 1460779 w 1460779"/>
                <a:gd name="connsiteY1" fmla="*/ 1067495 h 1510280"/>
                <a:gd name="connsiteX2" fmla="*/ 1460500 w 1460779"/>
                <a:gd name="connsiteY2" fmla="*/ 1071272 h 1510280"/>
                <a:gd name="connsiteX3" fmla="*/ 17763 w 1460779"/>
                <a:gd name="connsiteY3" fmla="*/ 1510280 h 1510280"/>
                <a:gd name="connsiteX4" fmla="*/ 0 w 1460779"/>
                <a:gd name="connsiteY4" fmla="*/ 81 h 1510280"/>
                <a:gd name="connsiteX5" fmla="*/ 1600 w 1460779"/>
                <a:gd name="connsiteY5" fmla="*/ 0 h 1510280"/>
                <a:gd name="connsiteX0" fmla="*/ 51929 w 1460779"/>
                <a:gd name="connsiteY0" fmla="*/ 0 h 1519162"/>
                <a:gd name="connsiteX1" fmla="*/ 1460779 w 1460779"/>
                <a:gd name="connsiteY1" fmla="*/ 1076377 h 1519162"/>
                <a:gd name="connsiteX2" fmla="*/ 1460500 w 1460779"/>
                <a:gd name="connsiteY2" fmla="*/ 1080154 h 1519162"/>
                <a:gd name="connsiteX3" fmla="*/ 17763 w 1460779"/>
                <a:gd name="connsiteY3" fmla="*/ 1519162 h 1519162"/>
                <a:gd name="connsiteX4" fmla="*/ 0 w 1460779"/>
                <a:gd name="connsiteY4" fmla="*/ 8963 h 1519162"/>
                <a:gd name="connsiteX5" fmla="*/ 51929 w 1460779"/>
                <a:gd name="connsiteY5" fmla="*/ 0 h 1519162"/>
                <a:gd name="connsiteX0" fmla="*/ 196078 w 1604928"/>
                <a:gd name="connsiteY0" fmla="*/ 0 h 1519162"/>
                <a:gd name="connsiteX1" fmla="*/ 1604928 w 1604928"/>
                <a:gd name="connsiteY1" fmla="*/ 1076377 h 1519162"/>
                <a:gd name="connsiteX2" fmla="*/ 1604649 w 1604928"/>
                <a:gd name="connsiteY2" fmla="*/ 1080154 h 1519162"/>
                <a:gd name="connsiteX3" fmla="*/ 161912 w 1604928"/>
                <a:gd name="connsiteY3" fmla="*/ 1519162 h 1519162"/>
                <a:gd name="connsiteX4" fmla="*/ 196078 w 1604928"/>
                <a:gd name="connsiteY4" fmla="*/ 0 h 1519162"/>
                <a:gd name="connsiteX0" fmla="*/ 196078 w 1604928"/>
                <a:gd name="connsiteY0" fmla="*/ 0 h 1504359"/>
                <a:gd name="connsiteX1" fmla="*/ 1604928 w 1604928"/>
                <a:gd name="connsiteY1" fmla="*/ 1061574 h 1504359"/>
                <a:gd name="connsiteX2" fmla="*/ 1604649 w 1604928"/>
                <a:gd name="connsiteY2" fmla="*/ 1065351 h 1504359"/>
                <a:gd name="connsiteX3" fmla="*/ 161912 w 1604928"/>
                <a:gd name="connsiteY3" fmla="*/ 1504359 h 1504359"/>
                <a:gd name="connsiteX4" fmla="*/ 196078 w 1604928"/>
                <a:gd name="connsiteY4" fmla="*/ 0 h 1504359"/>
                <a:gd name="connsiteX0" fmla="*/ 117267 w 1526117"/>
                <a:gd name="connsiteY0" fmla="*/ 0 h 1504359"/>
                <a:gd name="connsiteX1" fmla="*/ 1526117 w 1526117"/>
                <a:gd name="connsiteY1" fmla="*/ 1061574 h 1504359"/>
                <a:gd name="connsiteX2" fmla="*/ 1525838 w 1526117"/>
                <a:gd name="connsiteY2" fmla="*/ 1065351 h 1504359"/>
                <a:gd name="connsiteX3" fmla="*/ 83101 w 1526117"/>
                <a:gd name="connsiteY3" fmla="*/ 1504359 h 1504359"/>
                <a:gd name="connsiteX4" fmla="*/ 117267 w 1526117"/>
                <a:gd name="connsiteY4" fmla="*/ 0 h 1504359"/>
                <a:gd name="connsiteX0" fmla="*/ 34166 w 1443016"/>
                <a:gd name="connsiteY0" fmla="*/ 0 h 1504359"/>
                <a:gd name="connsiteX1" fmla="*/ 1443016 w 1443016"/>
                <a:gd name="connsiteY1" fmla="*/ 1061574 h 1504359"/>
                <a:gd name="connsiteX2" fmla="*/ 1442737 w 1443016"/>
                <a:gd name="connsiteY2" fmla="*/ 1065351 h 1504359"/>
                <a:gd name="connsiteX3" fmla="*/ 0 w 1443016"/>
                <a:gd name="connsiteY3" fmla="*/ 1504359 h 1504359"/>
                <a:gd name="connsiteX4" fmla="*/ 34166 w 1443016"/>
                <a:gd name="connsiteY4" fmla="*/ 0 h 1504359"/>
                <a:gd name="connsiteX0" fmla="*/ 34166 w 1443016"/>
                <a:gd name="connsiteY0" fmla="*/ 0 h 1504359"/>
                <a:gd name="connsiteX1" fmla="*/ 1443016 w 1443016"/>
                <a:gd name="connsiteY1" fmla="*/ 1061574 h 1504359"/>
                <a:gd name="connsiteX2" fmla="*/ 1442737 w 1443016"/>
                <a:gd name="connsiteY2" fmla="*/ 1065351 h 1504359"/>
                <a:gd name="connsiteX3" fmla="*/ 0 w 1443016"/>
                <a:gd name="connsiteY3" fmla="*/ 1504359 h 1504359"/>
                <a:gd name="connsiteX4" fmla="*/ 34166 w 1443016"/>
                <a:gd name="connsiteY4" fmla="*/ 0 h 1504359"/>
                <a:gd name="connsiteX0" fmla="*/ 34166 w 1443016"/>
                <a:gd name="connsiteY0" fmla="*/ 0 h 1504359"/>
                <a:gd name="connsiteX1" fmla="*/ 1443016 w 1443016"/>
                <a:gd name="connsiteY1" fmla="*/ 1061574 h 1504359"/>
                <a:gd name="connsiteX2" fmla="*/ 1442737 w 1443016"/>
                <a:gd name="connsiteY2" fmla="*/ 1065351 h 1504359"/>
                <a:gd name="connsiteX3" fmla="*/ 0 w 1443016"/>
                <a:gd name="connsiteY3" fmla="*/ 1504359 h 1504359"/>
                <a:gd name="connsiteX4" fmla="*/ 34166 w 1443016"/>
                <a:gd name="connsiteY4" fmla="*/ 0 h 1504359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  <a:gd name="connsiteX0" fmla="*/ 48969 w 1457819"/>
                <a:gd name="connsiteY0" fmla="*/ 0 h 1516201"/>
                <a:gd name="connsiteX1" fmla="*/ 1457819 w 1457819"/>
                <a:gd name="connsiteY1" fmla="*/ 1061574 h 1516201"/>
                <a:gd name="connsiteX2" fmla="*/ 1457540 w 1457819"/>
                <a:gd name="connsiteY2" fmla="*/ 1065351 h 1516201"/>
                <a:gd name="connsiteX3" fmla="*/ 0 w 1457819"/>
                <a:gd name="connsiteY3" fmla="*/ 1516201 h 1516201"/>
                <a:gd name="connsiteX4" fmla="*/ 48969 w 1457819"/>
                <a:gd name="connsiteY4" fmla="*/ 0 h 151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7819" h="1516201">
                  <a:moveTo>
                    <a:pt x="48969" y="0"/>
                  </a:moveTo>
                  <a:cubicBezTo>
                    <a:pt x="732909" y="0"/>
                    <a:pt x="1261776" y="442542"/>
                    <a:pt x="1457819" y="1061574"/>
                  </a:cubicBezTo>
                  <a:lnTo>
                    <a:pt x="1457540" y="1065351"/>
                  </a:lnTo>
                  <a:cubicBezTo>
                    <a:pt x="1154260" y="1304450"/>
                    <a:pt x="184859" y="1502102"/>
                    <a:pt x="0" y="1516201"/>
                  </a:cubicBezTo>
                  <a:cubicBezTo>
                    <a:pt x="98365" y="1328721"/>
                    <a:pt x="238825" y="345432"/>
                    <a:pt x="48969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31"/>
            <p:cNvSpPr/>
            <p:nvPr/>
          </p:nvSpPr>
          <p:spPr>
            <a:xfrm>
              <a:off x="4504311" y="3364903"/>
              <a:ext cx="1461869" cy="1509364"/>
            </a:xfrm>
            <a:custGeom>
              <a:avLst/>
              <a:gdLst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68059 w 1538982"/>
                <a:gd name="connsiteY0" fmla="*/ 0 h 1678894"/>
                <a:gd name="connsiteX1" fmla="*/ 1538982 w 1538982"/>
                <a:gd name="connsiteY1" fmla="*/ 437310 h 1678894"/>
                <a:gd name="connsiteX2" fmla="*/ 901371 w 1538982"/>
                <a:gd name="connsiteY2" fmla="*/ 1678894 h 1678894"/>
                <a:gd name="connsiteX3" fmla="*/ 0 w 1538982"/>
                <a:gd name="connsiteY3" fmla="*/ 428400 h 1678894"/>
                <a:gd name="connsiteX4" fmla="*/ 1468059 w 1538982"/>
                <a:gd name="connsiteY4" fmla="*/ 0 h 1678894"/>
                <a:gd name="connsiteX0" fmla="*/ 1485822 w 1538982"/>
                <a:gd name="connsiteY0" fmla="*/ 0 h 1619683"/>
                <a:gd name="connsiteX1" fmla="*/ 1538982 w 1538982"/>
                <a:gd name="connsiteY1" fmla="*/ 378099 h 1619683"/>
                <a:gd name="connsiteX2" fmla="*/ 901371 w 1538982"/>
                <a:gd name="connsiteY2" fmla="*/ 1619683 h 1619683"/>
                <a:gd name="connsiteX3" fmla="*/ 0 w 1538982"/>
                <a:gd name="connsiteY3" fmla="*/ 369189 h 1619683"/>
                <a:gd name="connsiteX4" fmla="*/ 1485822 w 1538982"/>
                <a:gd name="connsiteY4" fmla="*/ 0 h 1619683"/>
                <a:gd name="connsiteX0" fmla="*/ 1485822 w 1538982"/>
                <a:gd name="connsiteY0" fmla="*/ 0 h 1619683"/>
                <a:gd name="connsiteX1" fmla="*/ 1538982 w 1538982"/>
                <a:gd name="connsiteY1" fmla="*/ 378099 h 1619683"/>
                <a:gd name="connsiteX2" fmla="*/ 901371 w 1538982"/>
                <a:gd name="connsiteY2" fmla="*/ 1619683 h 1619683"/>
                <a:gd name="connsiteX3" fmla="*/ 0 w 1538982"/>
                <a:gd name="connsiteY3" fmla="*/ 369189 h 1619683"/>
                <a:gd name="connsiteX4" fmla="*/ 1485822 w 1538982"/>
                <a:gd name="connsiteY4" fmla="*/ 0 h 1619683"/>
                <a:gd name="connsiteX0" fmla="*/ 1485822 w 1538982"/>
                <a:gd name="connsiteY0" fmla="*/ 0 h 1566393"/>
                <a:gd name="connsiteX1" fmla="*/ 1538982 w 1538982"/>
                <a:gd name="connsiteY1" fmla="*/ 378099 h 1566393"/>
                <a:gd name="connsiteX2" fmla="*/ 942819 w 1538982"/>
                <a:gd name="connsiteY2" fmla="*/ 1566393 h 1566393"/>
                <a:gd name="connsiteX3" fmla="*/ 0 w 1538982"/>
                <a:gd name="connsiteY3" fmla="*/ 369189 h 1566393"/>
                <a:gd name="connsiteX4" fmla="*/ 1485822 w 1538982"/>
                <a:gd name="connsiteY4" fmla="*/ 0 h 1566393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85822 w 1538982"/>
                <a:gd name="connsiteY0" fmla="*/ 0 h 1584156"/>
                <a:gd name="connsiteX1" fmla="*/ 1538982 w 1538982"/>
                <a:gd name="connsiteY1" fmla="*/ 378099 h 1584156"/>
                <a:gd name="connsiteX2" fmla="*/ 960582 w 1538982"/>
                <a:gd name="connsiteY2" fmla="*/ 1584156 h 1584156"/>
                <a:gd name="connsiteX3" fmla="*/ 0 w 1538982"/>
                <a:gd name="connsiteY3" fmla="*/ 369189 h 1584156"/>
                <a:gd name="connsiteX4" fmla="*/ 1485822 w 1538982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33061"/>
                <a:gd name="connsiteY0" fmla="*/ 0 h 1584156"/>
                <a:gd name="connsiteX1" fmla="*/ 1533061 w 1533061"/>
                <a:gd name="connsiteY1" fmla="*/ 378099 h 1584156"/>
                <a:gd name="connsiteX2" fmla="*/ 954661 w 1533061"/>
                <a:gd name="connsiteY2" fmla="*/ 1584156 h 1584156"/>
                <a:gd name="connsiteX3" fmla="*/ 0 w 1533061"/>
                <a:gd name="connsiteY3" fmla="*/ 375110 h 1584156"/>
                <a:gd name="connsiteX4" fmla="*/ 1479901 w 1533061"/>
                <a:gd name="connsiteY4" fmla="*/ 0 h 1584156"/>
                <a:gd name="connsiteX0" fmla="*/ 1479901 w 1553055"/>
                <a:gd name="connsiteY0" fmla="*/ 0 h 1584156"/>
                <a:gd name="connsiteX1" fmla="*/ 1553055 w 1553055"/>
                <a:gd name="connsiteY1" fmla="*/ 378099 h 1584156"/>
                <a:gd name="connsiteX2" fmla="*/ 954661 w 1553055"/>
                <a:gd name="connsiteY2" fmla="*/ 1584156 h 1584156"/>
                <a:gd name="connsiteX3" fmla="*/ 0 w 1553055"/>
                <a:gd name="connsiteY3" fmla="*/ 375110 h 1584156"/>
                <a:gd name="connsiteX4" fmla="*/ 1479901 w 1553055"/>
                <a:gd name="connsiteY4" fmla="*/ 0 h 1584156"/>
                <a:gd name="connsiteX0" fmla="*/ 1479901 w 1554389"/>
                <a:gd name="connsiteY0" fmla="*/ 0 h 1584156"/>
                <a:gd name="connsiteX1" fmla="*/ 1553055 w 1554389"/>
                <a:gd name="connsiteY1" fmla="*/ 378099 h 1584156"/>
                <a:gd name="connsiteX2" fmla="*/ 954661 w 1554389"/>
                <a:gd name="connsiteY2" fmla="*/ 1584156 h 1584156"/>
                <a:gd name="connsiteX3" fmla="*/ 0 w 1554389"/>
                <a:gd name="connsiteY3" fmla="*/ 375110 h 1584156"/>
                <a:gd name="connsiteX4" fmla="*/ 1479901 w 1554389"/>
                <a:gd name="connsiteY4" fmla="*/ 0 h 1584156"/>
                <a:gd name="connsiteX0" fmla="*/ 1479901 w 1553918"/>
                <a:gd name="connsiteY0" fmla="*/ 0 h 1584156"/>
                <a:gd name="connsiteX1" fmla="*/ 1553055 w 1553918"/>
                <a:gd name="connsiteY1" fmla="*/ 378099 h 1584156"/>
                <a:gd name="connsiteX2" fmla="*/ 954661 w 1553918"/>
                <a:gd name="connsiteY2" fmla="*/ 1584156 h 1584156"/>
                <a:gd name="connsiteX3" fmla="*/ 0 w 1553918"/>
                <a:gd name="connsiteY3" fmla="*/ 375110 h 1584156"/>
                <a:gd name="connsiteX4" fmla="*/ 1479901 w 1553918"/>
                <a:gd name="connsiteY4" fmla="*/ 0 h 1584156"/>
                <a:gd name="connsiteX0" fmla="*/ 1479901 w 1534683"/>
                <a:gd name="connsiteY0" fmla="*/ 0 h 1584156"/>
                <a:gd name="connsiteX1" fmla="*/ 1533061 w 1534683"/>
                <a:gd name="connsiteY1" fmla="*/ 404758 h 1584156"/>
                <a:gd name="connsiteX2" fmla="*/ 954661 w 1534683"/>
                <a:gd name="connsiteY2" fmla="*/ 1584156 h 1584156"/>
                <a:gd name="connsiteX3" fmla="*/ 0 w 1534683"/>
                <a:gd name="connsiteY3" fmla="*/ 375110 h 1584156"/>
                <a:gd name="connsiteX4" fmla="*/ 1479901 w 1534683"/>
                <a:gd name="connsiteY4" fmla="*/ 0 h 1584156"/>
                <a:gd name="connsiteX0" fmla="*/ 1479901 w 1534306"/>
                <a:gd name="connsiteY0" fmla="*/ 0 h 1584156"/>
                <a:gd name="connsiteX1" fmla="*/ 1533061 w 1534306"/>
                <a:gd name="connsiteY1" fmla="*/ 404758 h 1584156"/>
                <a:gd name="connsiteX2" fmla="*/ 954661 w 1534306"/>
                <a:gd name="connsiteY2" fmla="*/ 1584156 h 1584156"/>
                <a:gd name="connsiteX3" fmla="*/ 0 w 1534306"/>
                <a:gd name="connsiteY3" fmla="*/ 375110 h 1584156"/>
                <a:gd name="connsiteX4" fmla="*/ 1479901 w 1534306"/>
                <a:gd name="connsiteY4" fmla="*/ 0 h 1584156"/>
                <a:gd name="connsiteX0" fmla="*/ 1479901 w 1534306"/>
                <a:gd name="connsiteY0" fmla="*/ 0 h 1584156"/>
                <a:gd name="connsiteX1" fmla="*/ 1533061 w 1534306"/>
                <a:gd name="connsiteY1" fmla="*/ 404758 h 1584156"/>
                <a:gd name="connsiteX2" fmla="*/ 954661 w 1534306"/>
                <a:gd name="connsiteY2" fmla="*/ 1584156 h 1584156"/>
                <a:gd name="connsiteX3" fmla="*/ 0 w 1534306"/>
                <a:gd name="connsiteY3" fmla="*/ 375110 h 1584156"/>
                <a:gd name="connsiteX4" fmla="*/ 1479901 w 1534306"/>
                <a:gd name="connsiteY4" fmla="*/ 0 h 158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4306" h="1584156">
                  <a:moveTo>
                    <a:pt x="1479901" y="0"/>
                  </a:moveTo>
                  <a:cubicBezTo>
                    <a:pt x="1526073" y="145423"/>
                    <a:pt x="1538671" y="244042"/>
                    <a:pt x="1533061" y="404758"/>
                  </a:cubicBezTo>
                  <a:cubicBezTo>
                    <a:pt x="1514283" y="942706"/>
                    <a:pt x="1314558" y="1314057"/>
                    <a:pt x="954661" y="1584156"/>
                  </a:cubicBezTo>
                  <a:cubicBezTo>
                    <a:pt x="598941" y="1356799"/>
                    <a:pt x="154404" y="714967"/>
                    <a:pt x="0" y="375110"/>
                  </a:cubicBezTo>
                  <a:cubicBezTo>
                    <a:pt x="311481" y="414369"/>
                    <a:pt x="1241607" y="362215"/>
                    <a:pt x="1479901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34"/>
            <p:cNvSpPr/>
            <p:nvPr/>
          </p:nvSpPr>
          <p:spPr>
            <a:xfrm>
              <a:off x="3698522" y="3741787"/>
              <a:ext cx="1637560" cy="1461187"/>
            </a:xfrm>
            <a:custGeom>
              <a:avLst/>
              <a:gdLst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3978 w 1795677"/>
                <a:gd name="connsiteY4" fmla="*/ 1231900 h 1533592"/>
                <a:gd name="connsiteX5" fmla="*/ 899328 w 1795677"/>
                <a:gd name="connsiteY5" fmla="*/ 0 h 1533592"/>
                <a:gd name="connsiteX0" fmla="*/ 954561 w 1850910"/>
                <a:gd name="connsiteY0" fmla="*/ 0 h 1533592"/>
                <a:gd name="connsiteX1" fmla="*/ 1850910 w 1850910"/>
                <a:gd name="connsiteY1" fmla="*/ 1243151 h 1533592"/>
                <a:gd name="connsiteX2" fmla="*/ 956161 w 1850910"/>
                <a:gd name="connsiteY2" fmla="*/ 1533592 h 1533592"/>
                <a:gd name="connsiteX3" fmla="*/ 55233 w 1850910"/>
                <a:gd name="connsiteY3" fmla="*/ 1238530 h 1533592"/>
                <a:gd name="connsiteX4" fmla="*/ 0 w 1850910"/>
                <a:gd name="connsiteY4" fmla="*/ 1166768 h 1533592"/>
                <a:gd name="connsiteX5" fmla="*/ 954561 w 1850910"/>
                <a:gd name="connsiteY5" fmla="*/ 0 h 1533592"/>
                <a:gd name="connsiteX0" fmla="*/ 899328 w 1795677"/>
                <a:gd name="connsiteY0" fmla="*/ 0 h 1533592"/>
                <a:gd name="connsiteX1" fmla="*/ 1795677 w 1795677"/>
                <a:gd name="connsiteY1" fmla="*/ 1243151 h 1533592"/>
                <a:gd name="connsiteX2" fmla="*/ 900928 w 1795677"/>
                <a:gd name="connsiteY2" fmla="*/ 1533592 h 1533592"/>
                <a:gd name="connsiteX3" fmla="*/ 0 w 1795677"/>
                <a:gd name="connsiteY3" fmla="*/ 1238530 h 1533592"/>
                <a:gd name="connsiteX4" fmla="*/ 899328 w 1795677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04591 w 1700940"/>
                <a:gd name="connsiteY0" fmla="*/ 0 h 1533592"/>
                <a:gd name="connsiteX1" fmla="*/ 1700940 w 1700940"/>
                <a:gd name="connsiteY1" fmla="*/ 1243151 h 1533592"/>
                <a:gd name="connsiteX2" fmla="*/ 806191 w 1700940"/>
                <a:gd name="connsiteY2" fmla="*/ 1533592 h 1533592"/>
                <a:gd name="connsiteX3" fmla="*/ 0 w 1700940"/>
                <a:gd name="connsiteY3" fmla="*/ 1291819 h 1533592"/>
                <a:gd name="connsiteX4" fmla="*/ 804591 w 1700940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  <a:gd name="connsiteX0" fmla="*/ 822354 w 1718703"/>
                <a:gd name="connsiteY0" fmla="*/ 0 h 1533592"/>
                <a:gd name="connsiteX1" fmla="*/ 1718703 w 1718703"/>
                <a:gd name="connsiteY1" fmla="*/ 1243151 h 1533592"/>
                <a:gd name="connsiteX2" fmla="*/ 823954 w 1718703"/>
                <a:gd name="connsiteY2" fmla="*/ 1533592 h 1533592"/>
                <a:gd name="connsiteX3" fmla="*/ 0 w 1718703"/>
                <a:gd name="connsiteY3" fmla="*/ 1274056 h 1533592"/>
                <a:gd name="connsiteX4" fmla="*/ 822354 w 1718703"/>
                <a:gd name="connsiteY4" fmla="*/ 0 h 153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8703" h="1533592">
                  <a:moveTo>
                    <a:pt x="822354" y="0"/>
                  </a:moveTo>
                  <a:cubicBezTo>
                    <a:pt x="907260" y="570946"/>
                    <a:pt x="1276134" y="1179779"/>
                    <a:pt x="1718703" y="1243151"/>
                  </a:cubicBezTo>
                  <a:cubicBezTo>
                    <a:pt x="1467776" y="1426364"/>
                    <a:pt x="1158387" y="1533592"/>
                    <a:pt x="823954" y="1533592"/>
                  </a:cubicBezTo>
                  <a:cubicBezTo>
                    <a:pt x="486750" y="1533592"/>
                    <a:pt x="246060" y="1430500"/>
                    <a:pt x="0" y="1274056"/>
                  </a:cubicBezTo>
                  <a:cubicBezTo>
                    <a:pt x="500562" y="1152788"/>
                    <a:pt x="727295" y="437715"/>
                    <a:pt x="822354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37"/>
            <p:cNvSpPr/>
            <p:nvPr/>
          </p:nvSpPr>
          <p:spPr>
            <a:xfrm>
              <a:off x="2975196" y="3341418"/>
              <a:ext cx="1471738" cy="1550326"/>
            </a:xfrm>
            <a:custGeom>
              <a:avLst/>
              <a:gdLst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45195 w 1535782"/>
                <a:gd name="connsiteY2" fmla="*/ 1632173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722169 w 1535782"/>
                <a:gd name="connsiteY2" fmla="*/ 1623291 h 1638991"/>
                <a:gd name="connsiteX3" fmla="*/ 636724 w 1535782"/>
                <a:gd name="connsiteY3" fmla="*/ 1638991 h 1638991"/>
                <a:gd name="connsiteX4" fmla="*/ 0 w 1535782"/>
                <a:gd name="connsiteY4" fmla="*/ 398070 h 1638991"/>
                <a:gd name="connsiteX5" fmla="*/ 59889 w 1535782"/>
                <a:gd name="connsiteY5" fmla="*/ 0 h 1638991"/>
                <a:gd name="connsiteX0" fmla="*/ 59889 w 1544350"/>
                <a:gd name="connsiteY0" fmla="*/ 0 h 1638991"/>
                <a:gd name="connsiteX1" fmla="*/ 1535782 w 1544350"/>
                <a:gd name="connsiteY1" fmla="*/ 398685 h 1638991"/>
                <a:gd name="connsiteX2" fmla="*/ 636724 w 1544350"/>
                <a:gd name="connsiteY2" fmla="*/ 1638991 h 1638991"/>
                <a:gd name="connsiteX3" fmla="*/ 0 w 1544350"/>
                <a:gd name="connsiteY3" fmla="*/ 398070 h 1638991"/>
                <a:gd name="connsiteX4" fmla="*/ 59889 w 1544350"/>
                <a:gd name="connsiteY4" fmla="*/ 0 h 1638991"/>
                <a:gd name="connsiteX0" fmla="*/ 59889 w 1543780"/>
                <a:gd name="connsiteY0" fmla="*/ 0 h 1638991"/>
                <a:gd name="connsiteX1" fmla="*/ 1535782 w 1543780"/>
                <a:gd name="connsiteY1" fmla="*/ 398685 h 1638991"/>
                <a:gd name="connsiteX2" fmla="*/ 636724 w 1543780"/>
                <a:gd name="connsiteY2" fmla="*/ 1638991 h 1638991"/>
                <a:gd name="connsiteX3" fmla="*/ 0 w 1543780"/>
                <a:gd name="connsiteY3" fmla="*/ 398070 h 1638991"/>
                <a:gd name="connsiteX4" fmla="*/ 59889 w 1543780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59889 w 1535782"/>
                <a:gd name="connsiteY0" fmla="*/ 0 h 1638991"/>
                <a:gd name="connsiteX1" fmla="*/ 1535782 w 1535782"/>
                <a:gd name="connsiteY1" fmla="*/ 398685 h 1638991"/>
                <a:gd name="connsiteX2" fmla="*/ 636724 w 1535782"/>
                <a:gd name="connsiteY2" fmla="*/ 1638991 h 1638991"/>
                <a:gd name="connsiteX3" fmla="*/ 0 w 1535782"/>
                <a:gd name="connsiteY3" fmla="*/ 398070 h 1638991"/>
                <a:gd name="connsiteX4" fmla="*/ 59889 w 1535782"/>
                <a:gd name="connsiteY4" fmla="*/ 0 h 1638991"/>
                <a:gd name="connsiteX0" fmla="*/ 65810 w 1535782"/>
                <a:gd name="connsiteY0" fmla="*/ 0 h 1636030"/>
                <a:gd name="connsiteX1" fmla="*/ 1535782 w 1535782"/>
                <a:gd name="connsiteY1" fmla="*/ 395724 h 1636030"/>
                <a:gd name="connsiteX2" fmla="*/ 636724 w 1535782"/>
                <a:gd name="connsiteY2" fmla="*/ 1636030 h 1636030"/>
                <a:gd name="connsiteX3" fmla="*/ 0 w 1535782"/>
                <a:gd name="connsiteY3" fmla="*/ 395109 h 1636030"/>
                <a:gd name="connsiteX4" fmla="*/ 65810 w 1535782"/>
                <a:gd name="connsiteY4" fmla="*/ 0 h 1636030"/>
                <a:gd name="connsiteX0" fmla="*/ 74692 w 1544664"/>
                <a:gd name="connsiteY0" fmla="*/ 0 h 1636030"/>
                <a:gd name="connsiteX1" fmla="*/ 1544664 w 1544664"/>
                <a:gd name="connsiteY1" fmla="*/ 395724 h 1636030"/>
                <a:gd name="connsiteX2" fmla="*/ 645606 w 1544664"/>
                <a:gd name="connsiteY2" fmla="*/ 1636030 h 1636030"/>
                <a:gd name="connsiteX3" fmla="*/ 0 w 1544664"/>
                <a:gd name="connsiteY3" fmla="*/ 412872 h 1636030"/>
                <a:gd name="connsiteX4" fmla="*/ 74692 w 1544664"/>
                <a:gd name="connsiteY4" fmla="*/ 0 h 1636030"/>
                <a:gd name="connsiteX0" fmla="*/ 74692 w 1544664"/>
                <a:gd name="connsiteY0" fmla="*/ 0 h 1636030"/>
                <a:gd name="connsiteX1" fmla="*/ 1544664 w 1544664"/>
                <a:gd name="connsiteY1" fmla="*/ 395724 h 1636030"/>
                <a:gd name="connsiteX2" fmla="*/ 645606 w 1544664"/>
                <a:gd name="connsiteY2" fmla="*/ 1636030 h 1636030"/>
                <a:gd name="connsiteX3" fmla="*/ 0 w 1544664"/>
                <a:gd name="connsiteY3" fmla="*/ 412872 h 1636030"/>
                <a:gd name="connsiteX4" fmla="*/ 74692 w 1544664"/>
                <a:gd name="connsiteY4" fmla="*/ 0 h 1636030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  <a:gd name="connsiteX0" fmla="*/ 74692 w 1544664"/>
                <a:gd name="connsiteY0" fmla="*/ 0 h 1627148"/>
                <a:gd name="connsiteX1" fmla="*/ 1544664 w 1544664"/>
                <a:gd name="connsiteY1" fmla="*/ 395724 h 1627148"/>
                <a:gd name="connsiteX2" fmla="*/ 645606 w 1544664"/>
                <a:gd name="connsiteY2" fmla="*/ 1627148 h 1627148"/>
                <a:gd name="connsiteX3" fmla="*/ 0 w 1544664"/>
                <a:gd name="connsiteY3" fmla="*/ 412872 h 1627148"/>
                <a:gd name="connsiteX4" fmla="*/ 74692 w 1544664"/>
                <a:gd name="connsiteY4" fmla="*/ 0 h 162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4664" h="1627148">
                  <a:moveTo>
                    <a:pt x="74692" y="0"/>
                  </a:moveTo>
                  <a:cubicBezTo>
                    <a:pt x="285991" y="386343"/>
                    <a:pt x="1294067" y="472922"/>
                    <a:pt x="1544664" y="395724"/>
                  </a:cubicBezTo>
                  <a:cubicBezTo>
                    <a:pt x="1445407" y="704415"/>
                    <a:pt x="889729" y="1417053"/>
                    <a:pt x="645606" y="1627148"/>
                  </a:cubicBezTo>
                  <a:cubicBezTo>
                    <a:pt x="292114" y="1382909"/>
                    <a:pt x="14803" y="927163"/>
                    <a:pt x="0" y="412872"/>
                  </a:cubicBezTo>
                  <a:cubicBezTo>
                    <a:pt x="0" y="251371"/>
                    <a:pt x="27967" y="146040"/>
                    <a:pt x="74692" y="0"/>
                  </a:cubicBez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 w="31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 flipH="1">
            <a:off x="1002080" y="2402388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00683" y="2827746"/>
            <a:ext cx="199886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1"/>
          <p:cNvSpPr txBox="1">
            <a:spLocks noChangeArrowheads="1"/>
          </p:cNvSpPr>
          <p:nvPr/>
        </p:nvSpPr>
        <p:spPr bwMode="auto">
          <a:xfrm flipH="1">
            <a:off x="1002080" y="3429677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00683" y="3855035"/>
            <a:ext cx="199886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1"/>
          <p:cNvSpPr txBox="1">
            <a:spLocks noChangeArrowheads="1"/>
          </p:cNvSpPr>
          <p:nvPr/>
        </p:nvSpPr>
        <p:spPr bwMode="auto">
          <a:xfrm flipH="1">
            <a:off x="1002080" y="4531126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00683" y="4956484"/>
            <a:ext cx="341416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1"/>
          <p:cNvSpPr txBox="1">
            <a:spLocks noChangeArrowheads="1"/>
          </p:cNvSpPr>
          <p:nvPr/>
        </p:nvSpPr>
        <p:spPr bwMode="auto">
          <a:xfrm flipH="1">
            <a:off x="7170241" y="2402388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819974" y="2827746"/>
            <a:ext cx="2349698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 flipH="1">
            <a:off x="7170241" y="4136953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61000" y="4562311"/>
            <a:ext cx="270867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1"/>
          <p:cNvSpPr txBox="1">
            <a:spLocks noChangeArrowheads="1"/>
          </p:cNvSpPr>
          <p:nvPr/>
        </p:nvSpPr>
        <p:spPr bwMode="auto">
          <a:xfrm flipH="1">
            <a:off x="7170241" y="3739038"/>
            <a:ext cx="1146175" cy="463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200" kern="0" dirty="0" smtClean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椭圆 10"/>
          <p:cNvSpPr>
            <a:spLocks noChangeArrowheads="1"/>
          </p:cNvSpPr>
          <p:nvPr/>
        </p:nvSpPr>
        <p:spPr bwMode="auto">
          <a:xfrm>
            <a:off x="1874635" y="4653164"/>
            <a:ext cx="5222980" cy="125756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椭圆 10"/>
          <p:cNvSpPr>
            <a:spLocks noChangeArrowheads="1"/>
          </p:cNvSpPr>
          <p:nvPr/>
        </p:nvSpPr>
        <p:spPr bwMode="auto">
          <a:xfrm>
            <a:off x="2143108" y="5000636"/>
            <a:ext cx="4714908" cy="1222440"/>
          </a:xfrm>
          <a:prstGeom prst="ellipse">
            <a:avLst/>
          </a:prstGeom>
          <a:gradFill rotWithShape="1">
            <a:gsLst>
              <a:gs pos="0">
                <a:schemeClr val="tx1">
                  <a:lumMod val="93000"/>
                  <a:lumOff val="7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 rot="19495706">
            <a:off x="3025929" y="2091060"/>
            <a:ext cx="1556747" cy="1095967"/>
          </a:xfrm>
          <a:custGeom>
            <a:avLst/>
            <a:gdLst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698395 w 1556117"/>
              <a:gd name="connsiteY2" fmla="*/ 875985 h 1091990"/>
              <a:gd name="connsiteX3" fmla="*/ 490576 w 1556117"/>
              <a:gd name="connsiteY3" fmla="*/ 690838 h 1091990"/>
              <a:gd name="connsiteX4" fmla="*/ 199631 w 1556117"/>
              <a:gd name="connsiteY4" fmla="*/ 562368 h 1091990"/>
              <a:gd name="connsiteX5" fmla="*/ 29598 w 1556117"/>
              <a:gd name="connsiteY5" fmla="*/ 562368 h 1091990"/>
              <a:gd name="connsiteX6" fmla="*/ 22041 w 1556117"/>
              <a:gd name="connsiteY6" fmla="*/ 547254 h 1091990"/>
              <a:gd name="connsiteX7" fmla="*/ 82497 w 1556117"/>
              <a:gd name="connsiteY7" fmla="*/ 441456 h 1091990"/>
              <a:gd name="connsiteX8" fmla="*/ 256309 w 1556117"/>
              <a:gd name="connsiteY8" fmla="*/ 218524 h 1091990"/>
              <a:gd name="connsiteX9" fmla="*/ 551033 w 1556117"/>
              <a:gd name="connsiteY9" fmla="*/ 48491 h 1091990"/>
              <a:gd name="connsiteX10" fmla="*/ 943998 w 1556117"/>
              <a:gd name="connsiteY10" fmla="*/ 25820 h 1091990"/>
              <a:gd name="connsiteX11" fmla="*/ 1291621 w 1556117"/>
              <a:gd name="connsiteY11" fmla="*/ 203410 h 1091990"/>
              <a:gd name="connsiteX12" fmla="*/ 1518332 w 1556117"/>
              <a:gd name="connsiteY12" fmla="*/ 494355 h 1091990"/>
              <a:gd name="connsiteX13" fmla="*/ 1518332 w 1556117"/>
              <a:gd name="connsiteY13" fmla="*/ 517026 h 1091990"/>
              <a:gd name="connsiteX14" fmla="*/ 1382305 w 1556117"/>
              <a:gd name="connsiteY14" fmla="*/ 535919 h 1091990"/>
              <a:gd name="connsiteX15" fmla="*/ 1155595 w 1556117"/>
              <a:gd name="connsiteY15" fmla="*/ 626603 h 1091990"/>
              <a:gd name="connsiteX16" fmla="*/ 962890 w 1556117"/>
              <a:gd name="connsiteY16" fmla="*/ 789079 h 1091990"/>
              <a:gd name="connsiteX17" fmla="*/ 796636 w 1556117"/>
              <a:gd name="connsiteY17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199631 w 1556117"/>
              <a:gd name="connsiteY3" fmla="*/ 562368 h 1091360"/>
              <a:gd name="connsiteX4" fmla="*/ 29598 w 1556117"/>
              <a:gd name="connsiteY4" fmla="*/ 562368 h 1091360"/>
              <a:gd name="connsiteX5" fmla="*/ 22041 w 1556117"/>
              <a:gd name="connsiteY5" fmla="*/ 547254 h 1091360"/>
              <a:gd name="connsiteX6" fmla="*/ 82497 w 1556117"/>
              <a:gd name="connsiteY6" fmla="*/ 441456 h 1091360"/>
              <a:gd name="connsiteX7" fmla="*/ 256309 w 1556117"/>
              <a:gd name="connsiteY7" fmla="*/ 218524 h 1091360"/>
              <a:gd name="connsiteX8" fmla="*/ 551033 w 1556117"/>
              <a:gd name="connsiteY8" fmla="*/ 48491 h 1091360"/>
              <a:gd name="connsiteX9" fmla="*/ 943998 w 1556117"/>
              <a:gd name="connsiteY9" fmla="*/ 25820 h 1091360"/>
              <a:gd name="connsiteX10" fmla="*/ 1291621 w 1556117"/>
              <a:gd name="connsiteY10" fmla="*/ 203410 h 1091360"/>
              <a:gd name="connsiteX11" fmla="*/ 1518332 w 1556117"/>
              <a:gd name="connsiteY11" fmla="*/ 494355 h 1091360"/>
              <a:gd name="connsiteX12" fmla="*/ 1518332 w 1556117"/>
              <a:gd name="connsiteY12" fmla="*/ 517026 h 1091360"/>
              <a:gd name="connsiteX13" fmla="*/ 1382305 w 1556117"/>
              <a:gd name="connsiteY13" fmla="*/ 535919 h 1091360"/>
              <a:gd name="connsiteX14" fmla="*/ 1155595 w 1556117"/>
              <a:gd name="connsiteY14" fmla="*/ 626603 h 1091360"/>
              <a:gd name="connsiteX15" fmla="*/ 962890 w 1556117"/>
              <a:gd name="connsiteY15" fmla="*/ 789079 h 1091360"/>
              <a:gd name="connsiteX16" fmla="*/ 796636 w 1556117"/>
              <a:gd name="connsiteY16" fmla="*/ 1076246 h 109136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483019 w 1556117"/>
              <a:gd name="connsiteY3" fmla="*/ 694616 h 1091360"/>
              <a:gd name="connsiteX4" fmla="*/ 199631 w 1556117"/>
              <a:gd name="connsiteY4" fmla="*/ 562368 h 1091360"/>
              <a:gd name="connsiteX5" fmla="*/ 29598 w 1556117"/>
              <a:gd name="connsiteY5" fmla="*/ 562368 h 1091360"/>
              <a:gd name="connsiteX6" fmla="*/ 22041 w 1556117"/>
              <a:gd name="connsiteY6" fmla="*/ 547254 h 1091360"/>
              <a:gd name="connsiteX7" fmla="*/ 82497 w 1556117"/>
              <a:gd name="connsiteY7" fmla="*/ 441456 h 1091360"/>
              <a:gd name="connsiteX8" fmla="*/ 256309 w 1556117"/>
              <a:gd name="connsiteY8" fmla="*/ 218524 h 1091360"/>
              <a:gd name="connsiteX9" fmla="*/ 551033 w 1556117"/>
              <a:gd name="connsiteY9" fmla="*/ 48491 h 1091360"/>
              <a:gd name="connsiteX10" fmla="*/ 943998 w 1556117"/>
              <a:gd name="connsiteY10" fmla="*/ 25820 h 1091360"/>
              <a:gd name="connsiteX11" fmla="*/ 1291621 w 1556117"/>
              <a:gd name="connsiteY11" fmla="*/ 203410 h 1091360"/>
              <a:gd name="connsiteX12" fmla="*/ 1518332 w 1556117"/>
              <a:gd name="connsiteY12" fmla="*/ 494355 h 1091360"/>
              <a:gd name="connsiteX13" fmla="*/ 1518332 w 1556117"/>
              <a:gd name="connsiteY13" fmla="*/ 517026 h 1091360"/>
              <a:gd name="connsiteX14" fmla="*/ 1382305 w 1556117"/>
              <a:gd name="connsiteY14" fmla="*/ 535919 h 1091360"/>
              <a:gd name="connsiteX15" fmla="*/ 1155595 w 1556117"/>
              <a:gd name="connsiteY15" fmla="*/ 626603 h 1091360"/>
              <a:gd name="connsiteX16" fmla="*/ 962890 w 1556117"/>
              <a:gd name="connsiteY16" fmla="*/ 789079 h 1091360"/>
              <a:gd name="connsiteX17" fmla="*/ 796636 w 155611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76246"/>
              <a:gd name="connsiteX1" fmla="*/ 691467 w 1556747"/>
              <a:gd name="connsiteY1" fmla="*/ 879764 h 1076246"/>
              <a:gd name="connsiteX2" fmla="*/ 491206 w 1556747"/>
              <a:gd name="connsiteY2" fmla="*/ 690838 h 1076246"/>
              <a:gd name="connsiteX3" fmla="*/ 483649 w 1556747"/>
              <a:gd name="connsiteY3" fmla="*/ 694616 h 1076246"/>
              <a:gd name="connsiteX4" fmla="*/ 204040 w 1556747"/>
              <a:gd name="connsiteY4" fmla="*/ 577483 h 1076246"/>
              <a:gd name="connsiteX5" fmla="*/ 30228 w 1556747"/>
              <a:gd name="connsiteY5" fmla="*/ 562368 h 1076246"/>
              <a:gd name="connsiteX6" fmla="*/ 22671 w 1556747"/>
              <a:gd name="connsiteY6" fmla="*/ 547254 h 1076246"/>
              <a:gd name="connsiteX7" fmla="*/ 83127 w 1556747"/>
              <a:gd name="connsiteY7" fmla="*/ 441456 h 1076246"/>
              <a:gd name="connsiteX8" fmla="*/ 256939 w 1556747"/>
              <a:gd name="connsiteY8" fmla="*/ 218524 h 1076246"/>
              <a:gd name="connsiteX9" fmla="*/ 551663 w 1556747"/>
              <a:gd name="connsiteY9" fmla="*/ 48491 h 1076246"/>
              <a:gd name="connsiteX10" fmla="*/ 944628 w 1556747"/>
              <a:gd name="connsiteY10" fmla="*/ 25820 h 1076246"/>
              <a:gd name="connsiteX11" fmla="*/ 1292251 w 1556747"/>
              <a:gd name="connsiteY11" fmla="*/ 203410 h 1076246"/>
              <a:gd name="connsiteX12" fmla="*/ 1518962 w 1556747"/>
              <a:gd name="connsiteY12" fmla="*/ 494355 h 1076246"/>
              <a:gd name="connsiteX13" fmla="*/ 1518962 w 1556747"/>
              <a:gd name="connsiteY13" fmla="*/ 517026 h 1076246"/>
              <a:gd name="connsiteX14" fmla="*/ 1382935 w 1556747"/>
              <a:gd name="connsiteY14" fmla="*/ 535919 h 1076246"/>
              <a:gd name="connsiteX15" fmla="*/ 1156225 w 1556747"/>
              <a:gd name="connsiteY15" fmla="*/ 626603 h 1076246"/>
              <a:gd name="connsiteX16" fmla="*/ 963520 w 1556747"/>
              <a:gd name="connsiteY16" fmla="*/ 789079 h 1076246"/>
              <a:gd name="connsiteX17" fmla="*/ 797266 w 1556747"/>
              <a:gd name="connsiteY17" fmla="*/ 1076246 h 1076246"/>
              <a:gd name="connsiteX0" fmla="*/ 797266 w 1556747"/>
              <a:gd name="connsiteY0" fmla="*/ 1076246 h 1095967"/>
              <a:gd name="connsiteX1" fmla="*/ 691467 w 1556747"/>
              <a:gd name="connsiteY1" fmla="*/ 879764 h 1095967"/>
              <a:gd name="connsiteX2" fmla="*/ 491206 w 1556747"/>
              <a:gd name="connsiteY2" fmla="*/ 690838 h 1095967"/>
              <a:gd name="connsiteX3" fmla="*/ 483649 w 1556747"/>
              <a:gd name="connsiteY3" fmla="*/ 694616 h 1095967"/>
              <a:gd name="connsiteX4" fmla="*/ 204040 w 1556747"/>
              <a:gd name="connsiteY4" fmla="*/ 577483 h 1095967"/>
              <a:gd name="connsiteX5" fmla="*/ 30228 w 1556747"/>
              <a:gd name="connsiteY5" fmla="*/ 562368 h 1095967"/>
              <a:gd name="connsiteX6" fmla="*/ 22671 w 1556747"/>
              <a:gd name="connsiteY6" fmla="*/ 547254 h 1095967"/>
              <a:gd name="connsiteX7" fmla="*/ 83127 w 1556747"/>
              <a:gd name="connsiteY7" fmla="*/ 441456 h 1095967"/>
              <a:gd name="connsiteX8" fmla="*/ 256939 w 1556747"/>
              <a:gd name="connsiteY8" fmla="*/ 218524 h 1095967"/>
              <a:gd name="connsiteX9" fmla="*/ 551663 w 1556747"/>
              <a:gd name="connsiteY9" fmla="*/ 48491 h 1095967"/>
              <a:gd name="connsiteX10" fmla="*/ 944628 w 1556747"/>
              <a:gd name="connsiteY10" fmla="*/ 25820 h 1095967"/>
              <a:gd name="connsiteX11" fmla="*/ 1292251 w 1556747"/>
              <a:gd name="connsiteY11" fmla="*/ 203410 h 1095967"/>
              <a:gd name="connsiteX12" fmla="*/ 1518962 w 1556747"/>
              <a:gd name="connsiteY12" fmla="*/ 494355 h 1095967"/>
              <a:gd name="connsiteX13" fmla="*/ 1518962 w 1556747"/>
              <a:gd name="connsiteY13" fmla="*/ 517026 h 1095967"/>
              <a:gd name="connsiteX14" fmla="*/ 1382935 w 1556747"/>
              <a:gd name="connsiteY14" fmla="*/ 535919 h 1095967"/>
              <a:gd name="connsiteX15" fmla="*/ 1156225 w 1556747"/>
              <a:gd name="connsiteY15" fmla="*/ 626603 h 1095967"/>
              <a:gd name="connsiteX16" fmla="*/ 963520 w 1556747"/>
              <a:gd name="connsiteY16" fmla="*/ 789079 h 1095967"/>
              <a:gd name="connsiteX17" fmla="*/ 797266 w 1556747"/>
              <a:gd name="connsiteY17" fmla="*/ 1076246 h 109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56747" h="1095967">
                <a:moveTo>
                  <a:pt x="797266" y="1076246"/>
                </a:moveTo>
                <a:cubicBezTo>
                  <a:pt x="785577" y="1073649"/>
                  <a:pt x="742477" y="943999"/>
                  <a:pt x="691467" y="879764"/>
                </a:cubicBezTo>
                <a:cubicBezTo>
                  <a:pt x="640457" y="815529"/>
                  <a:pt x="525842" y="721696"/>
                  <a:pt x="491206" y="690838"/>
                </a:cubicBezTo>
                <a:cubicBezTo>
                  <a:pt x="456570" y="659980"/>
                  <a:pt x="579216" y="757910"/>
                  <a:pt x="483649" y="694616"/>
                </a:cubicBezTo>
                <a:cubicBezTo>
                  <a:pt x="384545" y="633220"/>
                  <a:pt x="279610" y="599524"/>
                  <a:pt x="204040" y="577483"/>
                </a:cubicBezTo>
                <a:cubicBezTo>
                  <a:pt x="128470" y="555442"/>
                  <a:pt x="60456" y="567406"/>
                  <a:pt x="30228" y="562368"/>
                </a:cubicBezTo>
                <a:cubicBezTo>
                  <a:pt x="0" y="557330"/>
                  <a:pt x="13855" y="567406"/>
                  <a:pt x="22671" y="547254"/>
                </a:cubicBezTo>
                <a:cubicBezTo>
                  <a:pt x="31488" y="527102"/>
                  <a:pt x="44082" y="496244"/>
                  <a:pt x="83127" y="441456"/>
                </a:cubicBezTo>
                <a:cubicBezTo>
                  <a:pt x="122172" y="386668"/>
                  <a:pt x="178850" y="284018"/>
                  <a:pt x="256939" y="218524"/>
                </a:cubicBezTo>
                <a:cubicBezTo>
                  <a:pt x="335028" y="153030"/>
                  <a:pt x="437048" y="80608"/>
                  <a:pt x="551663" y="48491"/>
                </a:cubicBezTo>
                <a:cubicBezTo>
                  <a:pt x="666278" y="16374"/>
                  <a:pt x="821197" y="0"/>
                  <a:pt x="944628" y="25820"/>
                </a:cubicBezTo>
                <a:cubicBezTo>
                  <a:pt x="1068059" y="51640"/>
                  <a:pt x="1196529" y="125321"/>
                  <a:pt x="1292251" y="203410"/>
                </a:cubicBezTo>
                <a:cubicBezTo>
                  <a:pt x="1387973" y="281499"/>
                  <a:pt x="1481177" y="442086"/>
                  <a:pt x="1518962" y="494355"/>
                </a:cubicBezTo>
                <a:cubicBezTo>
                  <a:pt x="1556747" y="546624"/>
                  <a:pt x="1541633" y="510099"/>
                  <a:pt x="1518962" y="517026"/>
                </a:cubicBezTo>
                <a:cubicBezTo>
                  <a:pt x="1496291" y="523953"/>
                  <a:pt x="1443391" y="517656"/>
                  <a:pt x="1382935" y="535919"/>
                </a:cubicBezTo>
                <a:cubicBezTo>
                  <a:pt x="1322479" y="554182"/>
                  <a:pt x="1226127" y="584410"/>
                  <a:pt x="1156225" y="626603"/>
                </a:cubicBezTo>
                <a:cubicBezTo>
                  <a:pt x="1086323" y="668796"/>
                  <a:pt x="1023346" y="712249"/>
                  <a:pt x="963520" y="789079"/>
                </a:cubicBezTo>
                <a:cubicBezTo>
                  <a:pt x="903694" y="865909"/>
                  <a:pt x="808601" y="1095967"/>
                  <a:pt x="797266" y="1076246"/>
                </a:cubicBezTo>
                <a:close/>
              </a:path>
            </a:pathLst>
          </a:custGeom>
          <a:gradFill>
            <a:gsLst>
              <a:gs pos="0">
                <a:srgbClr val="C31B4F"/>
              </a:gs>
              <a:gs pos="100000">
                <a:srgbClr val="E55D8E"/>
              </a:gs>
            </a:gsLst>
            <a:lin ang="0" scaled="0"/>
          </a:gradFill>
          <a:ln>
            <a:solidFill>
              <a:srgbClr val="D121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10998268">
            <a:off x="3673599" y="4044459"/>
            <a:ext cx="1556747" cy="1095967"/>
          </a:xfrm>
          <a:custGeom>
            <a:avLst/>
            <a:gdLst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698395 w 1556117"/>
              <a:gd name="connsiteY2" fmla="*/ 875985 h 1091990"/>
              <a:gd name="connsiteX3" fmla="*/ 490576 w 1556117"/>
              <a:gd name="connsiteY3" fmla="*/ 690838 h 1091990"/>
              <a:gd name="connsiteX4" fmla="*/ 199631 w 1556117"/>
              <a:gd name="connsiteY4" fmla="*/ 562368 h 1091990"/>
              <a:gd name="connsiteX5" fmla="*/ 29598 w 1556117"/>
              <a:gd name="connsiteY5" fmla="*/ 562368 h 1091990"/>
              <a:gd name="connsiteX6" fmla="*/ 22041 w 1556117"/>
              <a:gd name="connsiteY6" fmla="*/ 547254 h 1091990"/>
              <a:gd name="connsiteX7" fmla="*/ 82497 w 1556117"/>
              <a:gd name="connsiteY7" fmla="*/ 441456 h 1091990"/>
              <a:gd name="connsiteX8" fmla="*/ 256309 w 1556117"/>
              <a:gd name="connsiteY8" fmla="*/ 218524 h 1091990"/>
              <a:gd name="connsiteX9" fmla="*/ 551033 w 1556117"/>
              <a:gd name="connsiteY9" fmla="*/ 48491 h 1091990"/>
              <a:gd name="connsiteX10" fmla="*/ 943998 w 1556117"/>
              <a:gd name="connsiteY10" fmla="*/ 25820 h 1091990"/>
              <a:gd name="connsiteX11" fmla="*/ 1291621 w 1556117"/>
              <a:gd name="connsiteY11" fmla="*/ 203410 h 1091990"/>
              <a:gd name="connsiteX12" fmla="*/ 1518332 w 1556117"/>
              <a:gd name="connsiteY12" fmla="*/ 494355 h 1091990"/>
              <a:gd name="connsiteX13" fmla="*/ 1518332 w 1556117"/>
              <a:gd name="connsiteY13" fmla="*/ 517026 h 1091990"/>
              <a:gd name="connsiteX14" fmla="*/ 1382305 w 1556117"/>
              <a:gd name="connsiteY14" fmla="*/ 535919 h 1091990"/>
              <a:gd name="connsiteX15" fmla="*/ 1155595 w 1556117"/>
              <a:gd name="connsiteY15" fmla="*/ 626603 h 1091990"/>
              <a:gd name="connsiteX16" fmla="*/ 962890 w 1556117"/>
              <a:gd name="connsiteY16" fmla="*/ 789079 h 1091990"/>
              <a:gd name="connsiteX17" fmla="*/ 796636 w 1556117"/>
              <a:gd name="connsiteY17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199631 w 1556117"/>
              <a:gd name="connsiteY3" fmla="*/ 562368 h 1091360"/>
              <a:gd name="connsiteX4" fmla="*/ 29598 w 1556117"/>
              <a:gd name="connsiteY4" fmla="*/ 562368 h 1091360"/>
              <a:gd name="connsiteX5" fmla="*/ 22041 w 1556117"/>
              <a:gd name="connsiteY5" fmla="*/ 547254 h 1091360"/>
              <a:gd name="connsiteX6" fmla="*/ 82497 w 1556117"/>
              <a:gd name="connsiteY6" fmla="*/ 441456 h 1091360"/>
              <a:gd name="connsiteX7" fmla="*/ 256309 w 1556117"/>
              <a:gd name="connsiteY7" fmla="*/ 218524 h 1091360"/>
              <a:gd name="connsiteX8" fmla="*/ 551033 w 1556117"/>
              <a:gd name="connsiteY8" fmla="*/ 48491 h 1091360"/>
              <a:gd name="connsiteX9" fmla="*/ 943998 w 1556117"/>
              <a:gd name="connsiteY9" fmla="*/ 25820 h 1091360"/>
              <a:gd name="connsiteX10" fmla="*/ 1291621 w 1556117"/>
              <a:gd name="connsiteY10" fmla="*/ 203410 h 1091360"/>
              <a:gd name="connsiteX11" fmla="*/ 1518332 w 1556117"/>
              <a:gd name="connsiteY11" fmla="*/ 494355 h 1091360"/>
              <a:gd name="connsiteX12" fmla="*/ 1518332 w 1556117"/>
              <a:gd name="connsiteY12" fmla="*/ 517026 h 1091360"/>
              <a:gd name="connsiteX13" fmla="*/ 1382305 w 1556117"/>
              <a:gd name="connsiteY13" fmla="*/ 535919 h 1091360"/>
              <a:gd name="connsiteX14" fmla="*/ 1155595 w 1556117"/>
              <a:gd name="connsiteY14" fmla="*/ 626603 h 1091360"/>
              <a:gd name="connsiteX15" fmla="*/ 962890 w 1556117"/>
              <a:gd name="connsiteY15" fmla="*/ 789079 h 1091360"/>
              <a:gd name="connsiteX16" fmla="*/ 796636 w 1556117"/>
              <a:gd name="connsiteY16" fmla="*/ 1076246 h 109136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483019 w 1556117"/>
              <a:gd name="connsiteY3" fmla="*/ 694616 h 1091360"/>
              <a:gd name="connsiteX4" fmla="*/ 199631 w 1556117"/>
              <a:gd name="connsiteY4" fmla="*/ 562368 h 1091360"/>
              <a:gd name="connsiteX5" fmla="*/ 29598 w 1556117"/>
              <a:gd name="connsiteY5" fmla="*/ 562368 h 1091360"/>
              <a:gd name="connsiteX6" fmla="*/ 22041 w 1556117"/>
              <a:gd name="connsiteY6" fmla="*/ 547254 h 1091360"/>
              <a:gd name="connsiteX7" fmla="*/ 82497 w 1556117"/>
              <a:gd name="connsiteY7" fmla="*/ 441456 h 1091360"/>
              <a:gd name="connsiteX8" fmla="*/ 256309 w 1556117"/>
              <a:gd name="connsiteY8" fmla="*/ 218524 h 1091360"/>
              <a:gd name="connsiteX9" fmla="*/ 551033 w 1556117"/>
              <a:gd name="connsiteY9" fmla="*/ 48491 h 1091360"/>
              <a:gd name="connsiteX10" fmla="*/ 943998 w 1556117"/>
              <a:gd name="connsiteY10" fmla="*/ 25820 h 1091360"/>
              <a:gd name="connsiteX11" fmla="*/ 1291621 w 1556117"/>
              <a:gd name="connsiteY11" fmla="*/ 203410 h 1091360"/>
              <a:gd name="connsiteX12" fmla="*/ 1518332 w 1556117"/>
              <a:gd name="connsiteY12" fmla="*/ 494355 h 1091360"/>
              <a:gd name="connsiteX13" fmla="*/ 1518332 w 1556117"/>
              <a:gd name="connsiteY13" fmla="*/ 517026 h 1091360"/>
              <a:gd name="connsiteX14" fmla="*/ 1382305 w 1556117"/>
              <a:gd name="connsiteY14" fmla="*/ 535919 h 1091360"/>
              <a:gd name="connsiteX15" fmla="*/ 1155595 w 1556117"/>
              <a:gd name="connsiteY15" fmla="*/ 626603 h 1091360"/>
              <a:gd name="connsiteX16" fmla="*/ 962890 w 1556117"/>
              <a:gd name="connsiteY16" fmla="*/ 789079 h 1091360"/>
              <a:gd name="connsiteX17" fmla="*/ 796636 w 155611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76246"/>
              <a:gd name="connsiteX1" fmla="*/ 691467 w 1556747"/>
              <a:gd name="connsiteY1" fmla="*/ 879764 h 1076246"/>
              <a:gd name="connsiteX2" fmla="*/ 491206 w 1556747"/>
              <a:gd name="connsiteY2" fmla="*/ 690838 h 1076246"/>
              <a:gd name="connsiteX3" fmla="*/ 483649 w 1556747"/>
              <a:gd name="connsiteY3" fmla="*/ 694616 h 1076246"/>
              <a:gd name="connsiteX4" fmla="*/ 204040 w 1556747"/>
              <a:gd name="connsiteY4" fmla="*/ 577483 h 1076246"/>
              <a:gd name="connsiteX5" fmla="*/ 30228 w 1556747"/>
              <a:gd name="connsiteY5" fmla="*/ 562368 h 1076246"/>
              <a:gd name="connsiteX6" fmla="*/ 22671 w 1556747"/>
              <a:gd name="connsiteY6" fmla="*/ 547254 h 1076246"/>
              <a:gd name="connsiteX7" fmla="*/ 83127 w 1556747"/>
              <a:gd name="connsiteY7" fmla="*/ 441456 h 1076246"/>
              <a:gd name="connsiteX8" fmla="*/ 256939 w 1556747"/>
              <a:gd name="connsiteY8" fmla="*/ 218524 h 1076246"/>
              <a:gd name="connsiteX9" fmla="*/ 551663 w 1556747"/>
              <a:gd name="connsiteY9" fmla="*/ 48491 h 1076246"/>
              <a:gd name="connsiteX10" fmla="*/ 944628 w 1556747"/>
              <a:gd name="connsiteY10" fmla="*/ 25820 h 1076246"/>
              <a:gd name="connsiteX11" fmla="*/ 1292251 w 1556747"/>
              <a:gd name="connsiteY11" fmla="*/ 203410 h 1076246"/>
              <a:gd name="connsiteX12" fmla="*/ 1518962 w 1556747"/>
              <a:gd name="connsiteY12" fmla="*/ 494355 h 1076246"/>
              <a:gd name="connsiteX13" fmla="*/ 1518962 w 1556747"/>
              <a:gd name="connsiteY13" fmla="*/ 517026 h 1076246"/>
              <a:gd name="connsiteX14" fmla="*/ 1382935 w 1556747"/>
              <a:gd name="connsiteY14" fmla="*/ 535919 h 1076246"/>
              <a:gd name="connsiteX15" fmla="*/ 1156225 w 1556747"/>
              <a:gd name="connsiteY15" fmla="*/ 626603 h 1076246"/>
              <a:gd name="connsiteX16" fmla="*/ 963520 w 1556747"/>
              <a:gd name="connsiteY16" fmla="*/ 789079 h 1076246"/>
              <a:gd name="connsiteX17" fmla="*/ 797266 w 1556747"/>
              <a:gd name="connsiteY17" fmla="*/ 1076246 h 1076246"/>
              <a:gd name="connsiteX0" fmla="*/ 797266 w 1556747"/>
              <a:gd name="connsiteY0" fmla="*/ 1076246 h 1095967"/>
              <a:gd name="connsiteX1" fmla="*/ 691467 w 1556747"/>
              <a:gd name="connsiteY1" fmla="*/ 879764 h 1095967"/>
              <a:gd name="connsiteX2" fmla="*/ 491206 w 1556747"/>
              <a:gd name="connsiteY2" fmla="*/ 690838 h 1095967"/>
              <a:gd name="connsiteX3" fmla="*/ 483649 w 1556747"/>
              <a:gd name="connsiteY3" fmla="*/ 694616 h 1095967"/>
              <a:gd name="connsiteX4" fmla="*/ 204040 w 1556747"/>
              <a:gd name="connsiteY4" fmla="*/ 577483 h 1095967"/>
              <a:gd name="connsiteX5" fmla="*/ 30228 w 1556747"/>
              <a:gd name="connsiteY5" fmla="*/ 562368 h 1095967"/>
              <a:gd name="connsiteX6" fmla="*/ 22671 w 1556747"/>
              <a:gd name="connsiteY6" fmla="*/ 547254 h 1095967"/>
              <a:gd name="connsiteX7" fmla="*/ 83127 w 1556747"/>
              <a:gd name="connsiteY7" fmla="*/ 441456 h 1095967"/>
              <a:gd name="connsiteX8" fmla="*/ 256939 w 1556747"/>
              <a:gd name="connsiteY8" fmla="*/ 218524 h 1095967"/>
              <a:gd name="connsiteX9" fmla="*/ 551663 w 1556747"/>
              <a:gd name="connsiteY9" fmla="*/ 48491 h 1095967"/>
              <a:gd name="connsiteX10" fmla="*/ 944628 w 1556747"/>
              <a:gd name="connsiteY10" fmla="*/ 25820 h 1095967"/>
              <a:gd name="connsiteX11" fmla="*/ 1292251 w 1556747"/>
              <a:gd name="connsiteY11" fmla="*/ 203410 h 1095967"/>
              <a:gd name="connsiteX12" fmla="*/ 1518962 w 1556747"/>
              <a:gd name="connsiteY12" fmla="*/ 494355 h 1095967"/>
              <a:gd name="connsiteX13" fmla="*/ 1518962 w 1556747"/>
              <a:gd name="connsiteY13" fmla="*/ 517026 h 1095967"/>
              <a:gd name="connsiteX14" fmla="*/ 1382935 w 1556747"/>
              <a:gd name="connsiteY14" fmla="*/ 535919 h 1095967"/>
              <a:gd name="connsiteX15" fmla="*/ 1156225 w 1556747"/>
              <a:gd name="connsiteY15" fmla="*/ 626603 h 1095967"/>
              <a:gd name="connsiteX16" fmla="*/ 963520 w 1556747"/>
              <a:gd name="connsiteY16" fmla="*/ 789079 h 1095967"/>
              <a:gd name="connsiteX17" fmla="*/ 797266 w 1556747"/>
              <a:gd name="connsiteY17" fmla="*/ 1076246 h 109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56747" h="1095967">
                <a:moveTo>
                  <a:pt x="797266" y="1076246"/>
                </a:moveTo>
                <a:cubicBezTo>
                  <a:pt x="785577" y="1073649"/>
                  <a:pt x="742477" y="943999"/>
                  <a:pt x="691467" y="879764"/>
                </a:cubicBezTo>
                <a:cubicBezTo>
                  <a:pt x="640457" y="815529"/>
                  <a:pt x="525842" y="721696"/>
                  <a:pt x="491206" y="690838"/>
                </a:cubicBezTo>
                <a:cubicBezTo>
                  <a:pt x="456570" y="659980"/>
                  <a:pt x="579216" y="757910"/>
                  <a:pt x="483649" y="694616"/>
                </a:cubicBezTo>
                <a:cubicBezTo>
                  <a:pt x="384545" y="633220"/>
                  <a:pt x="279610" y="599524"/>
                  <a:pt x="204040" y="577483"/>
                </a:cubicBezTo>
                <a:cubicBezTo>
                  <a:pt x="128470" y="555442"/>
                  <a:pt x="60456" y="567406"/>
                  <a:pt x="30228" y="562368"/>
                </a:cubicBezTo>
                <a:cubicBezTo>
                  <a:pt x="0" y="557330"/>
                  <a:pt x="13855" y="567406"/>
                  <a:pt x="22671" y="547254"/>
                </a:cubicBezTo>
                <a:cubicBezTo>
                  <a:pt x="31488" y="527102"/>
                  <a:pt x="44082" y="496244"/>
                  <a:pt x="83127" y="441456"/>
                </a:cubicBezTo>
                <a:cubicBezTo>
                  <a:pt x="122172" y="386668"/>
                  <a:pt x="178850" y="284018"/>
                  <a:pt x="256939" y="218524"/>
                </a:cubicBezTo>
                <a:cubicBezTo>
                  <a:pt x="335028" y="153030"/>
                  <a:pt x="437048" y="80608"/>
                  <a:pt x="551663" y="48491"/>
                </a:cubicBezTo>
                <a:cubicBezTo>
                  <a:pt x="666278" y="16374"/>
                  <a:pt x="821197" y="0"/>
                  <a:pt x="944628" y="25820"/>
                </a:cubicBezTo>
                <a:cubicBezTo>
                  <a:pt x="1068059" y="51640"/>
                  <a:pt x="1196529" y="125321"/>
                  <a:pt x="1292251" y="203410"/>
                </a:cubicBezTo>
                <a:cubicBezTo>
                  <a:pt x="1387973" y="281499"/>
                  <a:pt x="1481177" y="442086"/>
                  <a:pt x="1518962" y="494355"/>
                </a:cubicBezTo>
                <a:cubicBezTo>
                  <a:pt x="1556747" y="546624"/>
                  <a:pt x="1541633" y="510099"/>
                  <a:pt x="1518962" y="517026"/>
                </a:cubicBezTo>
                <a:cubicBezTo>
                  <a:pt x="1496291" y="523953"/>
                  <a:pt x="1443391" y="517656"/>
                  <a:pt x="1382935" y="535919"/>
                </a:cubicBezTo>
                <a:cubicBezTo>
                  <a:pt x="1322479" y="554182"/>
                  <a:pt x="1226127" y="584410"/>
                  <a:pt x="1156225" y="626603"/>
                </a:cubicBezTo>
                <a:cubicBezTo>
                  <a:pt x="1086323" y="668796"/>
                  <a:pt x="1023346" y="712249"/>
                  <a:pt x="963520" y="789079"/>
                </a:cubicBezTo>
                <a:cubicBezTo>
                  <a:pt x="903694" y="865909"/>
                  <a:pt x="808601" y="1095967"/>
                  <a:pt x="797266" y="1076246"/>
                </a:cubicBezTo>
                <a:close/>
              </a:path>
            </a:pathLst>
          </a:custGeom>
          <a:gradFill>
            <a:gsLst>
              <a:gs pos="0">
                <a:srgbClr val="C31B4F"/>
              </a:gs>
              <a:gs pos="100000">
                <a:srgbClr val="E55D8E"/>
              </a:gs>
            </a:gsLst>
            <a:lin ang="0" scaled="0"/>
          </a:gradFill>
          <a:ln>
            <a:solidFill>
              <a:srgbClr val="D121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5116107">
            <a:off x="2698578" y="3290882"/>
            <a:ext cx="1556747" cy="1095967"/>
          </a:xfrm>
          <a:custGeom>
            <a:avLst/>
            <a:gdLst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698395 w 1556117"/>
              <a:gd name="connsiteY2" fmla="*/ 875985 h 1091990"/>
              <a:gd name="connsiteX3" fmla="*/ 490576 w 1556117"/>
              <a:gd name="connsiteY3" fmla="*/ 690838 h 1091990"/>
              <a:gd name="connsiteX4" fmla="*/ 199631 w 1556117"/>
              <a:gd name="connsiteY4" fmla="*/ 562368 h 1091990"/>
              <a:gd name="connsiteX5" fmla="*/ 29598 w 1556117"/>
              <a:gd name="connsiteY5" fmla="*/ 562368 h 1091990"/>
              <a:gd name="connsiteX6" fmla="*/ 22041 w 1556117"/>
              <a:gd name="connsiteY6" fmla="*/ 547254 h 1091990"/>
              <a:gd name="connsiteX7" fmla="*/ 82497 w 1556117"/>
              <a:gd name="connsiteY7" fmla="*/ 441456 h 1091990"/>
              <a:gd name="connsiteX8" fmla="*/ 256309 w 1556117"/>
              <a:gd name="connsiteY8" fmla="*/ 218524 h 1091990"/>
              <a:gd name="connsiteX9" fmla="*/ 551033 w 1556117"/>
              <a:gd name="connsiteY9" fmla="*/ 48491 h 1091990"/>
              <a:gd name="connsiteX10" fmla="*/ 943998 w 1556117"/>
              <a:gd name="connsiteY10" fmla="*/ 25820 h 1091990"/>
              <a:gd name="connsiteX11" fmla="*/ 1291621 w 1556117"/>
              <a:gd name="connsiteY11" fmla="*/ 203410 h 1091990"/>
              <a:gd name="connsiteX12" fmla="*/ 1518332 w 1556117"/>
              <a:gd name="connsiteY12" fmla="*/ 494355 h 1091990"/>
              <a:gd name="connsiteX13" fmla="*/ 1518332 w 1556117"/>
              <a:gd name="connsiteY13" fmla="*/ 517026 h 1091990"/>
              <a:gd name="connsiteX14" fmla="*/ 1382305 w 1556117"/>
              <a:gd name="connsiteY14" fmla="*/ 535919 h 1091990"/>
              <a:gd name="connsiteX15" fmla="*/ 1155595 w 1556117"/>
              <a:gd name="connsiteY15" fmla="*/ 626603 h 1091990"/>
              <a:gd name="connsiteX16" fmla="*/ 962890 w 1556117"/>
              <a:gd name="connsiteY16" fmla="*/ 789079 h 1091990"/>
              <a:gd name="connsiteX17" fmla="*/ 796636 w 1556117"/>
              <a:gd name="connsiteY17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199631 w 1556117"/>
              <a:gd name="connsiteY3" fmla="*/ 562368 h 1091360"/>
              <a:gd name="connsiteX4" fmla="*/ 29598 w 1556117"/>
              <a:gd name="connsiteY4" fmla="*/ 562368 h 1091360"/>
              <a:gd name="connsiteX5" fmla="*/ 22041 w 1556117"/>
              <a:gd name="connsiteY5" fmla="*/ 547254 h 1091360"/>
              <a:gd name="connsiteX6" fmla="*/ 82497 w 1556117"/>
              <a:gd name="connsiteY6" fmla="*/ 441456 h 1091360"/>
              <a:gd name="connsiteX7" fmla="*/ 256309 w 1556117"/>
              <a:gd name="connsiteY7" fmla="*/ 218524 h 1091360"/>
              <a:gd name="connsiteX8" fmla="*/ 551033 w 1556117"/>
              <a:gd name="connsiteY8" fmla="*/ 48491 h 1091360"/>
              <a:gd name="connsiteX9" fmla="*/ 943998 w 1556117"/>
              <a:gd name="connsiteY9" fmla="*/ 25820 h 1091360"/>
              <a:gd name="connsiteX10" fmla="*/ 1291621 w 1556117"/>
              <a:gd name="connsiteY10" fmla="*/ 203410 h 1091360"/>
              <a:gd name="connsiteX11" fmla="*/ 1518332 w 1556117"/>
              <a:gd name="connsiteY11" fmla="*/ 494355 h 1091360"/>
              <a:gd name="connsiteX12" fmla="*/ 1518332 w 1556117"/>
              <a:gd name="connsiteY12" fmla="*/ 517026 h 1091360"/>
              <a:gd name="connsiteX13" fmla="*/ 1382305 w 1556117"/>
              <a:gd name="connsiteY13" fmla="*/ 535919 h 1091360"/>
              <a:gd name="connsiteX14" fmla="*/ 1155595 w 1556117"/>
              <a:gd name="connsiteY14" fmla="*/ 626603 h 1091360"/>
              <a:gd name="connsiteX15" fmla="*/ 962890 w 1556117"/>
              <a:gd name="connsiteY15" fmla="*/ 789079 h 1091360"/>
              <a:gd name="connsiteX16" fmla="*/ 796636 w 1556117"/>
              <a:gd name="connsiteY16" fmla="*/ 1076246 h 109136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483019 w 1556117"/>
              <a:gd name="connsiteY3" fmla="*/ 694616 h 1091360"/>
              <a:gd name="connsiteX4" fmla="*/ 199631 w 1556117"/>
              <a:gd name="connsiteY4" fmla="*/ 562368 h 1091360"/>
              <a:gd name="connsiteX5" fmla="*/ 29598 w 1556117"/>
              <a:gd name="connsiteY5" fmla="*/ 562368 h 1091360"/>
              <a:gd name="connsiteX6" fmla="*/ 22041 w 1556117"/>
              <a:gd name="connsiteY6" fmla="*/ 547254 h 1091360"/>
              <a:gd name="connsiteX7" fmla="*/ 82497 w 1556117"/>
              <a:gd name="connsiteY7" fmla="*/ 441456 h 1091360"/>
              <a:gd name="connsiteX8" fmla="*/ 256309 w 1556117"/>
              <a:gd name="connsiteY8" fmla="*/ 218524 h 1091360"/>
              <a:gd name="connsiteX9" fmla="*/ 551033 w 1556117"/>
              <a:gd name="connsiteY9" fmla="*/ 48491 h 1091360"/>
              <a:gd name="connsiteX10" fmla="*/ 943998 w 1556117"/>
              <a:gd name="connsiteY10" fmla="*/ 25820 h 1091360"/>
              <a:gd name="connsiteX11" fmla="*/ 1291621 w 1556117"/>
              <a:gd name="connsiteY11" fmla="*/ 203410 h 1091360"/>
              <a:gd name="connsiteX12" fmla="*/ 1518332 w 1556117"/>
              <a:gd name="connsiteY12" fmla="*/ 494355 h 1091360"/>
              <a:gd name="connsiteX13" fmla="*/ 1518332 w 1556117"/>
              <a:gd name="connsiteY13" fmla="*/ 517026 h 1091360"/>
              <a:gd name="connsiteX14" fmla="*/ 1382305 w 1556117"/>
              <a:gd name="connsiteY14" fmla="*/ 535919 h 1091360"/>
              <a:gd name="connsiteX15" fmla="*/ 1155595 w 1556117"/>
              <a:gd name="connsiteY15" fmla="*/ 626603 h 1091360"/>
              <a:gd name="connsiteX16" fmla="*/ 962890 w 1556117"/>
              <a:gd name="connsiteY16" fmla="*/ 789079 h 1091360"/>
              <a:gd name="connsiteX17" fmla="*/ 796636 w 155611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76246"/>
              <a:gd name="connsiteX1" fmla="*/ 691467 w 1556747"/>
              <a:gd name="connsiteY1" fmla="*/ 879764 h 1076246"/>
              <a:gd name="connsiteX2" fmla="*/ 491206 w 1556747"/>
              <a:gd name="connsiteY2" fmla="*/ 690838 h 1076246"/>
              <a:gd name="connsiteX3" fmla="*/ 483649 w 1556747"/>
              <a:gd name="connsiteY3" fmla="*/ 694616 h 1076246"/>
              <a:gd name="connsiteX4" fmla="*/ 204040 w 1556747"/>
              <a:gd name="connsiteY4" fmla="*/ 577483 h 1076246"/>
              <a:gd name="connsiteX5" fmla="*/ 30228 w 1556747"/>
              <a:gd name="connsiteY5" fmla="*/ 562368 h 1076246"/>
              <a:gd name="connsiteX6" fmla="*/ 22671 w 1556747"/>
              <a:gd name="connsiteY6" fmla="*/ 547254 h 1076246"/>
              <a:gd name="connsiteX7" fmla="*/ 83127 w 1556747"/>
              <a:gd name="connsiteY7" fmla="*/ 441456 h 1076246"/>
              <a:gd name="connsiteX8" fmla="*/ 256939 w 1556747"/>
              <a:gd name="connsiteY8" fmla="*/ 218524 h 1076246"/>
              <a:gd name="connsiteX9" fmla="*/ 551663 w 1556747"/>
              <a:gd name="connsiteY9" fmla="*/ 48491 h 1076246"/>
              <a:gd name="connsiteX10" fmla="*/ 944628 w 1556747"/>
              <a:gd name="connsiteY10" fmla="*/ 25820 h 1076246"/>
              <a:gd name="connsiteX11" fmla="*/ 1292251 w 1556747"/>
              <a:gd name="connsiteY11" fmla="*/ 203410 h 1076246"/>
              <a:gd name="connsiteX12" fmla="*/ 1518962 w 1556747"/>
              <a:gd name="connsiteY12" fmla="*/ 494355 h 1076246"/>
              <a:gd name="connsiteX13" fmla="*/ 1518962 w 1556747"/>
              <a:gd name="connsiteY13" fmla="*/ 517026 h 1076246"/>
              <a:gd name="connsiteX14" fmla="*/ 1382935 w 1556747"/>
              <a:gd name="connsiteY14" fmla="*/ 535919 h 1076246"/>
              <a:gd name="connsiteX15" fmla="*/ 1156225 w 1556747"/>
              <a:gd name="connsiteY15" fmla="*/ 626603 h 1076246"/>
              <a:gd name="connsiteX16" fmla="*/ 963520 w 1556747"/>
              <a:gd name="connsiteY16" fmla="*/ 789079 h 1076246"/>
              <a:gd name="connsiteX17" fmla="*/ 797266 w 1556747"/>
              <a:gd name="connsiteY17" fmla="*/ 1076246 h 1076246"/>
              <a:gd name="connsiteX0" fmla="*/ 797266 w 1556747"/>
              <a:gd name="connsiteY0" fmla="*/ 1076246 h 1095967"/>
              <a:gd name="connsiteX1" fmla="*/ 691467 w 1556747"/>
              <a:gd name="connsiteY1" fmla="*/ 879764 h 1095967"/>
              <a:gd name="connsiteX2" fmla="*/ 491206 w 1556747"/>
              <a:gd name="connsiteY2" fmla="*/ 690838 h 1095967"/>
              <a:gd name="connsiteX3" fmla="*/ 483649 w 1556747"/>
              <a:gd name="connsiteY3" fmla="*/ 694616 h 1095967"/>
              <a:gd name="connsiteX4" fmla="*/ 204040 w 1556747"/>
              <a:gd name="connsiteY4" fmla="*/ 577483 h 1095967"/>
              <a:gd name="connsiteX5" fmla="*/ 30228 w 1556747"/>
              <a:gd name="connsiteY5" fmla="*/ 562368 h 1095967"/>
              <a:gd name="connsiteX6" fmla="*/ 22671 w 1556747"/>
              <a:gd name="connsiteY6" fmla="*/ 547254 h 1095967"/>
              <a:gd name="connsiteX7" fmla="*/ 83127 w 1556747"/>
              <a:gd name="connsiteY7" fmla="*/ 441456 h 1095967"/>
              <a:gd name="connsiteX8" fmla="*/ 256939 w 1556747"/>
              <a:gd name="connsiteY8" fmla="*/ 218524 h 1095967"/>
              <a:gd name="connsiteX9" fmla="*/ 551663 w 1556747"/>
              <a:gd name="connsiteY9" fmla="*/ 48491 h 1095967"/>
              <a:gd name="connsiteX10" fmla="*/ 944628 w 1556747"/>
              <a:gd name="connsiteY10" fmla="*/ 25820 h 1095967"/>
              <a:gd name="connsiteX11" fmla="*/ 1292251 w 1556747"/>
              <a:gd name="connsiteY11" fmla="*/ 203410 h 1095967"/>
              <a:gd name="connsiteX12" fmla="*/ 1518962 w 1556747"/>
              <a:gd name="connsiteY12" fmla="*/ 494355 h 1095967"/>
              <a:gd name="connsiteX13" fmla="*/ 1518962 w 1556747"/>
              <a:gd name="connsiteY13" fmla="*/ 517026 h 1095967"/>
              <a:gd name="connsiteX14" fmla="*/ 1382935 w 1556747"/>
              <a:gd name="connsiteY14" fmla="*/ 535919 h 1095967"/>
              <a:gd name="connsiteX15" fmla="*/ 1156225 w 1556747"/>
              <a:gd name="connsiteY15" fmla="*/ 626603 h 1095967"/>
              <a:gd name="connsiteX16" fmla="*/ 963520 w 1556747"/>
              <a:gd name="connsiteY16" fmla="*/ 789079 h 1095967"/>
              <a:gd name="connsiteX17" fmla="*/ 797266 w 1556747"/>
              <a:gd name="connsiteY17" fmla="*/ 1076246 h 109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56747" h="1095967">
                <a:moveTo>
                  <a:pt x="797266" y="1076246"/>
                </a:moveTo>
                <a:cubicBezTo>
                  <a:pt x="785577" y="1073649"/>
                  <a:pt x="742477" y="943999"/>
                  <a:pt x="691467" y="879764"/>
                </a:cubicBezTo>
                <a:cubicBezTo>
                  <a:pt x="640457" y="815529"/>
                  <a:pt x="525842" y="721696"/>
                  <a:pt x="491206" y="690838"/>
                </a:cubicBezTo>
                <a:cubicBezTo>
                  <a:pt x="456570" y="659980"/>
                  <a:pt x="579216" y="757910"/>
                  <a:pt x="483649" y="694616"/>
                </a:cubicBezTo>
                <a:cubicBezTo>
                  <a:pt x="384545" y="633220"/>
                  <a:pt x="279610" y="599524"/>
                  <a:pt x="204040" y="577483"/>
                </a:cubicBezTo>
                <a:cubicBezTo>
                  <a:pt x="128470" y="555442"/>
                  <a:pt x="60456" y="567406"/>
                  <a:pt x="30228" y="562368"/>
                </a:cubicBezTo>
                <a:cubicBezTo>
                  <a:pt x="0" y="557330"/>
                  <a:pt x="13855" y="567406"/>
                  <a:pt x="22671" y="547254"/>
                </a:cubicBezTo>
                <a:cubicBezTo>
                  <a:pt x="31488" y="527102"/>
                  <a:pt x="44082" y="496244"/>
                  <a:pt x="83127" y="441456"/>
                </a:cubicBezTo>
                <a:cubicBezTo>
                  <a:pt x="122172" y="386668"/>
                  <a:pt x="178850" y="284018"/>
                  <a:pt x="256939" y="218524"/>
                </a:cubicBezTo>
                <a:cubicBezTo>
                  <a:pt x="335028" y="153030"/>
                  <a:pt x="437048" y="80608"/>
                  <a:pt x="551663" y="48491"/>
                </a:cubicBezTo>
                <a:cubicBezTo>
                  <a:pt x="666278" y="16374"/>
                  <a:pt x="821197" y="0"/>
                  <a:pt x="944628" y="25820"/>
                </a:cubicBezTo>
                <a:cubicBezTo>
                  <a:pt x="1068059" y="51640"/>
                  <a:pt x="1196529" y="125321"/>
                  <a:pt x="1292251" y="203410"/>
                </a:cubicBezTo>
                <a:cubicBezTo>
                  <a:pt x="1387973" y="281499"/>
                  <a:pt x="1481177" y="442086"/>
                  <a:pt x="1518962" y="494355"/>
                </a:cubicBezTo>
                <a:cubicBezTo>
                  <a:pt x="1556747" y="546624"/>
                  <a:pt x="1541633" y="510099"/>
                  <a:pt x="1518962" y="517026"/>
                </a:cubicBezTo>
                <a:cubicBezTo>
                  <a:pt x="1496291" y="523953"/>
                  <a:pt x="1443391" y="517656"/>
                  <a:pt x="1382935" y="535919"/>
                </a:cubicBezTo>
                <a:cubicBezTo>
                  <a:pt x="1322479" y="554182"/>
                  <a:pt x="1226127" y="584410"/>
                  <a:pt x="1156225" y="626603"/>
                </a:cubicBezTo>
                <a:cubicBezTo>
                  <a:pt x="1086323" y="668796"/>
                  <a:pt x="1023346" y="712249"/>
                  <a:pt x="963520" y="789079"/>
                </a:cubicBezTo>
                <a:cubicBezTo>
                  <a:pt x="903694" y="865909"/>
                  <a:pt x="808601" y="1095967"/>
                  <a:pt x="797266" y="1076246"/>
                </a:cubicBezTo>
                <a:close/>
              </a:path>
            </a:pathLst>
          </a:custGeom>
          <a:gradFill>
            <a:gsLst>
              <a:gs pos="0">
                <a:srgbClr val="E4A302"/>
              </a:gs>
              <a:gs pos="100000">
                <a:srgbClr val="FFDD71"/>
              </a:gs>
            </a:gsLst>
            <a:lin ang="120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2231982">
            <a:off x="4316307" y="2073593"/>
            <a:ext cx="1556747" cy="1095967"/>
          </a:xfrm>
          <a:custGeom>
            <a:avLst/>
            <a:gdLst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698395 w 1556117"/>
              <a:gd name="connsiteY2" fmla="*/ 875985 h 1091990"/>
              <a:gd name="connsiteX3" fmla="*/ 490576 w 1556117"/>
              <a:gd name="connsiteY3" fmla="*/ 690838 h 1091990"/>
              <a:gd name="connsiteX4" fmla="*/ 199631 w 1556117"/>
              <a:gd name="connsiteY4" fmla="*/ 562368 h 1091990"/>
              <a:gd name="connsiteX5" fmla="*/ 29598 w 1556117"/>
              <a:gd name="connsiteY5" fmla="*/ 562368 h 1091990"/>
              <a:gd name="connsiteX6" fmla="*/ 22041 w 1556117"/>
              <a:gd name="connsiteY6" fmla="*/ 547254 h 1091990"/>
              <a:gd name="connsiteX7" fmla="*/ 82497 w 1556117"/>
              <a:gd name="connsiteY7" fmla="*/ 441456 h 1091990"/>
              <a:gd name="connsiteX8" fmla="*/ 256309 w 1556117"/>
              <a:gd name="connsiteY8" fmla="*/ 218524 h 1091990"/>
              <a:gd name="connsiteX9" fmla="*/ 551033 w 1556117"/>
              <a:gd name="connsiteY9" fmla="*/ 48491 h 1091990"/>
              <a:gd name="connsiteX10" fmla="*/ 943998 w 1556117"/>
              <a:gd name="connsiteY10" fmla="*/ 25820 h 1091990"/>
              <a:gd name="connsiteX11" fmla="*/ 1291621 w 1556117"/>
              <a:gd name="connsiteY11" fmla="*/ 203410 h 1091990"/>
              <a:gd name="connsiteX12" fmla="*/ 1518332 w 1556117"/>
              <a:gd name="connsiteY12" fmla="*/ 494355 h 1091990"/>
              <a:gd name="connsiteX13" fmla="*/ 1518332 w 1556117"/>
              <a:gd name="connsiteY13" fmla="*/ 517026 h 1091990"/>
              <a:gd name="connsiteX14" fmla="*/ 1382305 w 1556117"/>
              <a:gd name="connsiteY14" fmla="*/ 535919 h 1091990"/>
              <a:gd name="connsiteX15" fmla="*/ 1155595 w 1556117"/>
              <a:gd name="connsiteY15" fmla="*/ 626603 h 1091990"/>
              <a:gd name="connsiteX16" fmla="*/ 962890 w 1556117"/>
              <a:gd name="connsiteY16" fmla="*/ 789079 h 1091990"/>
              <a:gd name="connsiteX17" fmla="*/ 796636 w 1556117"/>
              <a:gd name="connsiteY17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199631 w 1556117"/>
              <a:gd name="connsiteY3" fmla="*/ 562368 h 1091360"/>
              <a:gd name="connsiteX4" fmla="*/ 29598 w 1556117"/>
              <a:gd name="connsiteY4" fmla="*/ 562368 h 1091360"/>
              <a:gd name="connsiteX5" fmla="*/ 22041 w 1556117"/>
              <a:gd name="connsiteY5" fmla="*/ 547254 h 1091360"/>
              <a:gd name="connsiteX6" fmla="*/ 82497 w 1556117"/>
              <a:gd name="connsiteY6" fmla="*/ 441456 h 1091360"/>
              <a:gd name="connsiteX7" fmla="*/ 256309 w 1556117"/>
              <a:gd name="connsiteY7" fmla="*/ 218524 h 1091360"/>
              <a:gd name="connsiteX8" fmla="*/ 551033 w 1556117"/>
              <a:gd name="connsiteY8" fmla="*/ 48491 h 1091360"/>
              <a:gd name="connsiteX9" fmla="*/ 943998 w 1556117"/>
              <a:gd name="connsiteY9" fmla="*/ 25820 h 1091360"/>
              <a:gd name="connsiteX10" fmla="*/ 1291621 w 1556117"/>
              <a:gd name="connsiteY10" fmla="*/ 203410 h 1091360"/>
              <a:gd name="connsiteX11" fmla="*/ 1518332 w 1556117"/>
              <a:gd name="connsiteY11" fmla="*/ 494355 h 1091360"/>
              <a:gd name="connsiteX12" fmla="*/ 1518332 w 1556117"/>
              <a:gd name="connsiteY12" fmla="*/ 517026 h 1091360"/>
              <a:gd name="connsiteX13" fmla="*/ 1382305 w 1556117"/>
              <a:gd name="connsiteY13" fmla="*/ 535919 h 1091360"/>
              <a:gd name="connsiteX14" fmla="*/ 1155595 w 1556117"/>
              <a:gd name="connsiteY14" fmla="*/ 626603 h 1091360"/>
              <a:gd name="connsiteX15" fmla="*/ 962890 w 1556117"/>
              <a:gd name="connsiteY15" fmla="*/ 789079 h 1091360"/>
              <a:gd name="connsiteX16" fmla="*/ 796636 w 1556117"/>
              <a:gd name="connsiteY16" fmla="*/ 1076246 h 109136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483019 w 1556117"/>
              <a:gd name="connsiteY3" fmla="*/ 694616 h 1091360"/>
              <a:gd name="connsiteX4" fmla="*/ 199631 w 1556117"/>
              <a:gd name="connsiteY4" fmla="*/ 562368 h 1091360"/>
              <a:gd name="connsiteX5" fmla="*/ 29598 w 1556117"/>
              <a:gd name="connsiteY5" fmla="*/ 562368 h 1091360"/>
              <a:gd name="connsiteX6" fmla="*/ 22041 w 1556117"/>
              <a:gd name="connsiteY6" fmla="*/ 547254 h 1091360"/>
              <a:gd name="connsiteX7" fmla="*/ 82497 w 1556117"/>
              <a:gd name="connsiteY7" fmla="*/ 441456 h 1091360"/>
              <a:gd name="connsiteX8" fmla="*/ 256309 w 1556117"/>
              <a:gd name="connsiteY8" fmla="*/ 218524 h 1091360"/>
              <a:gd name="connsiteX9" fmla="*/ 551033 w 1556117"/>
              <a:gd name="connsiteY9" fmla="*/ 48491 h 1091360"/>
              <a:gd name="connsiteX10" fmla="*/ 943998 w 1556117"/>
              <a:gd name="connsiteY10" fmla="*/ 25820 h 1091360"/>
              <a:gd name="connsiteX11" fmla="*/ 1291621 w 1556117"/>
              <a:gd name="connsiteY11" fmla="*/ 203410 h 1091360"/>
              <a:gd name="connsiteX12" fmla="*/ 1518332 w 1556117"/>
              <a:gd name="connsiteY12" fmla="*/ 494355 h 1091360"/>
              <a:gd name="connsiteX13" fmla="*/ 1518332 w 1556117"/>
              <a:gd name="connsiteY13" fmla="*/ 517026 h 1091360"/>
              <a:gd name="connsiteX14" fmla="*/ 1382305 w 1556117"/>
              <a:gd name="connsiteY14" fmla="*/ 535919 h 1091360"/>
              <a:gd name="connsiteX15" fmla="*/ 1155595 w 1556117"/>
              <a:gd name="connsiteY15" fmla="*/ 626603 h 1091360"/>
              <a:gd name="connsiteX16" fmla="*/ 962890 w 1556117"/>
              <a:gd name="connsiteY16" fmla="*/ 789079 h 1091360"/>
              <a:gd name="connsiteX17" fmla="*/ 796636 w 155611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76246"/>
              <a:gd name="connsiteX1" fmla="*/ 691467 w 1556747"/>
              <a:gd name="connsiteY1" fmla="*/ 879764 h 1076246"/>
              <a:gd name="connsiteX2" fmla="*/ 491206 w 1556747"/>
              <a:gd name="connsiteY2" fmla="*/ 690838 h 1076246"/>
              <a:gd name="connsiteX3" fmla="*/ 483649 w 1556747"/>
              <a:gd name="connsiteY3" fmla="*/ 694616 h 1076246"/>
              <a:gd name="connsiteX4" fmla="*/ 204040 w 1556747"/>
              <a:gd name="connsiteY4" fmla="*/ 577483 h 1076246"/>
              <a:gd name="connsiteX5" fmla="*/ 30228 w 1556747"/>
              <a:gd name="connsiteY5" fmla="*/ 562368 h 1076246"/>
              <a:gd name="connsiteX6" fmla="*/ 22671 w 1556747"/>
              <a:gd name="connsiteY6" fmla="*/ 547254 h 1076246"/>
              <a:gd name="connsiteX7" fmla="*/ 83127 w 1556747"/>
              <a:gd name="connsiteY7" fmla="*/ 441456 h 1076246"/>
              <a:gd name="connsiteX8" fmla="*/ 256939 w 1556747"/>
              <a:gd name="connsiteY8" fmla="*/ 218524 h 1076246"/>
              <a:gd name="connsiteX9" fmla="*/ 551663 w 1556747"/>
              <a:gd name="connsiteY9" fmla="*/ 48491 h 1076246"/>
              <a:gd name="connsiteX10" fmla="*/ 944628 w 1556747"/>
              <a:gd name="connsiteY10" fmla="*/ 25820 h 1076246"/>
              <a:gd name="connsiteX11" fmla="*/ 1292251 w 1556747"/>
              <a:gd name="connsiteY11" fmla="*/ 203410 h 1076246"/>
              <a:gd name="connsiteX12" fmla="*/ 1518962 w 1556747"/>
              <a:gd name="connsiteY12" fmla="*/ 494355 h 1076246"/>
              <a:gd name="connsiteX13" fmla="*/ 1518962 w 1556747"/>
              <a:gd name="connsiteY13" fmla="*/ 517026 h 1076246"/>
              <a:gd name="connsiteX14" fmla="*/ 1382935 w 1556747"/>
              <a:gd name="connsiteY14" fmla="*/ 535919 h 1076246"/>
              <a:gd name="connsiteX15" fmla="*/ 1156225 w 1556747"/>
              <a:gd name="connsiteY15" fmla="*/ 626603 h 1076246"/>
              <a:gd name="connsiteX16" fmla="*/ 963520 w 1556747"/>
              <a:gd name="connsiteY16" fmla="*/ 789079 h 1076246"/>
              <a:gd name="connsiteX17" fmla="*/ 797266 w 1556747"/>
              <a:gd name="connsiteY17" fmla="*/ 1076246 h 1076246"/>
              <a:gd name="connsiteX0" fmla="*/ 797266 w 1556747"/>
              <a:gd name="connsiteY0" fmla="*/ 1076246 h 1095967"/>
              <a:gd name="connsiteX1" fmla="*/ 691467 w 1556747"/>
              <a:gd name="connsiteY1" fmla="*/ 879764 h 1095967"/>
              <a:gd name="connsiteX2" fmla="*/ 491206 w 1556747"/>
              <a:gd name="connsiteY2" fmla="*/ 690838 h 1095967"/>
              <a:gd name="connsiteX3" fmla="*/ 483649 w 1556747"/>
              <a:gd name="connsiteY3" fmla="*/ 694616 h 1095967"/>
              <a:gd name="connsiteX4" fmla="*/ 204040 w 1556747"/>
              <a:gd name="connsiteY4" fmla="*/ 577483 h 1095967"/>
              <a:gd name="connsiteX5" fmla="*/ 30228 w 1556747"/>
              <a:gd name="connsiteY5" fmla="*/ 562368 h 1095967"/>
              <a:gd name="connsiteX6" fmla="*/ 22671 w 1556747"/>
              <a:gd name="connsiteY6" fmla="*/ 547254 h 1095967"/>
              <a:gd name="connsiteX7" fmla="*/ 83127 w 1556747"/>
              <a:gd name="connsiteY7" fmla="*/ 441456 h 1095967"/>
              <a:gd name="connsiteX8" fmla="*/ 256939 w 1556747"/>
              <a:gd name="connsiteY8" fmla="*/ 218524 h 1095967"/>
              <a:gd name="connsiteX9" fmla="*/ 551663 w 1556747"/>
              <a:gd name="connsiteY9" fmla="*/ 48491 h 1095967"/>
              <a:gd name="connsiteX10" fmla="*/ 944628 w 1556747"/>
              <a:gd name="connsiteY10" fmla="*/ 25820 h 1095967"/>
              <a:gd name="connsiteX11" fmla="*/ 1292251 w 1556747"/>
              <a:gd name="connsiteY11" fmla="*/ 203410 h 1095967"/>
              <a:gd name="connsiteX12" fmla="*/ 1518962 w 1556747"/>
              <a:gd name="connsiteY12" fmla="*/ 494355 h 1095967"/>
              <a:gd name="connsiteX13" fmla="*/ 1518962 w 1556747"/>
              <a:gd name="connsiteY13" fmla="*/ 517026 h 1095967"/>
              <a:gd name="connsiteX14" fmla="*/ 1382935 w 1556747"/>
              <a:gd name="connsiteY14" fmla="*/ 535919 h 1095967"/>
              <a:gd name="connsiteX15" fmla="*/ 1156225 w 1556747"/>
              <a:gd name="connsiteY15" fmla="*/ 626603 h 1095967"/>
              <a:gd name="connsiteX16" fmla="*/ 963520 w 1556747"/>
              <a:gd name="connsiteY16" fmla="*/ 789079 h 1095967"/>
              <a:gd name="connsiteX17" fmla="*/ 797266 w 1556747"/>
              <a:gd name="connsiteY17" fmla="*/ 1076246 h 109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56747" h="1095967">
                <a:moveTo>
                  <a:pt x="797266" y="1076246"/>
                </a:moveTo>
                <a:cubicBezTo>
                  <a:pt x="785577" y="1073649"/>
                  <a:pt x="742477" y="943999"/>
                  <a:pt x="691467" y="879764"/>
                </a:cubicBezTo>
                <a:cubicBezTo>
                  <a:pt x="640457" y="815529"/>
                  <a:pt x="525842" y="721696"/>
                  <a:pt x="491206" y="690838"/>
                </a:cubicBezTo>
                <a:cubicBezTo>
                  <a:pt x="456570" y="659980"/>
                  <a:pt x="579216" y="757910"/>
                  <a:pt x="483649" y="694616"/>
                </a:cubicBezTo>
                <a:cubicBezTo>
                  <a:pt x="384545" y="633220"/>
                  <a:pt x="279610" y="599524"/>
                  <a:pt x="204040" y="577483"/>
                </a:cubicBezTo>
                <a:cubicBezTo>
                  <a:pt x="128470" y="555442"/>
                  <a:pt x="60456" y="567406"/>
                  <a:pt x="30228" y="562368"/>
                </a:cubicBezTo>
                <a:cubicBezTo>
                  <a:pt x="0" y="557330"/>
                  <a:pt x="13855" y="567406"/>
                  <a:pt x="22671" y="547254"/>
                </a:cubicBezTo>
                <a:cubicBezTo>
                  <a:pt x="31488" y="527102"/>
                  <a:pt x="44082" y="496244"/>
                  <a:pt x="83127" y="441456"/>
                </a:cubicBezTo>
                <a:cubicBezTo>
                  <a:pt x="122172" y="386668"/>
                  <a:pt x="178850" y="284018"/>
                  <a:pt x="256939" y="218524"/>
                </a:cubicBezTo>
                <a:cubicBezTo>
                  <a:pt x="335028" y="153030"/>
                  <a:pt x="437048" y="80608"/>
                  <a:pt x="551663" y="48491"/>
                </a:cubicBezTo>
                <a:cubicBezTo>
                  <a:pt x="666278" y="16374"/>
                  <a:pt x="821197" y="0"/>
                  <a:pt x="944628" y="25820"/>
                </a:cubicBezTo>
                <a:cubicBezTo>
                  <a:pt x="1068059" y="51640"/>
                  <a:pt x="1196529" y="125321"/>
                  <a:pt x="1292251" y="203410"/>
                </a:cubicBezTo>
                <a:cubicBezTo>
                  <a:pt x="1387973" y="281499"/>
                  <a:pt x="1481177" y="442086"/>
                  <a:pt x="1518962" y="494355"/>
                </a:cubicBezTo>
                <a:cubicBezTo>
                  <a:pt x="1556747" y="546624"/>
                  <a:pt x="1541633" y="510099"/>
                  <a:pt x="1518962" y="517026"/>
                </a:cubicBezTo>
                <a:cubicBezTo>
                  <a:pt x="1496291" y="523953"/>
                  <a:pt x="1443391" y="517656"/>
                  <a:pt x="1382935" y="535919"/>
                </a:cubicBezTo>
                <a:cubicBezTo>
                  <a:pt x="1322479" y="554182"/>
                  <a:pt x="1226127" y="584410"/>
                  <a:pt x="1156225" y="626603"/>
                </a:cubicBezTo>
                <a:cubicBezTo>
                  <a:pt x="1086323" y="668796"/>
                  <a:pt x="1023346" y="712249"/>
                  <a:pt x="963520" y="789079"/>
                </a:cubicBezTo>
                <a:cubicBezTo>
                  <a:pt x="903694" y="865909"/>
                  <a:pt x="808601" y="1095967"/>
                  <a:pt x="797266" y="1076246"/>
                </a:cubicBezTo>
                <a:close/>
              </a:path>
            </a:pathLst>
          </a:custGeom>
          <a:gradFill>
            <a:gsLst>
              <a:gs pos="0">
                <a:srgbClr val="238B07"/>
              </a:gs>
              <a:gs pos="100000">
                <a:srgbClr val="92D050"/>
              </a:gs>
            </a:gsLst>
            <a:lin ang="0" scaled="0"/>
          </a:gradFill>
          <a:ln>
            <a:solidFill>
              <a:srgbClr val="54A4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6572516">
            <a:off x="4713283" y="3297787"/>
            <a:ext cx="1556747" cy="1095967"/>
          </a:xfrm>
          <a:custGeom>
            <a:avLst/>
            <a:gdLst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698395 w 1556117"/>
              <a:gd name="connsiteY2" fmla="*/ 875985 h 1091990"/>
              <a:gd name="connsiteX3" fmla="*/ 490576 w 1556117"/>
              <a:gd name="connsiteY3" fmla="*/ 690838 h 1091990"/>
              <a:gd name="connsiteX4" fmla="*/ 199631 w 1556117"/>
              <a:gd name="connsiteY4" fmla="*/ 562368 h 1091990"/>
              <a:gd name="connsiteX5" fmla="*/ 29598 w 1556117"/>
              <a:gd name="connsiteY5" fmla="*/ 562368 h 1091990"/>
              <a:gd name="connsiteX6" fmla="*/ 22041 w 1556117"/>
              <a:gd name="connsiteY6" fmla="*/ 547254 h 1091990"/>
              <a:gd name="connsiteX7" fmla="*/ 82497 w 1556117"/>
              <a:gd name="connsiteY7" fmla="*/ 441456 h 1091990"/>
              <a:gd name="connsiteX8" fmla="*/ 256309 w 1556117"/>
              <a:gd name="connsiteY8" fmla="*/ 218524 h 1091990"/>
              <a:gd name="connsiteX9" fmla="*/ 551033 w 1556117"/>
              <a:gd name="connsiteY9" fmla="*/ 48491 h 1091990"/>
              <a:gd name="connsiteX10" fmla="*/ 943998 w 1556117"/>
              <a:gd name="connsiteY10" fmla="*/ 25820 h 1091990"/>
              <a:gd name="connsiteX11" fmla="*/ 1291621 w 1556117"/>
              <a:gd name="connsiteY11" fmla="*/ 203410 h 1091990"/>
              <a:gd name="connsiteX12" fmla="*/ 1518332 w 1556117"/>
              <a:gd name="connsiteY12" fmla="*/ 494355 h 1091990"/>
              <a:gd name="connsiteX13" fmla="*/ 1518332 w 1556117"/>
              <a:gd name="connsiteY13" fmla="*/ 517026 h 1091990"/>
              <a:gd name="connsiteX14" fmla="*/ 1382305 w 1556117"/>
              <a:gd name="connsiteY14" fmla="*/ 535919 h 1091990"/>
              <a:gd name="connsiteX15" fmla="*/ 1155595 w 1556117"/>
              <a:gd name="connsiteY15" fmla="*/ 626603 h 1091990"/>
              <a:gd name="connsiteX16" fmla="*/ 962890 w 1556117"/>
              <a:gd name="connsiteY16" fmla="*/ 789079 h 1091990"/>
              <a:gd name="connsiteX17" fmla="*/ 796636 w 1556117"/>
              <a:gd name="connsiteY17" fmla="*/ 1076246 h 1091990"/>
              <a:gd name="connsiteX0" fmla="*/ 796636 w 1556117"/>
              <a:gd name="connsiteY0" fmla="*/ 1076246 h 1091990"/>
              <a:gd name="connsiteX1" fmla="*/ 702173 w 1556117"/>
              <a:gd name="connsiteY1" fmla="*/ 883542 h 1091990"/>
              <a:gd name="connsiteX2" fmla="*/ 490576 w 1556117"/>
              <a:gd name="connsiteY2" fmla="*/ 690838 h 1091990"/>
              <a:gd name="connsiteX3" fmla="*/ 199631 w 1556117"/>
              <a:gd name="connsiteY3" fmla="*/ 562368 h 1091990"/>
              <a:gd name="connsiteX4" fmla="*/ 29598 w 1556117"/>
              <a:gd name="connsiteY4" fmla="*/ 562368 h 1091990"/>
              <a:gd name="connsiteX5" fmla="*/ 22041 w 1556117"/>
              <a:gd name="connsiteY5" fmla="*/ 547254 h 1091990"/>
              <a:gd name="connsiteX6" fmla="*/ 82497 w 1556117"/>
              <a:gd name="connsiteY6" fmla="*/ 441456 h 1091990"/>
              <a:gd name="connsiteX7" fmla="*/ 256309 w 1556117"/>
              <a:gd name="connsiteY7" fmla="*/ 218524 h 1091990"/>
              <a:gd name="connsiteX8" fmla="*/ 551033 w 1556117"/>
              <a:gd name="connsiteY8" fmla="*/ 48491 h 1091990"/>
              <a:gd name="connsiteX9" fmla="*/ 943998 w 1556117"/>
              <a:gd name="connsiteY9" fmla="*/ 25820 h 1091990"/>
              <a:gd name="connsiteX10" fmla="*/ 1291621 w 1556117"/>
              <a:gd name="connsiteY10" fmla="*/ 203410 h 1091990"/>
              <a:gd name="connsiteX11" fmla="*/ 1518332 w 1556117"/>
              <a:gd name="connsiteY11" fmla="*/ 494355 h 1091990"/>
              <a:gd name="connsiteX12" fmla="*/ 1518332 w 1556117"/>
              <a:gd name="connsiteY12" fmla="*/ 517026 h 1091990"/>
              <a:gd name="connsiteX13" fmla="*/ 1382305 w 1556117"/>
              <a:gd name="connsiteY13" fmla="*/ 535919 h 1091990"/>
              <a:gd name="connsiteX14" fmla="*/ 1155595 w 1556117"/>
              <a:gd name="connsiteY14" fmla="*/ 626603 h 1091990"/>
              <a:gd name="connsiteX15" fmla="*/ 962890 w 1556117"/>
              <a:gd name="connsiteY15" fmla="*/ 789079 h 1091990"/>
              <a:gd name="connsiteX16" fmla="*/ 796636 w 1556117"/>
              <a:gd name="connsiteY16" fmla="*/ 1076246 h 109199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199631 w 1556117"/>
              <a:gd name="connsiteY3" fmla="*/ 562368 h 1091360"/>
              <a:gd name="connsiteX4" fmla="*/ 29598 w 1556117"/>
              <a:gd name="connsiteY4" fmla="*/ 562368 h 1091360"/>
              <a:gd name="connsiteX5" fmla="*/ 22041 w 1556117"/>
              <a:gd name="connsiteY5" fmla="*/ 547254 h 1091360"/>
              <a:gd name="connsiteX6" fmla="*/ 82497 w 1556117"/>
              <a:gd name="connsiteY6" fmla="*/ 441456 h 1091360"/>
              <a:gd name="connsiteX7" fmla="*/ 256309 w 1556117"/>
              <a:gd name="connsiteY7" fmla="*/ 218524 h 1091360"/>
              <a:gd name="connsiteX8" fmla="*/ 551033 w 1556117"/>
              <a:gd name="connsiteY8" fmla="*/ 48491 h 1091360"/>
              <a:gd name="connsiteX9" fmla="*/ 943998 w 1556117"/>
              <a:gd name="connsiteY9" fmla="*/ 25820 h 1091360"/>
              <a:gd name="connsiteX10" fmla="*/ 1291621 w 1556117"/>
              <a:gd name="connsiteY10" fmla="*/ 203410 h 1091360"/>
              <a:gd name="connsiteX11" fmla="*/ 1518332 w 1556117"/>
              <a:gd name="connsiteY11" fmla="*/ 494355 h 1091360"/>
              <a:gd name="connsiteX12" fmla="*/ 1518332 w 1556117"/>
              <a:gd name="connsiteY12" fmla="*/ 517026 h 1091360"/>
              <a:gd name="connsiteX13" fmla="*/ 1382305 w 1556117"/>
              <a:gd name="connsiteY13" fmla="*/ 535919 h 1091360"/>
              <a:gd name="connsiteX14" fmla="*/ 1155595 w 1556117"/>
              <a:gd name="connsiteY14" fmla="*/ 626603 h 1091360"/>
              <a:gd name="connsiteX15" fmla="*/ 962890 w 1556117"/>
              <a:gd name="connsiteY15" fmla="*/ 789079 h 1091360"/>
              <a:gd name="connsiteX16" fmla="*/ 796636 w 1556117"/>
              <a:gd name="connsiteY16" fmla="*/ 1076246 h 1091360"/>
              <a:gd name="connsiteX0" fmla="*/ 796636 w 1556117"/>
              <a:gd name="connsiteY0" fmla="*/ 1076246 h 1091360"/>
              <a:gd name="connsiteX1" fmla="*/ 690837 w 1556117"/>
              <a:gd name="connsiteY1" fmla="*/ 879764 h 1091360"/>
              <a:gd name="connsiteX2" fmla="*/ 490576 w 1556117"/>
              <a:gd name="connsiteY2" fmla="*/ 690838 h 1091360"/>
              <a:gd name="connsiteX3" fmla="*/ 483019 w 1556117"/>
              <a:gd name="connsiteY3" fmla="*/ 694616 h 1091360"/>
              <a:gd name="connsiteX4" fmla="*/ 199631 w 1556117"/>
              <a:gd name="connsiteY4" fmla="*/ 562368 h 1091360"/>
              <a:gd name="connsiteX5" fmla="*/ 29598 w 1556117"/>
              <a:gd name="connsiteY5" fmla="*/ 562368 h 1091360"/>
              <a:gd name="connsiteX6" fmla="*/ 22041 w 1556117"/>
              <a:gd name="connsiteY6" fmla="*/ 547254 h 1091360"/>
              <a:gd name="connsiteX7" fmla="*/ 82497 w 1556117"/>
              <a:gd name="connsiteY7" fmla="*/ 441456 h 1091360"/>
              <a:gd name="connsiteX8" fmla="*/ 256309 w 1556117"/>
              <a:gd name="connsiteY8" fmla="*/ 218524 h 1091360"/>
              <a:gd name="connsiteX9" fmla="*/ 551033 w 1556117"/>
              <a:gd name="connsiteY9" fmla="*/ 48491 h 1091360"/>
              <a:gd name="connsiteX10" fmla="*/ 943998 w 1556117"/>
              <a:gd name="connsiteY10" fmla="*/ 25820 h 1091360"/>
              <a:gd name="connsiteX11" fmla="*/ 1291621 w 1556117"/>
              <a:gd name="connsiteY11" fmla="*/ 203410 h 1091360"/>
              <a:gd name="connsiteX12" fmla="*/ 1518332 w 1556117"/>
              <a:gd name="connsiteY12" fmla="*/ 494355 h 1091360"/>
              <a:gd name="connsiteX13" fmla="*/ 1518332 w 1556117"/>
              <a:gd name="connsiteY13" fmla="*/ 517026 h 1091360"/>
              <a:gd name="connsiteX14" fmla="*/ 1382305 w 1556117"/>
              <a:gd name="connsiteY14" fmla="*/ 535919 h 1091360"/>
              <a:gd name="connsiteX15" fmla="*/ 1155595 w 1556117"/>
              <a:gd name="connsiteY15" fmla="*/ 626603 h 1091360"/>
              <a:gd name="connsiteX16" fmla="*/ 962890 w 1556117"/>
              <a:gd name="connsiteY16" fmla="*/ 789079 h 1091360"/>
              <a:gd name="connsiteX17" fmla="*/ 796636 w 155611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91360"/>
              <a:gd name="connsiteX1" fmla="*/ 691467 w 1556747"/>
              <a:gd name="connsiteY1" fmla="*/ 879764 h 1091360"/>
              <a:gd name="connsiteX2" fmla="*/ 491206 w 1556747"/>
              <a:gd name="connsiteY2" fmla="*/ 690838 h 1091360"/>
              <a:gd name="connsiteX3" fmla="*/ 483649 w 1556747"/>
              <a:gd name="connsiteY3" fmla="*/ 694616 h 1091360"/>
              <a:gd name="connsiteX4" fmla="*/ 204040 w 1556747"/>
              <a:gd name="connsiteY4" fmla="*/ 577483 h 1091360"/>
              <a:gd name="connsiteX5" fmla="*/ 30228 w 1556747"/>
              <a:gd name="connsiteY5" fmla="*/ 562368 h 1091360"/>
              <a:gd name="connsiteX6" fmla="*/ 22671 w 1556747"/>
              <a:gd name="connsiteY6" fmla="*/ 547254 h 1091360"/>
              <a:gd name="connsiteX7" fmla="*/ 83127 w 1556747"/>
              <a:gd name="connsiteY7" fmla="*/ 441456 h 1091360"/>
              <a:gd name="connsiteX8" fmla="*/ 256939 w 1556747"/>
              <a:gd name="connsiteY8" fmla="*/ 218524 h 1091360"/>
              <a:gd name="connsiteX9" fmla="*/ 551663 w 1556747"/>
              <a:gd name="connsiteY9" fmla="*/ 48491 h 1091360"/>
              <a:gd name="connsiteX10" fmla="*/ 944628 w 1556747"/>
              <a:gd name="connsiteY10" fmla="*/ 25820 h 1091360"/>
              <a:gd name="connsiteX11" fmla="*/ 1292251 w 1556747"/>
              <a:gd name="connsiteY11" fmla="*/ 203410 h 1091360"/>
              <a:gd name="connsiteX12" fmla="*/ 1518962 w 1556747"/>
              <a:gd name="connsiteY12" fmla="*/ 494355 h 1091360"/>
              <a:gd name="connsiteX13" fmla="*/ 1518962 w 1556747"/>
              <a:gd name="connsiteY13" fmla="*/ 517026 h 1091360"/>
              <a:gd name="connsiteX14" fmla="*/ 1382935 w 1556747"/>
              <a:gd name="connsiteY14" fmla="*/ 535919 h 1091360"/>
              <a:gd name="connsiteX15" fmla="*/ 1156225 w 1556747"/>
              <a:gd name="connsiteY15" fmla="*/ 626603 h 1091360"/>
              <a:gd name="connsiteX16" fmla="*/ 963520 w 1556747"/>
              <a:gd name="connsiteY16" fmla="*/ 789079 h 1091360"/>
              <a:gd name="connsiteX17" fmla="*/ 797266 w 1556747"/>
              <a:gd name="connsiteY17" fmla="*/ 1076246 h 1091360"/>
              <a:gd name="connsiteX0" fmla="*/ 797266 w 1556747"/>
              <a:gd name="connsiteY0" fmla="*/ 1076246 h 1076246"/>
              <a:gd name="connsiteX1" fmla="*/ 691467 w 1556747"/>
              <a:gd name="connsiteY1" fmla="*/ 879764 h 1076246"/>
              <a:gd name="connsiteX2" fmla="*/ 491206 w 1556747"/>
              <a:gd name="connsiteY2" fmla="*/ 690838 h 1076246"/>
              <a:gd name="connsiteX3" fmla="*/ 483649 w 1556747"/>
              <a:gd name="connsiteY3" fmla="*/ 694616 h 1076246"/>
              <a:gd name="connsiteX4" fmla="*/ 204040 w 1556747"/>
              <a:gd name="connsiteY4" fmla="*/ 577483 h 1076246"/>
              <a:gd name="connsiteX5" fmla="*/ 30228 w 1556747"/>
              <a:gd name="connsiteY5" fmla="*/ 562368 h 1076246"/>
              <a:gd name="connsiteX6" fmla="*/ 22671 w 1556747"/>
              <a:gd name="connsiteY6" fmla="*/ 547254 h 1076246"/>
              <a:gd name="connsiteX7" fmla="*/ 83127 w 1556747"/>
              <a:gd name="connsiteY7" fmla="*/ 441456 h 1076246"/>
              <a:gd name="connsiteX8" fmla="*/ 256939 w 1556747"/>
              <a:gd name="connsiteY8" fmla="*/ 218524 h 1076246"/>
              <a:gd name="connsiteX9" fmla="*/ 551663 w 1556747"/>
              <a:gd name="connsiteY9" fmla="*/ 48491 h 1076246"/>
              <a:gd name="connsiteX10" fmla="*/ 944628 w 1556747"/>
              <a:gd name="connsiteY10" fmla="*/ 25820 h 1076246"/>
              <a:gd name="connsiteX11" fmla="*/ 1292251 w 1556747"/>
              <a:gd name="connsiteY11" fmla="*/ 203410 h 1076246"/>
              <a:gd name="connsiteX12" fmla="*/ 1518962 w 1556747"/>
              <a:gd name="connsiteY12" fmla="*/ 494355 h 1076246"/>
              <a:gd name="connsiteX13" fmla="*/ 1518962 w 1556747"/>
              <a:gd name="connsiteY13" fmla="*/ 517026 h 1076246"/>
              <a:gd name="connsiteX14" fmla="*/ 1382935 w 1556747"/>
              <a:gd name="connsiteY14" fmla="*/ 535919 h 1076246"/>
              <a:gd name="connsiteX15" fmla="*/ 1156225 w 1556747"/>
              <a:gd name="connsiteY15" fmla="*/ 626603 h 1076246"/>
              <a:gd name="connsiteX16" fmla="*/ 963520 w 1556747"/>
              <a:gd name="connsiteY16" fmla="*/ 789079 h 1076246"/>
              <a:gd name="connsiteX17" fmla="*/ 797266 w 1556747"/>
              <a:gd name="connsiteY17" fmla="*/ 1076246 h 1076246"/>
              <a:gd name="connsiteX0" fmla="*/ 797266 w 1556747"/>
              <a:gd name="connsiteY0" fmla="*/ 1076246 h 1095967"/>
              <a:gd name="connsiteX1" fmla="*/ 691467 w 1556747"/>
              <a:gd name="connsiteY1" fmla="*/ 879764 h 1095967"/>
              <a:gd name="connsiteX2" fmla="*/ 491206 w 1556747"/>
              <a:gd name="connsiteY2" fmla="*/ 690838 h 1095967"/>
              <a:gd name="connsiteX3" fmla="*/ 483649 w 1556747"/>
              <a:gd name="connsiteY3" fmla="*/ 694616 h 1095967"/>
              <a:gd name="connsiteX4" fmla="*/ 204040 w 1556747"/>
              <a:gd name="connsiteY4" fmla="*/ 577483 h 1095967"/>
              <a:gd name="connsiteX5" fmla="*/ 30228 w 1556747"/>
              <a:gd name="connsiteY5" fmla="*/ 562368 h 1095967"/>
              <a:gd name="connsiteX6" fmla="*/ 22671 w 1556747"/>
              <a:gd name="connsiteY6" fmla="*/ 547254 h 1095967"/>
              <a:gd name="connsiteX7" fmla="*/ 83127 w 1556747"/>
              <a:gd name="connsiteY7" fmla="*/ 441456 h 1095967"/>
              <a:gd name="connsiteX8" fmla="*/ 256939 w 1556747"/>
              <a:gd name="connsiteY8" fmla="*/ 218524 h 1095967"/>
              <a:gd name="connsiteX9" fmla="*/ 551663 w 1556747"/>
              <a:gd name="connsiteY9" fmla="*/ 48491 h 1095967"/>
              <a:gd name="connsiteX10" fmla="*/ 944628 w 1556747"/>
              <a:gd name="connsiteY10" fmla="*/ 25820 h 1095967"/>
              <a:gd name="connsiteX11" fmla="*/ 1292251 w 1556747"/>
              <a:gd name="connsiteY11" fmla="*/ 203410 h 1095967"/>
              <a:gd name="connsiteX12" fmla="*/ 1518962 w 1556747"/>
              <a:gd name="connsiteY12" fmla="*/ 494355 h 1095967"/>
              <a:gd name="connsiteX13" fmla="*/ 1518962 w 1556747"/>
              <a:gd name="connsiteY13" fmla="*/ 517026 h 1095967"/>
              <a:gd name="connsiteX14" fmla="*/ 1382935 w 1556747"/>
              <a:gd name="connsiteY14" fmla="*/ 535919 h 1095967"/>
              <a:gd name="connsiteX15" fmla="*/ 1156225 w 1556747"/>
              <a:gd name="connsiteY15" fmla="*/ 626603 h 1095967"/>
              <a:gd name="connsiteX16" fmla="*/ 963520 w 1556747"/>
              <a:gd name="connsiteY16" fmla="*/ 789079 h 1095967"/>
              <a:gd name="connsiteX17" fmla="*/ 797266 w 1556747"/>
              <a:gd name="connsiteY17" fmla="*/ 1076246 h 1095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56747" h="1095967">
                <a:moveTo>
                  <a:pt x="797266" y="1076246"/>
                </a:moveTo>
                <a:cubicBezTo>
                  <a:pt x="785577" y="1073649"/>
                  <a:pt x="742477" y="943999"/>
                  <a:pt x="691467" y="879764"/>
                </a:cubicBezTo>
                <a:cubicBezTo>
                  <a:pt x="640457" y="815529"/>
                  <a:pt x="525842" y="721696"/>
                  <a:pt x="491206" y="690838"/>
                </a:cubicBezTo>
                <a:cubicBezTo>
                  <a:pt x="456570" y="659980"/>
                  <a:pt x="579216" y="757910"/>
                  <a:pt x="483649" y="694616"/>
                </a:cubicBezTo>
                <a:cubicBezTo>
                  <a:pt x="384545" y="633220"/>
                  <a:pt x="279610" y="599524"/>
                  <a:pt x="204040" y="577483"/>
                </a:cubicBezTo>
                <a:cubicBezTo>
                  <a:pt x="128470" y="555442"/>
                  <a:pt x="60456" y="567406"/>
                  <a:pt x="30228" y="562368"/>
                </a:cubicBezTo>
                <a:cubicBezTo>
                  <a:pt x="0" y="557330"/>
                  <a:pt x="13855" y="567406"/>
                  <a:pt x="22671" y="547254"/>
                </a:cubicBezTo>
                <a:cubicBezTo>
                  <a:pt x="31488" y="527102"/>
                  <a:pt x="44082" y="496244"/>
                  <a:pt x="83127" y="441456"/>
                </a:cubicBezTo>
                <a:cubicBezTo>
                  <a:pt x="122172" y="386668"/>
                  <a:pt x="178850" y="284018"/>
                  <a:pt x="256939" y="218524"/>
                </a:cubicBezTo>
                <a:cubicBezTo>
                  <a:pt x="335028" y="153030"/>
                  <a:pt x="437048" y="80608"/>
                  <a:pt x="551663" y="48491"/>
                </a:cubicBezTo>
                <a:cubicBezTo>
                  <a:pt x="666278" y="16374"/>
                  <a:pt x="821197" y="0"/>
                  <a:pt x="944628" y="25820"/>
                </a:cubicBezTo>
                <a:cubicBezTo>
                  <a:pt x="1068059" y="51640"/>
                  <a:pt x="1196529" y="125321"/>
                  <a:pt x="1292251" y="203410"/>
                </a:cubicBezTo>
                <a:cubicBezTo>
                  <a:pt x="1387973" y="281499"/>
                  <a:pt x="1481177" y="442086"/>
                  <a:pt x="1518962" y="494355"/>
                </a:cubicBezTo>
                <a:cubicBezTo>
                  <a:pt x="1556747" y="546624"/>
                  <a:pt x="1541633" y="510099"/>
                  <a:pt x="1518962" y="517026"/>
                </a:cubicBezTo>
                <a:cubicBezTo>
                  <a:pt x="1496291" y="523953"/>
                  <a:pt x="1443391" y="517656"/>
                  <a:pt x="1382935" y="535919"/>
                </a:cubicBezTo>
                <a:cubicBezTo>
                  <a:pt x="1322479" y="554182"/>
                  <a:pt x="1226127" y="584410"/>
                  <a:pt x="1156225" y="626603"/>
                </a:cubicBezTo>
                <a:cubicBezTo>
                  <a:pt x="1086323" y="668796"/>
                  <a:pt x="1023346" y="712249"/>
                  <a:pt x="963520" y="789079"/>
                </a:cubicBezTo>
                <a:cubicBezTo>
                  <a:pt x="903694" y="865909"/>
                  <a:pt x="808601" y="1095967"/>
                  <a:pt x="797266" y="1076246"/>
                </a:cubicBezTo>
                <a:close/>
              </a:path>
            </a:pathLst>
          </a:custGeom>
          <a:gradFill>
            <a:gsLst>
              <a:gs pos="0">
                <a:srgbClr val="DD5A09"/>
              </a:gs>
              <a:gs pos="100000">
                <a:srgbClr val="FFC000"/>
              </a:gs>
            </a:gsLst>
            <a:lin ang="6000000" scaled="0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929058" y="2952380"/>
            <a:ext cx="1071570" cy="1071570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88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1857356" y="4786322"/>
            <a:ext cx="2460595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42910" y="3857628"/>
            <a:ext cx="2460595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5786446" y="3857628"/>
            <a:ext cx="2460595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5429256" y="2428868"/>
            <a:ext cx="2460595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071538" y="2428868"/>
            <a:ext cx="2460595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083657" y="3199574"/>
            <a:ext cx="7740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********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00760" y="1928802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********************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86578" y="3429000"/>
            <a:ext cx="231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*******************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00232" y="4357694"/>
            <a:ext cx="2204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******************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85786" y="3429000"/>
            <a:ext cx="1980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****************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14414" y="2000240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***************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929058" y="2000240"/>
            <a:ext cx="4929222" cy="3786214"/>
          </a:xfrm>
          <a:prstGeom prst="rect">
            <a:avLst/>
          </a:prstGeom>
          <a:solidFill>
            <a:srgbClr val="3891A7">
              <a:alpha val="30196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弧形箭头 10"/>
          <p:cNvSpPr/>
          <p:nvPr/>
        </p:nvSpPr>
        <p:spPr>
          <a:xfrm rot="20117901" flipV="1">
            <a:off x="2608867" y="3476973"/>
            <a:ext cx="649576" cy="2704797"/>
          </a:xfrm>
          <a:prstGeom prst="curvedRightArrow">
            <a:avLst>
              <a:gd name="adj1" fmla="val 50000"/>
              <a:gd name="adj2" fmla="val 50000"/>
              <a:gd name="adj3" fmla="val 2500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892381" y="2715613"/>
            <a:ext cx="1594414" cy="17715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心形 3"/>
          <p:cNvSpPr/>
          <p:nvPr/>
        </p:nvSpPr>
        <p:spPr>
          <a:xfrm rot="2289515">
            <a:off x="2156126" y="1857364"/>
            <a:ext cx="1889675" cy="1889675"/>
          </a:xfrm>
          <a:prstGeom prst="hear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心形 4"/>
          <p:cNvSpPr/>
          <p:nvPr/>
        </p:nvSpPr>
        <p:spPr>
          <a:xfrm rot="2289515" flipV="1">
            <a:off x="915638" y="3436089"/>
            <a:ext cx="1889675" cy="1889675"/>
          </a:xfrm>
          <a:prstGeom prst="hear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心形 5"/>
          <p:cNvSpPr/>
          <p:nvPr/>
        </p:nvSpPr>
        <p:spPr>
          <a:xfrm rot="18489515">
            <a:off x="653654" y="1953513"/>
            <a:ext cx="1889675" cy="1889675"/>
          </a:xfrm>
          <a:prstGeom prst="hear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心形 6"/>
          <p:cNvSpPr/>
          <p:nvPr/>
        </p:nvSpPr>
        <p:spPr>
          <a:xfrm rot="7689515">
            <a:off x="2371678" y="3303454"/>
            <a:ext cx="1889675" cy="1889675"/>
          </a:xfrm>
          <a:prstGeom prst="hear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泪滴形 7"/>
          <p:cNvSpPr/>
          <p:nvPr/>
        </p:nvSpPr>
        <p:spPr>
          <a:xfrm rot="18574787">
            <a:off x="571472" y="4819740"/>
            <a:ext cx="472419" cy="472419"/>
          </a:xfrm>
          <a:prstGeom prst="teardrop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椭圆 10"/>
          <p:cNvSpPr>
            <a:spLocks noChangeArrowheads="1"/>
          </p:cNvSpPr>
          <p:nvPr/>
        </p:nvSpPr>
        <p:spPr bwMode="auto">
          <a:xfrm>
            <a:off x="1788553" y="5415226"/>
            <a:ext cx="5222980" cy="1085608"/>
          </a:xfrm>
          <a:prstGeom prst="ellipse">
            <a:avLst/>
          </a:prstGeom>
          <a:gradFill rotWithShape="1">
            <a:gsLst>
              <a:gs pos="0">
                <a:schemeClr val="tx1">
                  <a:lumMod val="50000"/>
                  <a:lumOff val="50000"/>
                  <a:alpha val="61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zh-CN" altLang="zh-CN" kern="0">
              <a:solidFill>
                <a:sysClr val="windowText" lastClr="000000"/>
              </a:solidFill>
              <a:latin typeface="Arial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934919" y="1557574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68426"/>
              </a:gs>
            </a:gsLst>
            <a:lin ang="5400000" scaled="0"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2636809">
            <a:off x="4667534" y="1841451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8963191" flipH="1">
            <a:off x="3181152" y="1877878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8963191" flipV="1">
            <a:off x="4656804" y="3330083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F85276">
                  <a:shade val="30000"/>
                  <a:satMod val="115000"/>
                </a:srgbClr>
              </a:gs>
              <a:gs pos="50000">
                <a:srgbClr val="F85276">
                  <a:shade val="67500"/>
                  <a:satMod val="115000"/>
                </a:srgbClr>
              </a:gs>
              <a:gs pos="100000">
                <a:srgbClr val="F85276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2636809" flipH="1" flipV="1">
            <a:off x="3158699" y="3331341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F85276">
                  <a:shade val="30000"/>
                  <a:satMod val="115000"/>
                </a:srgbClr>
              </a:gs>
              <a:gs pos="50000">
                <a:srgbClr val="F85276">
                  <a:shade val="67500"/>
                  <a:satMod val="115000"/>
                </a:srgbClr>
              </a:gs>
              <a:gs pos="100000">
                <a:srgbClr val="F85276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V="1">
            <a:off x="3934919" y="3665545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5400000">
            <a:off x="5019329" y="2610443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5400000" flipV="1">
            <a:off x="2804752" y="2610443"/>
            <a:ext cx="965364" cy="2145775"/>
          </a:xfrm>
          <a:custGeom>
            <a:avLst/>
            <a:gdLst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34843"/>
              <a:gd name="connsiteY0" fmla="*/ 2135459 h 2135459"/>
              <a:gd name="connsiteX1" fmla="*/ 46463 w 934843"/>
              <a:gd name="connsiteY1" fmla="*/ 663498 h 2135459"/>
              <a:gd name="connsiteX2" fmla="*/ 169126 w 934843"/>
              <a:gd name="connsiteY2" fmla="*/ 150542 h 2135459"/>
              <a:gd name="connsiteX3" fmla="*/ 548268 w 934843"/>
              <a:gd name="connsiteY3" fmla="*/ 39029 h 2135459"/>
              <a:gd name="connsiteX4" fmla="*/ 916258 w 934843"/>
              <a:gd name="connsiteY4" fmla="*/ 384717 h 2135459"/>
              <a:gd name="connsiteX5" fmla="*/ 659780 w 934843"/>
              <a:gd name="connsiteY5" fmla="*/ 1533293 h 2135459"/>
              <a:gd name="connsiteX6" fmla="*/ 447907 w 934843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818889 h 2135459"/>
              <a:gd name="connsiteX6" fmla="*/ 447907 w 970557"/>
              <a:gd name="connsiteY6" fmla="*/ 2135459 h 2135459"/>
              <a:gd name="connsiteX0" fmla="*/ 447907 w 970557"/>
              <a:gd name="connsiteY0" fmla="*/ 2135459 h 2135459"/>
              <a:gd name="connsiteX1" fmla="*/ 46463 w 970557"/>
              <a:gd name="connsiteY1" fmla="*/ 663498 h 2135459"/>
              <a:gd name="connsiteX2" fmla="*/ 169126 w 970557"/>
              <a:gd name="connsiteY2" fmla="*/ 150542 h 2135459"/>
              <a:gd name="connsiteX3" fmla="*/ 548268 w 970557"/>
              <a:gd name="connsiteY3" fmla="*/ 39029 h 2135459"/>
              <a:gd name="connsiteX4" fmla="*/ 916258 w 970557"/>
              <a:gd name="connsiteY4" fmla="*/ 384717 h 2135459"/>
              <a:gd name="connsiteX5" fmla="*/ 874062 w 970557"/>
              <a:gd name="connsiteY5" fmla="*/ 675989 h 2135459"/>
              <a:gd name="connsiteX6" fmla="*/ 447907 w 970557"/>
              <a:gd name="connsiteY6" fmla="*/ 2135459 h 2135459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214116 h 2214116"/>
              <a:gd name="connsiteX1" fmla="*/ 46463 w 952121"/>
              <a:gd name="connsiteY1" fmla="*/ 742155 h 2214116"/>
              <a:gd name="connsiteX2" fmla="*/ 169126 w 952121"/>
              <a:gd name="connsiteY2" fmla="*/ 229199 h 2214116"/>
              <a:gd name="connsiteX3" fmla="*/ 548268 w 952121"/>
              <a:gd name="connsiteY3" fmla="*/ 117686 h 2214116"/>
              <a:gd name="connsiteX4" fmla="*/ 701912 w 952121"/>
              <a:gd name="connsiteY4" fmla="*/ 106160 h 2214116"/>
              <a:gd name="connsiteX5" fmla="*/ 874062 w 952121"/>
              <a:gd name="connsiteY5" fmla="*/ 754646 h 2214116"/>
              <a:gd name="connsiteX6" fmla="*/ 447907 w 952121"/>
              <a:gd name="connsiteY6" fmla="*/ 2214116 h 2214116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54826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47907 w 952121"/>
              <a:gd name="connsiteY0" fmla="*/ 2099732 h 2099732"/>
              <a:gd name="connsiteX1" fmla="*/ 46463 w 952121"/>
              <a:gd name="connsiteY1" fmla="*/ 627771 h 2099732"/>
              <a:gd name="connsiteX2" fmla="*/ 169126 w 952121"/>
              <a:gd name="connsiteY2" fmla="*/ 114815 h 2099732"/>
              <a:gd name="connsiteX3" fmla="*/ 476798 w 952121"/>
              <a:gd name="connsiteY3" fmla="*/ 3302 h 2099732"/>
              <a:gd name="connsiteX4" fmla="*/ 773318 w 952121"/>
              <a:gd name="connsiteY4" fmla="*/ 134628 h 2099732"/>
              <a:gd name="connsiteX5" fmla="*/ 874062 w 952121"/>
              <a:gd name="connsiteY5" fmla="*/ 640262 h 2099732"/>
              <a:gd name="connsiteX6" fmla="*/ 447907 w 952121"/>
              <a:gd name="connsiteY6" fmla="*/ 2099732 h 2099732"/>
              <a:gd name="connsiteX0" fmla="*/ 452401 w 956615"/>
              <a:gd name="connsiteY0" fmla="*/ 2096555 h 2096555"/>
              <a:gd name="connsiteX1" fmla="*/ 50957 w 956615"/>
              <a:gd name="connsiteY1" fmla="*/ 624594 h 2096555"/>
              <a:gd name="connsiteX2" fmla="*/ 146659 w 956615"/>
              <a:gd name="connsiteY2" fmla="*/ 130703 h 2096555"/>
              <a:gd name="connsiteX3" fmla="*/ 481292 w 956615"/>
              <a:gd name="connsiteY3" fmla="*/ 125 h 2096555"/>
              <a:gd name="connsiteX4" fmla="*/ 777812 w 956615"/>
              <a:gd name="connsiteY4" fmla="*/ 131451 h 2096555"/>
              <a:gd name="connsiteX5" fmla="*/ 878556 w 956615"/>
              <a:gd name="connsiteY5" fmla="*/ 637085 h 2096555"/>
              <a:gd name="connsiteX6" fmla="*/ 452401 w 956615"/>
              <a:gd name="connsiteY6" fmla="*/ 2096555 h 2096555"/>
              <a:gd name="connsiteX0" fmla="*/ 452401 w 956615"/>
              <a:gd name="connsiteY0" fmla="*/ 2102907 h 2102907"/>
              <a:gd name="connsiteX1" fmla="*/ 50957 w 956615"/>
              <a:gd name="connsiteY1" fmla="*/ 630946 h 2102907"/>
              <a:gd name="connsiteX2" fmla="*/ 146659 w 956615"/>
              <a:gd name="connsiteY2" fmla="*/ 137055 h 2102907"/>
              <a:gd name="connsiteX3" fmla="*/ 481292 w 956615"/>
              <a:gd name="connsiteY3" fmla="*/ 6477 h 2102907"/>
              <a:gd name="connsiteX4" fmla="*/ 825459 w 956615"/>
              <a:gd name="connsiteY4" fmla="*/ 175918 h 2102907"/>
              <a:gd name="connsiteX5" fmla="*/ 878556 w 956615"/>
              <a:gd name="connsiteY5" fmla="*/ 643437 h 2102907"/>
              <a:gd name="connsiteX6" fmla="*/ 452401 w 956615"/>
              <a:gd name="connsiteY6" fmla="*/ 2102907 h 2102907"/>
              <a:gd name="connsiteX0" fmla="*/ 452401 w 956615"/>
              <a:gd name="connsiteY0" fmla="*/ 2096832 h 2096832"/>
              <a:gd name="connsiteX1" fmla="*/ 50957 w 956615"/>
              <a:gd name="connsiteY1" fmla="*/ 624871 h 2096832"/>
              <a:gd name="connsiteX2" fmla="*/ 146659 w 956615"/>
              <a:gd name="connsiteY2" fmla="*/ 130980 h 2096832"/>
              <a:gd name="connsiteX3" fmla="*/ 481292 w 956615"/>
              <a:gd name="connsiteY3" fmla="*/ 402 h 2096832"/>
              <a:gd name="connsiteX4" fmla="*/ 787359 w 956615"/>
              <a:gd name="connsiteY4" fmla="*/ 128568 h 2096832"/>
              <a:gd name="connsiteX5" fmla="*/ 878556 w 956615"/>
              <a:gd name="connsiteY5" fmla="*/ 637362 h 2096832"/>
              <a:gd name="connsiteX6" fmla="*/ 452401 w 956615"/>
              <a:gd name="connsiteY6" fmla="*/ 2096832 h 2096832"/>
              <a:gd name="connsiteX0" fmla="*/ 452401 w 956615"/>
              <a:gd name="connsiteY0" fmla="*/ 2101851 h 2101851"/>
              <a:gd name="connsiteX1" fmla="*/ 50957 w 956615"/>
              <a:gd name="connsiteY1" fmla="*/ 629890 h 2101851"/>
              <a:gd name="connsiteX2" fmla="*/ 146659 w 956615"/>
              <a:gd name="connsiteY2" fmla="*/ 135999 h 2101851"/>
              <a:gd name="connsiteX3" fmla="*/ 481292 w 956615"/>
              <a:gd name="connsiteY3" fmla="*/ 5421 h 2101851"/>
              <a:gd name="connsiteX4" fmla="*/ 819131 w 956615"/>
              <a:gd name="connsiteY4" fmla="*/ 168527 h 2101851"/>
              <a:gd name="connsiteX5" fmla="*/ 878556 w 956615"/>
              <a:gd name="connsiteY5" fmla="*/ 642381 h 2101851"/>
              <a:gd name="connsiteX6" fmla="*/ 452401 w 956615"/>
              <a:gd name="connsiteY6" fmla="*/ 2101851 h 2101851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81292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2401 w 956615"/>
              <a:gd name="connsiteY0" fmla="*/ 2100266 h 2100266"/>
              <a:gd name="connsiteX1" fmla="*/ 50957 w 956615"/>
              <a:gd name="connsiteY1" fmla="*/ 628305 h 2100266"/>
              <a:gd name="connsiteX2" fmla="*/ 146659 w 956615"/>
              <a:gd name="connsiteY2" fmla="*/ 134414 h 2100266"/>
              <a:gd name="connsiteX3" fmla="*/ 452717 w 956615"/>
              <a:gd name="connsiteY3" fmla="*/ 3836 h 2100266"/>
              <a:gd name="connsiteX4" fmla="*/ 838203 w 956615"/>
              <a:gd name="connsiteY4" fmla="*/ 157432 h 2100266"/>
              <a:gd name="connsiteX5" fmla="*/ 878556 w 956615"/>
              <a:gd name="connsiteY5" fmla="*/ 640796 h 2100266"/>
              <a:gd name="connsiteX6" fmla="*/ 452401 w 956615"/>
              <a:gd name="connsiteY6" fmla="*/ 2100266 h 2100266"/>
              <a:gd name="connsiteX0" fmla="*/ 456894 w 961108"/>
              <a:gd name="connsiteY0" fmla="*/ 2101322 h 2101322"/>
              <a:gd name="connsiteX1" fmla="*/ 55450 w 961108"/>
              <a:gd name="connsiteY1" fmla="*/ 629361 h 2101322"/>
              <a:gd name="connsiteX2" fmla="*/ 124192 w 961108"/>
              <a:gd name="connsiteY2" fmla="*/ 129135 h 2101322"/>
              <a:gd name="connsiteX3" fmla="*/ 457210 w 961108"/>
              <a:gd name="connsiteY3" fmla="*/ 4892 h 2101322"/>
              <a:gd name="connsiteX4" fmla="*/ 842696 w 961108"/>
              <a:gd name="connsiteY4" fmla="*/ 158488 h 2101322"/>
              <a:gd name="connsiteX5" fmla="*/ 883049 w 961108"/>
              <a:gd name="connsiteY5" fmla="*/ 641852 h 2101322"/>
              <a:gd name="connsiteX6" fmla="*/ 456894 w 961108"/>
              <a:gd name="connsiteY6" fmla="*/ 2101322 h 2101322"/>
              <a:gd name="connsiteX0" fmla="*/ 456894 w 961108"/>
              <a:gd name="connsiteY0" fmla="*/ 2098150 h 2098150"/>
              <a:gd name="connsiteX1" fmla="*/ 55450 w 961108"/>
              <a:gd name="connsiteY1" fmla="*/ 626189 h 2098150"/>
              <a:gd name="connsiteX2" fmla="*/ 124192 w 961108"/>
              <a:gd name="connsiteY2" fmla="*/ 125963 h 2098150"/>
              <a:gd name="connsiteX3" fmla="*/ 457210 w 961108"/>
              <a:gd name="connsiteY3" fmla="*/ 1720 h 2098150"/>
              <a:gd name="connsiteX4" fmla="*/ 818906 w 961108"/>
              <a:gd name="connsiteY4" fmla="*/ 136281 h 2098150"/>
              <a:gd name="connsiteX5" fmla="*/ 883049 w 961108"/>
              <a:gd name="connsiteY5" fmla="*/ 638680 h 2098150"/>
              <a:gd name="connsiteX6" fmla="*/ 456894 w 961108"/>
              <a:gd name="connsiteY6" fmla="*/ 2098150 h 2098150"/>
              <a:gd name="connsiteX0" fmla="*/ 461128 w 965342"/>
              <a:gd name="connsiteY0" fmla="*/ 2098150 h 2098150"/>
              <a:gd name="connsiteX1" fmla="*/ 59684 w 965342"/>
              <a:gd name="connsiteY1" fmla="*/ 626189 h 2098150"/>
              <a:gd name="connsiteX2" fmla="*/ 103026 w 965342"/>
              <a:gd name="connsiteY2" fmla="*/ 125963 h 2098150"/>
              <a:gd name="connsiteX3" fmla="*/ 461444 w 965342"/>
              <a:gd name="connsiteY3" fmla="*/ 1720 h 2098150"/>
              <a:gd name="connsiteX4" fmla="*/ 823140 w 965342"/>
              <a:gd name="connsiteY4" fmla="*/ 136281 h 2098150"/>
              <a:gd name="connsiteX5" fmla="*/ 887283 w 965342"/>
              <a:gd name="connsiteY5" fmla="*/ 638680 h 2098150"/>
              <a:gd name="connsiteX6" fmla="*/ 461128 w 965342"/>
              <a:gd name="connsiteY6" fmla="*/ 2098150 h 2098150"/>
              <a:gd name="connsiteX0" fmla="*/ 461128 w 965342"/>
              <a:gd name="connsiteY0" fmla="*/ 2145775 h 2145775"/>
              <a:gd name="connsiteX1" fmla="*/ 59684 w 965342"/>
              <a:gd name="connsiteY1" fmla="*/ 673814 h 2145775"/>
              <a:gd name="connsiteX2" fmla="*/ 103026 w 965342"/>
              <a:gd name="connsiteY2" fmla="*/ 173588 h 2145775"/>
              <a:gd name="connsiteX3" fmla="*/ 461444 w 965342"/>
              <a:gd name="connsiteY3" fmla="*/ 1720 h 2145775"/>
              <a:gd name="connsiteX4" fmla="*/ 823140 w 965342"/>
              <a:gd name="connsiteY4" fmla="*/ 183906 h 2145775"/>
              <a:gd name="connsiteX5" fmla="*/ 887283 w 965342"/>
              <a:gd name="connsiteY5" fmla="*/ 686305 h 2145775"/>
              <a:gd name="connsiteX6" fmla="*/ 461128 w 965342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  <a:gd name="connsiteX0" fmla="*/ 461128 w 965364"/>
              <a:gd name="connsiteY0" fmla="*/ 2145775 h 2145775"/>
              <a:gd name="connsiteX1" fmla="*/ 59684 w 965364"/>
              <a:gd name="connsiteY1" fmla="*/ 673814 h 2145775"/>
              <a:gd name="connsiteX2" fmla="*/ 103026 w 965364"/>
              <a:gd name="connsiteY2" fmla="*/ 173588 h 2145775"/>
              <a:gd name="connsiteX3" fmla="*/ 461444 w 965364"/>
              <a:gd name="connsiteY3" fmla="*/ 1720 h 2145775"/>
              <a:gd name="connsiteX4" fmla="*/ 823140 w 965364"/>
              <a:gd name="connsiteY4" fmla="*/ 183906 h 2145775"/>
              <a:gd name="connsiteX5" fmla="*/ 887305 w 965364"/>
              <a:gd name="connsiteY5" fmla="*/ 665679 h 2145775"/>
              <a:gd name="connsiteX6" fmla="*/ 461128 w 965364"/>
              <a:gd name="connsiteY6" fmla="*/ 2145775 h 214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5364" h="2145775">
                <a:moveTo>
                  <a:pt x="461128" y="2145775"/>
                </a:moveTo>
                <a:cubicBezTo>
                  <a:pt x="283637" y="1575204"/>
                  <a:pt x="119368" y="1002512"/>
                  <a:pt x="59684" y="673814"/>
                </a:cubicBezTo>
                <a:cubicBezTo>
                  <a:pt x="0" y="345116"/>
                  <a:pt x="36066" y="285604"/>
                  <a:pt x="103026" y="173588"/>
                </a:cubicBezTo>
                <a:cubicBezTo>
                  <a:pt x="169986" y="61572"/>
                  <a:pt x="341425" y="0"/>
                  <a:pt x="461444" y="1720"/>
                </a:cubicBezTo>
                <a:cubicBezTo>
                  <a:pt x="581463" y="3440"/>
                  <a:pt x="740782" y="81434"/>
                  <a:pt x="823140" y="183906"/>
                </a:cubicBezTo>
                <a:cubicBezTo>
                  <a:pt x="875089" y="248543"/>
                  <a:pt x="965364" y="364596"/>
                  <a:pt x="887305" y="665679"/>
                </a:cubicBezTo>
                <a:lnTo>
                  <a:pt x="461128" y="2145775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574371" y="1815226"/>
            <a:ext cx="3600000" cy="360000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46214" y="2324816"/>
            <a:ext cx="2628214" cy="262800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1714500"/>
            <a:ext cx="50006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23353" y="27473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3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99CCFF"/>
        </a:accent1>
        <a:accent2>
          <a:srgbClr val="98C13D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9AF36"/>
        </a:accent6>
        <a:hlink>
          <a:srgbClr val="3333CC"/>
        </a:hlink>
        <a:folHlink>
          <a:srgbClr val="F786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98C13D"/>
        </a:accent1>
        <a:accent2>
          <a:srgbClr val="91597E"/>
        </a:accent2>
        <a:accent3>
          <a:srgbClr val="FFFFFF"/>
        </a:accent3>
        <a:accent4>
          <a:srgbClr val="000000"/>
        </a:accent4>
        <a:accent5>
          <a:srgbClr val="CADDAF"/>
        </a:accent5>
        <a:accent6>
          <a:srgbClr val="835072"/>
        </a:accent6>
        <a:hlink>
          <a:srgbClr val="3780BD"/>
        </a:hlink>
        <a:folHlink>
          <a:srgbClr val="F786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407790"/>
        </a:accent1>
        <a:accent2>
          <a:srgbClr val="CDC529"/>
        </a:accent2>
        <a:accent3>
          <a:srgbClr val="FFFFFF"/>
        </a:accent3>
        <a:accent4>
          <a:srgbClr val="000000"/>
        </a:accent4>
        <a:accent5>
          <a:srgbClr val="AFBDC6"/>
        </a:accent5>
        <a:accent6>
          <a:srgbClr val="BAB224"/>
        </a:accent6>
        <a:hlink>
          <a:srgbClr val="7FAF45"/>
        </a:hlink>
        <a:folHlink>
          <a:srgbClr val="F7863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73</Template>
  <TotalTime>144</TotalTime>
  <Words>205</Words>
  <Application>Microsoft Office PowerPoint</Application>
  <PresentationFormat>全屏显示(4:3)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73</vt:lpstr>
      <vt:lpstr>2015xx幼儿园工作计划ppt模板</vt:lpstr>
      <vt:lpstr>Contents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符号</dc:creator>
  <cp:lastModifiedBy>Administrator</cp:lastModifiedBy>
  <cp:revision>22</cp:revision>
  <dcterms:created xsi:type="dcterms:W3CDTF">2009-10-07T14:45:23Z</dcterms:created>
  <dcterms:modified xsi:type="dcterms:W3CDTF">2015-01-04T02:52:35Z</dcterms:modified>
</cp:coreProperties>
</file>