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74" r:id="rId5"/>
  </p:sldIdLst>
  <p:sldSz cx="12190413" cy="6858000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  <p:embeddedFont>
      <p:font typeface="Calibri Light" charset="0"/>
      <p:regular r:id="rId11"/>
      <p:italic r:id="rId1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6EE64-2594-4E43-9479-92B87F624BBF}" type="datetimeFigureOut">
              <a:rPr lang="zh-CN" altLang="en-US" smtClean="0"/>
              <a:pPr/>
              <a:t>2015/2/12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5B174E-4008-482F-8B73-F419473668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08771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B174E-4008-482F-8B73-F4194736688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3750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7" y="2130438"/>
            <a:ext cx="10361851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8" y="3886200"/>
            <a:ext cx="8533289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F9D712-4AE6-41AD-A33A-9ADAB1687138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944A9-0D5B-49C8-B010-52EFDE26012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80124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B06028-D3BE-4D27-B47C-1DE36F89A5FA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A67271-DB49-4E9F-9FC0-AE9D75D95A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14720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125"/>
            <a:ext cx="2628558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1" y="365125"/>
            <a:ext cx="7733293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63FCB8-0F1D-4EE4-9CD7-60E7ED96A440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057D5-A6C4-473A-A091-4ABD75D4CEF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788086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4F062A-8294-4496-A8B6-10E70E4F1BB6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6ECB0-E2BE-4638-B1B6-4764AC7CB68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04776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494" y="4406913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494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A76B9E-5C1F-4608-8446-68DD4FCA0D88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59B64-6A7D-45B4-9203-CEAEA19182D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710286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5625"/>
            <a:ext cx="5180926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5625"/>
            <a:ext cx="5180926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6A19F2-E694-472A-900C-AEE9C2B3E5A1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82A62B-163A-4342-8224-B4BD10D4F4A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33474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7" y="1535113"/>
            <a:ext cx="53856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7" y="2174875"/>
            <a:ext cx="538568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032" y="1535113"/>
            <a:ext cx="538886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032" y="2174875"/>
            <a:ext cx="53888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45474C-BC28-4FC7-A1B0-B2C10D25D503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7C43C-D7A1-4754-B0D8-05EC51A6C80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530179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34A3F1-A4F1-4292-A2F8-FE06DB27FF4A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A0862-98C5-4270-B94D-B4808CE867D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81157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B6853C-C90D-4986-8FF3-02CB17E358B7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9754E-BC6C-4A5A-848F-3511652751F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86190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7" y="273050"/>
            <a:ext cx="401109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649" y="273057"/>
            <a:ext cx="68142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7" y="1435103"/>
            <a:ext cx="401109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233189-41A9-431A-A860-23A3AB3421CE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A8D36-1335-4394-AD92-79ABCF0D637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944919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8877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8877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8877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79FC91-D8F5-408E-9635-0206ACD61A8E}" type="datetimeFigureOut">
              <a:rPr lang="zh-CN" altLang="en-US"/>
              <a:pPr/>
              <a:t>2015/2/12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54491-3A65-46B0-98F6-64DD60B3FA4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937227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097" y="365129"/>
            <a:ext cx="10514231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97" y="1825625"/>
            <a:ext cx="10514231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091" y="6356363"/>
            <a:ext cx="327617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210EB8-17DA-4C1E-851A-F2ECCA85D0BA}" type="datetimeFigureOut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2015/2/12</a:t>
            </a:fld>
            <a:endParaRPr lang="en-US" altLang="zh-CN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47601" y="6356363"/>
            <a:ext cx="289522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898989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6155" y="6356363"/>
            <a:ext cx="327617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CBF99F-5D00-4476-BA63-8B2DFDA563A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98674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image" Target="../media/image9.jpeg"/><Relationship Id="rId16" Type="http://schemas.openxmlformats.org/officeDocument/2006/relationships/hyperlink" Target="http://www.1ppt.com/shiti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print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1382" y="3622781"/>
            <a:ext cx="566881" cy="5485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1382" y="1037660"/>
            <a:ext cx="512022" cy="24199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245" y="3665752"/>
            <a:ext cx="2243143" cy="2139519"/>
          </a:xfrm>
          <a:prstGeom prst="rect">
            <a:avLst/>
          </a:prstGeom>
        </p:spPr>
      </p:pic>
      <p:pic>
        <p:nvPicPr>
          <p:cNvPr id="19609" name="Picture 153" descr="hehua_003_zcoo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6701" y="2471063"/>
            <a:ext cx="2292487" cy="18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6522" y="2910430"/>
            <a:ext cx="2462581" cy="23528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04160" y="1988847"/>
            <a:ext cx="2243143" cy="2139519"/>
          </a:xfrm>
          <a:prstGeom prst="rect">
            <a:avLst/>
          </a:prstGeom>
        </p:spPr>
      </p:pic>
      <p:sp>
        <p:nvSpPr>
          <p:cNvPr id="19617" name="[动画大师]_Oval 3"/>
          <p:cNvSpPr>
            <a:spLocks noChangeArrowheads="1"/>
          </p:cNvSpPr>
          <p:nvPr/>
        </p:nvSpPr>
        <p:spPr bwMode="auto">
          <a:xfrm rot="1800000">
            <a:off x="1684119" y="-590550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9618" name="[动画大师]_Oval 3"/>
          <p:cNvSpPr>
            <a:spLocks noChangeArrowheads="1"/>
          </p:cNvSpPr>
          <p:nvPr/>
        </p:nvSpPr>
        <p:spPr bwMode="auto">
          <a:xfrm rot="1800000">
            <a:off x="3346022" y="866785"/>
            <a:ext cx="17461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9619" name="[动画大师]_Oval 3"/>
          <p:cNvSpPr>
            <a:spLocks noChangeArrowheads="1"/>
          </p:cNvSpPr>
          <p:nvPr/>
        </p:nvSpPr>
        <p:spPr bwMode="auto">
          <a:xfrm rot="1800000">
            <a:off x="5887271" y="1868946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9620" name="[动画大师]_Oval 3"/>
          <p:cNvSpPr>
            <a:spLocks noChangeArrowheads="1"/>
          </p:cNvSpPr>
          <p:nvPr/>
        </p:nvSpPr>
        <p:spPr bwMode="auto">
          <a:xfrm rot="1800000">
            <a:off x="5106323" y="293690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60001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9621" name="[动画大师]_Oval 3"/>
          <p:cNvSpPr>
            <a:spLocks noChangeArrowheads="1"/>
          </p:cNvSpPr>
          <p:nvPr/>
        </p:nvSpPr>
        <p:spPr bwMode="auto">
          <a:xfrm rot="1800000">
            <a:off x="8645987" y="-279400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9622" name="[动画大师]_Oval 3"/>
          <p:cNvSpPr>
            <a:spLocks noChangeArrowheads="1"/>
          </p:cNvSpPr>
          <p:nvPr/>
        </p:nvSpPr>
        <p:spPr bwMode="auto">
          <a:xfrm rot="1800000">
            <a:off x="10457096" y="2741628"/>
            <a:ext cx="17461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9623" name="[动画大师]_Oval 3"/>
          <p:cNvSpPr>
            <a:spLocks noChangeArrowheads="1"/>
          </p:cNvSpPr>
          <p:nvPr/>
        </p:nvSpPr>
        <p:spPr bwMode="auto">
          <a:xfrm rot="1800000">
            <a:off x="11244394" y="-573088"/>
            <a:ext cx="17461" cy="1146176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9624" name="[动画大师]_Oval 3"/>
          <p:cNvSpPr>
            <a:spLocks noChangeArrowheads="1"/>
          </p:cNvSpPr>
          <p:nvPr/>
        </p:nvSpPr>
        <p:spPr bwMode="auto">
          <a:xfrm rot="1800000">
            <a:off x="2855541" y="3448052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39999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9625" name="[动画大师]_Oval 3"/>
          <p:cNvSpPr>
            <a:spLocks noChangeArrowheads="1"/>
          </p:cNvSpPr>
          <p:nvPr/>
        </p:nvSpPr>
        <p:spPr bwMode="auto">
          <a:xfrm rot="1800000">
            <a:off x="8928526" y="2741628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78982" y="764704"/>
            <a:ext cx="2688114" cy="256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190612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7037E-6 L -0.12113 0.37593 " pathEditMode="relative" rAng="0" ptsTypes="AA">
                                      <p:cBhvr additive="base" accumulate="none">
                                        <p:cTn id="6" dur="583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063" y="18796"/>
                                    </p:animMotion>
                                    <p:animEffect transition="in" filter="fade">
                                      <p:cBhvr additive="base" accumulate="none">
                                        <p:cTn id="7" dur="175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7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8" dur="292" repeatDur="0" restart="never" fill="hold">
                                          <p:stCondLst>
                                            <p:cond delay="408"/>
                                          </p:stCondLst>
                                        </p:cTn>
                                        <p:tgtEl>
                                          <p:spTgt spid="19617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7037E-6 L -0.12113 0.37593 " pathEditMode="relative" rAng="0" ptsTypes="AA">
                                      <p:cBhvr additive="base" accumulate="none">
                                        <p:cTn id="10" dur="583" repeatDur="0" restart="never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6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063" y="18796"/>
                                    </p:animMotion>
                                    <p:animEffect transition="in" filter="fade">
                                      <p:cBhvr additive="base" accumulate="none">
                                        <p:cTn id="11" dur="5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8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12" dur="292" repeatDur="0" restart="never" fill="hold">
                                          <p:stCondLst>
                                            <p:cond delay="608"/>
                                          </p:stCondLst>
                                        </p:cTn>
                                        <p:tgtEl>
                                          <p:spTgt spid="19618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33333E-6 L -0.17409 0.53936 " pathEditMode="relative" rAng="0" ptsTypes="AA">
                                      <p:cBhvr additive="base" accumulate="none">
                                        <p:cTn id="14" dur="583" repeatDur="0" restart="never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6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8717" y="26968"/>
                                    </p:animMotion>
                                    <p:animEffect transition="in" filter="fade">
                                      <p:cBhvr additive="base" accumulate="none">
                                        <p:cTn id="15" dur="6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9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16" dur="292" repeatDur="0" restart="never" fill="hold">
                                          <p:stCondLst>
                                            <p:cond delay="808"/>
                                          </p:stCondLst>
                                        </p:cTn>
                                        <p:tgtEl>
                                          <p:spTgt spid="19619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1.11111E-6 L -0.12113 0.37592 " pathEditMode="relative" rAng="0" ptsTypes="AA">
                                      <p:cBhvr additive="base" accumulate="none">
                                        <p:cTn id="18" dur="583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063" y="18796"/>
                                    </p:animMotion>
                                    <p:animEffect transition="in" filter="fade">
                                      <p:cBhvr additive="base" accumulate="none">
                                        <p:cTn id="19" dur="175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0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20" dur="292" repeatDur="0" restart="never" fill="hold">
                                          <p:stCondLst>
                                            <p:cond delay="408"/>
                                          </p:stCondLst>
                                        </p:cTn>
                                        <p:tgtEl>
                                          <p:spTgt spid="19620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4.07407E-6 L -0.21311 0.66112 " pathEditMode="relative" rAng="0" ptsTypes="AA">
                                      <p:cBhvr additive="base" accumulate="none">
                                        <p:cTn id="22" dur="583" repeatDur="0" restart="never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6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10669" y="33056"/>
                                    </p:animMotion>
                                    <p:animEffect transition="in" filter="fade">
                                      <p:cBhvr additive="base" accumulate="none">
                                        <p:cTn id="23" dur="5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1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24" dur="292" repeatDur="0" restart="never" fill="hold">
                                          <p:stCondLst>
                                            <p:cond delay="608"/>
                                          </p:stCondLst>
                                        </p:cTn>
                                        <p:tgtEl>
                                          <p:spTgt spid="19621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33333E-6 L -0.17408 0.53936 " pathEditMode="relative" rAng="0" ptsTypes="AA">
                                      <p:cBhvr additive="base" accumulate="none">
                                        <p:cTn id="26" dur="583" repeatDur="0" restart="never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6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8717" y="26968"/>
                                    </p:animMotion>
                                    <p:animEffect transition="in" filter="fade">
                                      <p:cBhvr additive="base" accumulate="none">
                                        <p:cTn id="27" dur="6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2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28" dur="292" repeatDur="0" restart="never" fill="hold">
                                          <p:stCondLst>
                                            <p:cond delay="808"/>
                                          </p:stCondLst>
                                        </p:cTn>
                                        <p:tgtEl>
                                          <p:spTgt spid="19622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33333E-6 L -0.17408 0.53936 " pathEditMode="relative" rAng="0" ptsTypes="AA">
                                      <p:cBhvr additive="base" accumulate="none">
                                        <p:cTn id="30" dur="583" repeatDur="0" restart="never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6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8717" y="26968"/>
                                    </p:animMotion>
                                    <p:animEffect transition="in" filter="fade">
                                      <p:cBhvr additive="base" accumulate="none">
                                        <p:cTn id="31" dur="6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3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32" dur="292" repeatDur="0" restart="never" fill="hold">
                                          <p:stCondLst>
                                            <p:cond delay="808"/>
                                          </p:stCondLst>
                                        </p:cTn>
                                        <p:tgtEl>
                                          <p:spTgt spid="19623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1.11111E-6 L -0.12113 0.37592 " pathEditMode="relative" rAng="0" ptsTypes="AA">
                                      <p:cBhvr additive="base" accumulate="none">
                                        <p:cTn id="34" dur="583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063" y="18796"/>
                                    </p:animMotion>
                                    <p:animEffect transition="in" filter="fade">
                                      <p:cBhvr additive="base" accumulate="none">
                                        <p:cTn id="35" dur="175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4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36" dur="292" repeatDur="0" restart="never" fill="hold">
                                          <p:stCondLst>
                                            <p:cond delay="408"/>
                                          </p:stCondLst>
                                        </p:cTn>
                                        <p:tgtEl>
                                          <p:spTgt spid="19624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33333E-6 L -0.13947 0.43311 " pathEditMode="relative" rAng="0" ptsTypes="AA">
                                      <p:cBhvr additive="base" accumulate="none">
                                        <p:cTn id="38" dur="583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987" y="21644"/>
                                    </p:animMotion>
                                    <p:animEffect transition="in" filter="fade">
                                      <p:cBhvr additive="base" accumulate="none">
                                        <p:cTn id="39" dur="175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5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40" dur="292" repeatDur="0" restart="never" fill="hold">
                                          <p:stCondLst>
                                            <p:cond delay="408"/>
                                          </p:stCondLst>
                                        </p:cTn>
                                        <p:tgtEl>
                                          <p:spTgt spid="19625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17" grpId="0" animBg="1"/>
      <p:bldP spid="19618" grpId="0" animBg="1"/>
      <p:bldP spid="19619" grpId="0" animBg="1"/>
      <p:bldP spid="19620" grpId="0" animBg="1"/>
      <p:bldP spid="19621" grpId="0" animBg="1"/>
      <p:bldP spid="19622" grpId="0" animBg="1"/>
      <p:bldP spid="19623" grpId="0" animBg="1"/>
      <p:bldP spid="19624" grpId="0" animBg="1"/>
      <p:bldP spid="196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343678" y="4005064"/>
            <a:ext cx="648071" cy="14401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3"/>
              </a:rPr>
              <a:t>www.1ppt.com/moban/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4"/>
              </a:rPr>
              <a:t>www.1ppt.com/hangye/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5"/>
              </a:rPr>
              <a:t>www.1ppt.com/jieri/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6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7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8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9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0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1"/>
              </a:rPr>
              <a:t>www.1ppt.com/word/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2"/>
              </a:rPr>
              <a:t>www.1ppt.com/excel/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3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4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5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6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7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9283" y="1342877"/>
            <a:ext cx="12215887" cy="410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05760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73546" y="-46856"/>
            <a:ext cx="3199415" cy="693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77039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print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5" name="Picture 7" descr="hehua_003_zcoo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3159" y="2673350"/>
            <a:ext cx="2117449" cy="170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3287286" y="5557841"/>
            <a:ext cx="1223803" cy="314325"/>
          </a:xfrm>
          <a:prstGeom prst="ellipse">
            <a:avLst/>
          </a:prstGeom>
          <a:noFill/>
          <a:ln w="25400">
            <a:solidFill>
              <a:schemeClr val="tx1">
                <a:alpha val="2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>
                    <a:alpha val="10001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1487294" y="4870450"/>
            <a:ext cx="792059" cy="204788"/>
          </a:xfrm>
          <a:prstGeom prst="ellipse">
            <a:avLst/>
          </a:prstGeom>
          <a:noFill/>
          <a:ln w="25400">
            <a:solidFill>
              <a:schemeClr val="tx1">
                <a:alpha val="2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>
                    <a:alpha val="10001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>
            <a:off x="9622174" y="5661028"/>
            <a:ext cx="1223804" cy="314325"/>
          </a:xfrm>
          <a:prstGeom prst="ellipse">
            <a:avLst/>
          </a:prstGeom>
          <a:noFill/>
          <a:ln w="28575">
            <a:solidFill>
              <a:schemeClr val="tx1">
                <a:alpha val="2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>
                    <a:alpha val="10001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0" name="Oval 12"/>
          <p:cNvSpPr>
            <a:spLocks noChangeArrowheads="1"/>
          </p:cNvSpPr>
          <p:nvPr/>
        </p:nvSpPr>
        <p:spPr bwMode="auto">
          <a:xfrm>
            <a:off x="7925356" y="4933950"/>
            <a:ext cx="1096819" cy="280988"/>
          </a:xfrm>
          <a:prstGeom prst="ellipse">
            <a:avLst/>
          </a:prstGeom>
          <a:noFill/>
          <a:ln w="28575">
            <a:solidFill>
              <a:schemeClr val="tx1">
                <a:alpha val="2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>
                    <a:alpha val="10001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1" name="Oval 13"/>
          <p:cNvSpPr>
            <a:spLocks noChangeArrowheads="1"/>
          </p:cNvSpPr>
          <p:nvPr/>
        </p:nvSpPr>
        <p:spPr bwMode="auto">
          <a:xfrm>
            <a:off x="5949177" y="6061075"/>
            <a:ext cx="1782531" cy="457200"/>
          </a:xfrm>
          <a:prstGeom prst="ellipse">
            <a:avLst/>
          </a:prstGeom>
          <a:noFill/>
          <a:ln w="25400">
            <a:solidFill>
              <a:schemeClr val="tx1">
                <a:alpha val="2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>
                    <a:alpha val="10001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2" name="Oval 14"/>
          <p:cNvSpPr>
            <a:spLocks noChangeArrowheads="1"/>
          </p:cNvSpPr>
          <p:nvPr/>
        </p:nvSpPr>
        <p:spPr bwMode="auto">
          <a:xfrm>
            <a:off x="4511088" y="5346700"/>
            <a:ext cx="619044" cy="158750"/>
          </a:xfrm>
          <a:prstGeom prst="ellipse">
            <a:avLst/>
          </a:prstGeom>
          <a:noFill/>
          <a:ln w="25400">
            <a:solidFill>
              <a:schemeClr val="tx1">
                <a:alpha val="2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>
                    <a:alpha val="10001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3" name="Oval 15"/>
          <p:cNvSpPr>
            <a:spLocks noChangeArrowheads="1"/>
          </p:cNvSpPr>
          <p:nvPr/>
        </p:nvSpPr>
        <p:spPr bwMode="auto">
          <a:xfrm>
            <a:off x="10739629" y="4732341"/>
            <a:ext cx="504759" cy="130175"/>
          </a:xfrm>
          <a:prstGeom prst="ellipse">
            <a:avLst/>
          </a:prstGeom>
          <a:noFill/>
          <a:ln w="28575">
            <a:solidFill>
              <a:schemeClr val="tx1">
                <a:alpha val="2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>
                    <a:alpha val="10001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4" name="[动画大师]_Oval 3"/>
          <p:cNvSpPr>
            <a:spLocks noChangeArrowheads="1"/>
          </p:cNvSpPr>
          <p:nvPr/>
        </p:nvSpPr>
        <p:spPr bwMode="auto">
          <a:xfrm rot="1800000">
            <a:off x="1684119" y="-590550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5" name="[动画大师]_Oval 3"/>
          <p:cNvSpPr>
            <a:spLocks noChangeArrowheads="1"/>
          </p:cNvSpPr>
          <p:nvPr/>
        </p:nvSpPr>
        <p:spPr bwMode="auto">
          <a:xfrm rot="1800000">
            <a:off x="3346016" y="866776"/>
            <a:ext cx="17461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6" name="[动画大师]_Oval 3"/>
          <p:cNvSpPr>
            <a:spLocks noChangeArrowheads="1"/>
          </p:cNvSpPr>
          <p:nvPr/>
        </p:nvSpPr>
        <p:spPr bwMode="auto">
          <a:xfrm rot="1800000">
            <a:off x="5887271" y="2012952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7" name="[动画大师]_Oval 3"/>
          <p:cNvSpPr>
            <a:spLocks noChangeArrowheads="1"/>
          </p:cNvSpPr>
          <p:nvPr/>
        </p:nvSpPr>
        <p:spPr bwMode="auto">
          <a:xfrm rot="1800000">
            <a:off x="5106323" y="293690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60001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8" name="[动画大师]_Oval 3"/>
          <p:cNvSpPr>
            <a:spLocks noChangeArrowheads="1"/>
          </p:cNvSpPr>
          <p:nvPr/>
        </p:nvSpPr>
        <p:spPr bwMode="auto">
          <a:xfrm rot="1800000">
            <a:off x="8645987" y="-279400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49" name="[动画大师]_Oval 3"/>
          <p:cNvSpPr>
            <a:spLocks noChangeArrowheads="1"/>
          </p:cNvSpPr>
          <p:nvPr/>
        </p:nvSpPr>
        <p:spPr bwMode="auto">
          <a:xfrm rot="1800000">
            <a:off x="10457090" y="2741616"/>
            <a:ext cx="17461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50" name="[动画大师]_Oval 3"/>
          <p:cNvSpPr>
            <a:spLocks noChangeArrowheads="1"/>
          </p:cNvSpPr>
          <p:nvPr/>
        </p:nvSpPr>
        <p:spPr bwMode="auto">
          <a:xfrm rot="1800000">
            <a:off x="11244388" y="-573088"/>
            <a:ext cx="17461" cy="1146176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51" name="[动画大师]_Oval 3"/>
          <p:cNvSpPr>
            <a:spLocks noChangeArrowheads="1"/>
          </p:cNvSpPr>
          <p:nvPr/>
        </p:nvSpPr>
        <p:spPr bwMode="auto">
          <a:xfrm rot="1800000">
            <a:off x="2855541" y="3448052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39999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52" name="[动画大师]_Oval 3"/>
          <p:cNvSpPr>
            <a:spLocks noChangeArrowheads="1"/>
          </p:cNvSpPr>
          <p:nvPr/>
        </p:nvSpPr>
        <p:spPr bwMode="auto">
          <a:xfrm rot="1800000">
            <a:off x="8928526" y="2741616"/>
            <a:ext cx="17460" cy="1146175"/>
          </a:xfrm>
          <a:prstGeom prst="ellipse">
            <a:avLst/>
          </a:prstGeom>
          <a:gradFill rotWithShape="1">
            <a:gsLst>
              <a:gs pos="0">
                <a:srgbClr val="777777">
                  <a:alpha val="80000"/>
                </a:srgbClr>
              </a:gs>
              <a:gs pos="100000">
                <a:srgbClr val="777777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53" name="Oval 25"/>
          <p:cNvSpPr>
            <a:spLocks noChangeArrowheads="1"/>
          </p:cNvSpPr>
          <p:nvPr/>
        </p:nvSpPr>
        <p:spPr bwMode="auto">
          <a:xfrm>
            <a:off x="604759" y="5919791"/>
            <a:ext cx="1674594" cy="428625"/>
          </a:xfrm>
          <a:prstGeom prst="ellipse">
            <a:avLst/>
          </a:prstGeom>
          <a:noFill/>
          <a:ln w="28575">
            <a:solidFill>
              <a:schemeClr val="tx1">
                <a:alpha val="2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>
                    <a:alpha val="10001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71" name="Freeform 43"/>
          <p:cNvSpPr>
            <a:spLocks noEditPoints="1"/>
          </p:cNvSpPr>
          <p:nvPr/>
        </p:nvSpPr>
        <p:spPr bwMode="auto">
          <a:xfrm>
            <a:off x="4919023" y="1433514"/>
            <a:ext cx="1222216" cy="1406525"/>
          </a:xfrm>
          <a:custGeom>
            <a:avLst/>
            <a:gdLst>
              <a:gd name="T0" fmla="*/ 241 w 279"/>
              <a:gd name="T1" fmla="*/ 20 h 321"/>
              <a:gd name="T2" fmla="*/ 279 w 279"/>
              <a:gd name="T3" fmla="*/ 99 h 321"/>
              <a:gd name="T4" fmla="*/ 236 w 279"/>
              <a:gd name="T5" fmla="*/ 154 h 321"/>
              <a:gd name="T6" fmla="*/ 233 w 279"/>
              <a:gd name="T7" fmla="*/ 181 h 321"/>
              <a:gd name="T8" fmla="*/ 238 w 279"/>
              <a:gd name="T9" fmla="*/ 222 h 321"/>
              <a:gd name="T10" fmla="*/ 246 w 279"/>
              <a:gd name="T11" fmla="*/ 298 h 321"/>
              <a:gd name="T12" fmla="*/ 221 w 279"/>
              <a:gd name="T13" fmla="*/ 309 h 321"/>
              <a:gd name="T14" fmla="*/ 218 w 279"/>
              <a:gd name="T15" fmla="*/ 293 h 321"/>
              <a:gd name="T16" fmla="*/ 220 w 279"/>
              <a:gd name="T17" fmla="*/ 235 h 321"/>
              <a:gd name="T18" fmla="*/ 200 w 279"/>
              <a:gd name="T19" fmla="*/ 213 h 321"/>
              <a:gd name="T20" fmla="*/ 169 w 279"/>
              <a:gd name="T21" fmla="*/ 195 h 321"/>
              <a:gd name="T22" fmla="*/ 168 w 279"/>
              <a:gd name="T23" fmla="*/ 256 h 321"/>
              <a:gd name="T24" fmla="*/ 162 w 279"/>
              <a:gd name="T25" fmla="*/ 280 h 321"/>
              <a:gd name="T26" fmla="*/ 157 w 279"/>
              <a:gd name="T27" fmla="*/ 316 h 321"/>
              <a:gd name="T28" fmla="*/ 146 w 279"/>
              <a:gd name="T29" fmla="*/ 276 h 321"/>
              <a:gd name="T30" fmla="*/ 150 w 279"/>
              <a:gd name="T31" fmla="*/ 222 h 321"/>
              <a:gd name="T32" fmla="*/ 117 w 279"/>
              <a:gd name="T33" fmla="*/ 245 h 321"/>
              <a:gd name="T34" fmla="*/ 80 w 279"/>
              <a:gd name="T35" fmla="*/ 292 h 321"/>
              <a:gd name="T36" fmla="*/ 54 w 279"/>
              <a:gd name="T37" fmla="*/ 297 h 321"/>
              <a:gd name="T38" fmla="*/ 51 w 279"/>
              <a:gd name="T39" fmla="*/ 218 h 321"/>
              <a:gd name="T40" fmla="*/ 48 w 279"/>
              <a:gd name="T41" fmla="*/ 196 h 321"/>
              <a:gd name="T42" fmla="*/ 71 w 279"/>
              <a:gd name="T43" fmla="*/ 172 h 321"/>
              <a:gd name="T44" fmla="*/ 49 w 279"/>
              <a:gd name="T45" fmla="*/ 162 h 321"/>
              <a:gd name="T46" fmla="*/ 110 w 279"/>
              <a:gd name="T47" fmla="*/ 155 h 321"/>
              <a:gd name="T48" fmla="*/ 96 w 279"/>
              <a:gd name="T49" fmla="*/ 121 h 321"/>
              <a:gd name="T50" fmla="*/ 0 w 279"/>
              <a:gd name="T51" fmla="*/ 162 h 321"/>
              <a:gd name="T52" fmla="*/ 28 w 279"/>
              <a:gd name="T53" fmla="*/ 127 h 321"/>
              <a:gd name="T54" fmla="*/ 78 w 279"/>
              <a:gd name="T55" fmla="*/ 89 h 321"/>
              <a:gd name="T56" fmla="*/ 64 w 279"/>
              <a:gd name="T57" fmla="*/ 50 h 321"/>
              <a:gd name="T58" fmla="*/ 104 w 279"/>
              <a:gd name="T59" fmla="*/ 71 h 321"/>
              <a:gd name="T60" fmla="*/ 117 w 279"/>
              <a:gd name="T61" fmla="*/ 84 h 321"/>
              <a:gd name="T62" fmla="*/ 121 w 279"/>
              <a:gd name="T63" fmla="*/ 39 h 321"/>
              <a:gd name="T64" fmla="*/ 152 w 279"/>
              <a:gd name="T65" fmla="*/ 70 h 321"/>
              <a:gd name="T66" fmla="*/ 182 w 279"/>
              <a:gd name="T67" fmla="*/ 76 h 321"/>
              <a:gd name="T68" fmla="*/ 180 w 279"/>
              <a:gd name="T69" fmla="*/ 117 h 321"/>
              <a:gd name="T70" fmla="*/ 215 w 279"/>
              <a:gd name="T71" fmla="*/ 111 h 321"/>
              <a:gd name="T72" fmla="*/ 210 w 279"/>
              <a:gd name="T73" fmla="*/ 78 h 321"/>
              <a:gd name="T74" fmla="*/ 199 w 279"/>
              <a:gd name="T75" fmla="*/ 15 h 321"/>
              <a:gd name="T76" fmla="*/ 70 w 279"/>
              <a:gd name="T77" fmla="*/ 214 h 321"/>
              <a:gd name="T78" fmla="*/ 88 w 279"/>
              <a:gd name="T79" fmla="*/ 195 h 321"/>
              <a:gd name="T80" fmla="*/ 95 w 279"/>
              <a:gd name="T81" fmla="*/ 204 h 321"/>
              <a:gd name="T82" fmla="*/ 101 w 279"/>
              <a:gd name="T83" fmla="*/ 236 h 321"/>
              <a:gd name="T84" fmla="*/ 121 w 279"/>
              <a:gd name="T85" fmla="*/ 210 h 321"/>
              <a:gd name="T86" fmla="*/ 105 w 279"/>
              <a:gd name="T87" fmla="*/ 201 h 321"/>
              <a:gd name="T88" fmla="*/ 140 w 279"/>
              <a:gd name="T89" fmla="*/ 168 h 321"/>
              <a:gd name="T90" fmla="*/ 143 w 279"/>
              <a:gd name="T91" fmla="*/ 173 h 321"/>
              <a:gd name="T92" fmla="*/ 141 w 279"/>
              <a:gd name="T93" fmla="*/ 151 h 321"/>
              <a:gd name="T94" fmla="*/ 141 w 279"/>
              <a:gd name="T95" fmla="*/ 148 h 321"/>
              <a:gd name="T96" fmla="*/ 160 w 279"/>
              <a:gd name="T97" fmla="*/ 106 h 321"/>
              <a:gd name="T98" fmla="*/ 172 w 279"/>
              <a:gd name="T99" fmla="*/ 167 h 321"/>
              <a:gd name="T100" fmla="*/ 215 w 279"/>
              <a:gd name="T101" fmla="*/ 180 h 321"/>
              <a:gd name="T102" fmla="*/ 181 w 279"/>
              <a:gd name="T103" fmla="*/ 153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9" h="321">
                <a:moveTo>
                  <a:pt x="214" y="0"/>
                </a:moveTo>
                <a:cubicBezTo>
                  <a:pt x="236" y="0"/>
                  <a:pt x="236" y="0"/>
                  <a:pt x="236" y="0"/>
                </a:cubicBezTo>
                <a:cubicBezTo>
                  <a:pt x="241" y="6"/>
                  <a:pt x="241" y="6"/>
                  <a:pt x="241" y="6"/>
                </a:cubicBezTo>
                <a:cubicBezTo>
                  <a:pt x="241" y="20"/>
                  <a:pt x="241" y="20"/>
                  <a:pt x="241" y="20"/>
                </a:cubicBezTo>
                <a:cubicBezTo>
                  <a:pt x="238" y="25"/>
                  <a:pt x="238" y="25"/>
                  <a:pt x="238" y="25"/>
                </a:cubicBezTo>
                <a:cubicBezTo>
                  <a:pt x="238" y="60"/>
                  <a:pt x="238" y="60"/>
                  <a:pt x="238" y="60"/>
                </a:cubicBezTo>
                <a:cubicBezTo>
                  <a:pt x="245" y="76"/>
                  <a:pt x="253" y="84"/>
                  <a:pt x="262" y="85"/>
                </a:cubicBezTo>
                <a:cubicBezTo>
                  <a:pt x="272" y="88"/>
                  <a:pt x="277" y="93"/>
                  <a:pt x="279" y="99"/>
                </a:cubicBezTo>
                <a:cubicBezTo>
                  <a:pt x="279" y="104"/>
                  <a:pt x="279" y="104"/>
                  <a:pt x="279" y="104"/>
                </a:cubicBezTo>
                <a:cubicBezTo>
                  <a:pt x="267" y="111"/>
                  <a:pt x="259" y="118"/>
                  <a:pt x="256" y="124"/>
                </a:cubicBezTo>
                <a:cubicBezTo>
                  <a:pt x="251" y="124"/>
                  <a:pt x="244" y="127"/>
                  <a:pt x="236" y="135"/>
                </a:cubicBezTo>
                <a:cubicBezTo>
                  <a:pt x="236" y="154"/>
                  <a:pt x="236" y="154"/>
                  <a:pt x="236" y="154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236" y="165"/>
                  <a:pt x="236" y="165"/>
                  <a:pt x="236" y="165"/>
                </a:cubicBezTo>
                <a:cubicBezTo>
                  <a:pt x="236" y="177"/>
                  <a:pt x="236" y="177"/>
                  <a:pt x="236" y="177"/>
                </a:cubicBezTo>
                <a:cubicBezTo>
                  <a:pt x="233" y="181"/>
                  <a:pt x="233" y="181"/>
                  <a:pt x="233" y="181"/>
                </a:cubicBezTo>
                <a:cubicBezTo>
                  <a:pt x="233" y="184"/>
                  <a:pt x="233" y="184"/>
                  <a:pt x="233" y="184"/>
                </a:cubicBezTo>
                <a:cubicBezTo>
                  <a:pt x="236" y="189"/>
                  <a:pt x="236" y="189"/>
                  <a:pt x="236" y="189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38" y="222"/>
                  <a:pt x="238" y="222"/>
                  <a:pt x="238" y="222"/>
                </a:cubicBezTo>
                <a:cubicBezTo>
                  <a:pt x="238" y="235"/>
                  <a:pt x="238" y="235"/>
                  <a:pt x="238" y="235"/>
                </a:cubicBezTo>
                <a:cubicBezTo>
                  <a:pt x="238" y="249"/>
                  <a:pt x="239" y="257"/>
                  <a:pt x="242" y="260"/>
                </a:cubicBezTo>
                <a:cubicBezTo>
                  <a:pt x="242" y="273"/>
                  <a:pt x="242" y="273"/>
                  <a:pt x="242" y="273"/>
                </a:cubicBezTo>
                <a:cubicBezTo>
                  <a:pt x="244" y="276"/>
                  <a:pt x="246" y="284"/>
                  <a:pt x="246" y="298"/>
                </a:cubicBezTo>
                <a:cubicBezTo>
                  <a:pt x="245" y="318"/>
                  <a:pt x="245" y="318"/>
                  <a:pt x="245" y="318"/>
                </a:cubicBezTo>
                <a:cubicBezTo>
                  <a:pt x="242" y="321"/>
                  <a:pt x="242" y="321"/>
                  <a:pt x="242" y="321"/>
                </a:cubicBezTo>
                <a:cubicBezTo>
                  <a:pt x="223" y="320"/>
                  <a:pt x="223" y="320"/>
                  <a:pt x="223" y="320"/>
                </a:cubicBezTo>
                <a:cubicBezTo>
                  <a:pt x="221" y="320"/>
                  <a:pt x="221" y="316"/>
                  <a:pt x="221" y="309"/>
                </a:cubicBezTo>
                <a:cubicBezTo>
                  <a:pt x="206" y="294"/>
                  <a:pt x="206" y="294"/>
                  <a:pt x="206" y="294"/>
                </a:cubicBezTo>
                <a:cubicBezTo>
                  <a:pt x="206" y="293"/>
                  <a:pt x="206" y="293"/>
                  <a:pt x="206" y="293"/>
                </a:cubicBezTo>
                <a:cubicBezTo>
                  <a:pt x="209" y="290"/>
                  <a:pt x="209" y="290"/>
                  <a:pt x="209" y="290"/>
                </a:cubicBezTo>
                <a:cubicBezTo>
                  <a:pt x="218" y="293"/>
                  <a:pt x="218" y="293"/>
                  <a:pt x="218" y="293"/>
                </a:cubicBezTo>
                <a:cubicBezTo>
                  <a:pt x="224" y="289"/>
                  <a:pt x="224" y="289"/>
                  <a:pt x="224" y="289"/>
                </a:cubicBezTo>
                <a:cubicBezTo>
                  <a:pt x="224" y="284"/>
                  <a:pt x="224" y="284"/>
                  <a:pt x="224" y="284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0" y="235"/>
                  <a:pt x="220" y="235"/>
                  <a:pt x="220" y="235"/>
                </a:cubicBezTo>
                <a:cubicBezTo>
                  <a:pt x="218" y="229"/>
                  <a:pt x="218" y="229"/>
                  <a:pt x="218" y="229"/>
                </a:cubicBezTo>
                <a:cubicBezTo>
                  <a:pt x="207" y="230"/>
                  <a:pt x="207" y="230"/>
                  <a:pt x="207" y="230"/>
                </a:cubicBezTo>
                <a:cubicBezTo>
                  <a:pt x="199" y="230"/>
                  <a:pt x="199" y="230"/>
                  <a:pt x="199" y="230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193" y="200"/>
                  <a:pt x="184" y="190"/>
                  <a:pt x="175" y="182"/>
                </a:cubicBezTo>
                <a:cubicBezTo>
                  <a:pt x="175" y="178"/>
                  <a:pt x="175" y="178"/>
                  <a:pt x="175" y="178"/>
                </a:cubicBezTo>
                <a:cubicBezTo>
                  <a:pt x="173" y="177"/>
                  <a:pt x="171" y="183"/>
                  <a:pt x="170" y="193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168" y="241"/>
                  <a:pt x="168" y="241"/>
                  <a:pt x="168" y="241"/>
                </a:cubicBezTo>
                <a:cubicBezTo>
                  <a:pt x="165" y="246"/>
                  <a:pt x="165" y="246"/>
                  <a:pt x="165" y="246"/>
                </a:cubicBezTo>
                <a:cubicBezTo>
                  <a:pt x="168" y="248"/>
                  <a:pt x="168" y="248"/>
                  <a:pt x="168" y="248"/>
                </a:cubicBezTo>
                <a:cubicBezTo>
                  <a:pt x="168" y="256"/>
                  <a:pt x="168" y="256"/>
                  <a:pt x="168" y="256"/>
                </a:cubicBezTo>
                <a:cubicBezTo>
                  <a:pt x="165" y="259"/>
                  <a:pt x="165" y="259"/>
                  <a:pt x="165" y="259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66" y="273"/>
                  <a:pt x="166" y="273"/>
                  <a:pt x="166" y="273"/>
                </a:cubicBezTo>
                <a:cubicBezTo>
                  <a:pt x="162" y="280"/>
                  <a:pt x="162" y="280"/>
                  <a:pt x="162" y="280"/>
                </a:cubicBezTo>
                <a:cubicBezTo>
                  <a:pt x="163" y="288"/>
                  <a:pt x="163" y="288"/>
                  <a:pt x="163" y="288"/>
                </a:cubicBezTo>
                <a:cubicBezTo>
                  <a:pt x="163" y="292"/>
                  <a:pt x="163" y="292"/>
                  <a:pt x="163" y="292"/>
                </a:cubicBezTo>
                <a:cubicBezTo>
                  <a:pt x="161" y="294"/>
                  <a:pt x="160" y="298"/>
                  <a:pt x="160" y="303"/>
                </a:cubicBezTo>
                <a:cubicBezTo>
                  <a:pt x="158" y="303"/>
                  <a:pt x="157" y="308"/>
                  <a:pt x="157" y="316"/>
                </a:cubicBezTo>
                <a:cubicBezTo>
                  <a:pt x="152" y="319"/>
                  <a:pt x="152" y="319"/>
                  <a:pt x="152" y="319"/>
                </a:cubicBezTo>
                <a:cubicBezTo>
                  <a:pt x="151" y="319"/>
                  <a:pt x="151" y="319"/>
                  <a:pt x="151" y="319"/>
                </a:cubicBezTo>
                <a:cubicBezTo>
                  <a:pt x="145" y="309"/>
                  <a:pt x="145" y="309"/>
                  <a:pt x="145" y="309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9" y="271"/>
                  <a:pt x="149" y="271"/>
                  <a:pt x="149" y="271"/>
                </a:cubicBezTo>
                <a:cubicBezTo>
                  <a:pt x="149" y="228"/>
                  <a:pt x="149" y="228"/>
                  <a:pt x="149" y="228"/>
                </a:cubicBezTo>
                <a:cubicBezTo>
                  <a:pt x="151" y="226"/>
                  <a:pt x="151" y="226"/>
                  <a:pt x="151" y="226"/>
                </a:cubicBezTo>
                <a:cubicBezTo>
                  <a:pt x="150" y="222"/>
                  <a:pt x="150" y="222"/>
                  <a:pt x="150" y="222"/>
                </a:cubicBezTo>
                <a:cubicBezTo>
                  <a:pt x="151" y="212"/>
                  <a:pt x="151" y="212"/>
                  <a:pt x="151" y="212"/>
                </a:cubicBezTo>
                <a:cubicBezTo>
                  <a:pt x="150" y="212"/>
                  <a:pt x="150" y="212"/>
                  <a:pt x="150" y="212"/>
                </a:cubicBezTo>
                <a:cubicBezTo>
                  <a:pt x="140" y="207"/>
                  <a:pt x="140" y="207"/>
                  <a:pt x="140" y="207"/>
                </a:cubicBezTo>
                <a:cubicBezTo>
                  <a:pt x="139" y="217"/>
                  <a:pt x="132" y="230"/>
                  <a:pt x="117" y="245"/>
                </a:cubicBezTo>
                <a:cubicBezTo>
                  <a:pt x="101" y="268"/>
                  <a:pt x="101" y="268"/>
                  <a:pt x="101" y="268"/>
                </a:cubicBezTo>
                <a:cubicBezTo>
                  <a:pt x="94" y="278"/>
                  <a:pt x="94" y="278"/>
                  <a:pt x="94" y="278"/>
                </a:cubicBezTo>
                <a:cubicBezTo>
                  <a:pt x="93" y="287"/>
                  <a:pt x="92" y="292"/>
                  <a:pt x="89" y="292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78" y="292"/>
                  <a:pt x="76" y="289"/>
                  <a:pt x="73" y="282"/>
                </a:cubicBezTo>
                <a:cubicBezTo>
                  <a:pt x="72" y="282"/>
                  <a:pt x="72" y="282"/>
                  <a:pt x="72" y="282"/>
                </a:cubicBezTo>
                <a:cubicBezTo>
                  <a:pt x="68" y="292"/>
                  <a:pt x="64" y="298"/>
                  <a:pt x="61" y="298"/>
                </a:cubicBezTo>
                <a:cubicBezTo>
                  <a:pt x="54" y="297"/>
                  <a:pt x="54" y="297"/>
                  <a:pt x="54" y="297"/>
                </a:cubicBezTo>
                <a:cubicBezTo>
                  <a:pt x="53" y="297"/>
                  <a:pt x="49" y="288"/>
                  <a:pt x="43" y="270"/>
                </a:cubicBezTo>
                <a:cubicBezTo>
                  <a:pt x="45" y="239"/>
                  <a:pt x="45" y="239"/>
                  <a:pt x="45" y="239"/>
                </a:cubicBezTo>
                <a:cubicBezTo>
                  <a:pt x="51" y="228"/>
                  <a:pt x="51" y="228"/>
                  <a:pt x="51" y="228"/>
                </a:cubicBezTo>
                <a:cubicBezTo>
                  <a:pt x="51" y="218"/>
                  <a:pt x="51" y="218"/>
                  <a:pt x="51" y="218"/>
                </a:cubicBezTo>
                <a:cubicBezTo>
                  <a:pt x="37" y="204"/>
                  <a:pt x="37" y="204"/>
                  <a:pt x="37" y="204"/>
                </a:cubicBezTo>
                <a:cubicBezTo>
                  <a:pt x="37" y="194"/>
                  <a:pt x="37" y="194"/>
                  <a:pt x="37" y="194"/>
                </a:cubicBezTo>
                <a:cubicBezTo>
                  <a:pt x="38" y="194"/>
                  <a:pt x="38" y="194"/>
                  <a:pt x="38" y="194"/>
                </a:cubicBezTo>
                <a:cubicBezTo>
                  <a:pt x="48" y="196"/>
                  <a:pt x="48" y="196"/>
                  <a:pt x="48" y="196"/>
                </a:cubicBezTo>
                <a:cubicBezTo>
                  <a:pt x="48" y="193"/>
                  <a:pt x="51" y="192"/>
                  <a:pt x="57" y="192"/>
                </a:cubicBezTo>
                <a:cubicBezTo>
                  <a:pt x="75" y="173"/>
                  <a:pt x="75" y="173"/>
                  <a:pt x="75" y="173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66" y="174"/>
                  <a:pt x="66" y="174"/>
                  <a:pt x="66" y="174"/>
                </a:cubicBezTo>
                <a:cubicBezTo>
                  <a:pt x="60" y="174"/>
                  <a:pt x="60" y="174"/>
                  <a:pt x="60" y="174"/>
                </a:cubicBezTo>
                <a:cubicBezTo>
                  <a:pt x="55" y="171"/>
                  <a:pt x="51" y="168"/>
                  <a:pt x="49" y="164"/>
                </a:cubicBezTo>
                <a:cubicBezTo>
                  <a:pt x="49" y="162"/>
                  <a:pt x="49" y="162"/>
                  <a:pt x="49" y="162"/>
                </a:cubicBezTo>
                <a:cubicBezTo>
                  <a:pt x="49" y="161"/>
                  <a:pt x="52" y="160"/>
                  <a:pt x="58" y="160"/>
                </a:cubicBezTo>
                <a:cubicBezTo>
                  <a:pt x="58" y="156"/>
                  <a:pt x="68" y="150"/>
                  <a:pt x="88" y="143"/>
                </a:cubicBezTo>
                <a:cubicBezTo>
                  <a:pt x="99" y="143"/>
                  <a:pt x="99" y="143"/>
                  <a:pt x="99" y="143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9" y="155"/>
                  <a:pt x="119" y="155"/>
                  <a:pt x="119" y="155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0" y="103"/>
                  <a:pt x="120" y="103"/>
                  <a:pt x="120" y="103"/>
                </a:cubicBezTo>
                <a:cubicBezTo>
                  <a:pt x="118" y="103"/>
                  <a:pt x="110" y="109"/>
                  <a:pt x="96" y="121"/>
                </a:cubicBezTo>
                <a:cubicBezTo>
                  <a:pt x="81" y="126"/>
                  <a:pt x="69" y="132"/>
                  <a:pt x="59" y="139"/>
                </a:cubicBezTo>
                <a:cubicBezTo>
                  <a:pt x="32" y="147"/>
                  <a:pt x="18" y="153"/>
                  <a:pt x="17" y="159"/>
                </a:cubicBezTo>
                <a:cubicBezTo>
                  <a:pt x="1" y="163"/>
                  <a:pt x="1" y="163"/>
                  <a:pt x="1" y="163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31"/>
                  <a:pt x="0" y="131"/>
                  <a:pt x="0" y="131"/>
                </a:cubicBezTo>
                <a:cubicBezTo>
                  <a:pt x="13" y="121"/>
                  <a:pt x="13" y="121"/>
                  <a:pt x="13" y="121"/>
                </a:cubicBezTo>
                <a:cubicBezTo>
                  <a:pt x="17" y="121"/>
                  <a:pt x="21" y="123"/>
                  <a:pt x="25" y="127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67" y="112"/>
                  <a:pt x="67" y="112"/>
                  <a:pt x="67" y="112"/>
                </a:cubicBezTo>
                <a:cubicBezTo>
                  <a:pt x="68" y="109"/>
                  <a:pt x="76" y="105"/>
                  <a:pt x="91" y="99"/>
                </a:cubicBezTo>
                <a:cubicBezTo>
                  <a:pt x="91" y="94"/>
                  <a:pt x="87" y="91"/>
                  <a:pt x="79" y="90"/>
                </a:cubicBezTo>
                <a:cubicBezTo>
                  <a:pt x="78" y="89"/>
                  <a:pt x="78" y="89"/>
                  <a:pt x="78" y="89"/>
                </a:cubicBezTo>
                <a:cubicBezTo>
                  <a:pt x="78" y="88"/>
                  <a:pt x="78" y="88"/>
                  <a:pt x="78" y="88"/>
                </a:cubicBezTo>
                <a:cubicBezTo>
                  <a:pt x="79" y="79"/>
                  <a:pt x="79" y="79"/>
                  <a:pt x="79" y="79"/>
                </a:cubicBezTo>
                <a:cubicBezTo>
                  <a:pt x="75" y="65"/>
                  <a:pt x="70" y="56"/>
                  <a:pt x="64" y="51"/>
                </a:cubicBezTo>
                <a:cubicBezTo>
                  <a:pt x="64" y="50"/>
                  <a:pt x="64" y="50"/>
                  <a:pt x="64" y="50"/>
                </a:cubicBezTo>
                <a:cubicBezTo>
                  <a:pt x="67" y="47"/>
                  <a:pt x="67" y="47"/>
                  <a:pt x="67" y="47"/>
                </a:cubicBezTo>
                <a:cubicBezTo>
                  <a:pt x="81" y="47"/>
                  <a:pt x="81" y="47"/>
                  <a:pt x="81" y="47"/>
                </a:cubicBezTo>
                <a:cubicBezTo>
                  <a:pt x="90" y="51"/>
                  <a:pt x="97" y="57"/>
                  <a:pt x="103" y="65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24" y="84"/>
                  <a:pt x="124" y="84"/>
                  <a:pt x="124" y="84"/>
                </a:cubicBezTo>
                <a:cubicBezTo>
                  <a:pt x="127" y="73"/>
                  <a:pt x="129" y="62"/>
                  <a:pt x="129" y="51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9" y="36"/>
                  <a:pt x="129" y="36"/>
                  <a:pt x="129" y="36"/>
                </a:cubicBezTo>
                <a:cubicBezTo>
                  <a:pt x="145" y="39"/>
                  <a:pt x="152" y="43"/>
                  <a:pt x="152" y="48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42" y="86"/>
                  <a:pt x="142" y="86"/>
                  <a:pt x="142" y="86"/>
                </a:cubicBezTo>
                <a:cubicBezTo>
                  <a:pt x="141" y="94"/>
                  <a:pt x="141" y="94"/>
                  <a:pt x="141" y="94"/>
                </a:cubicBezTo>
                <a:cubicBezTo>
                  <a:pt x="152" y="82"/>
                  <a:pt x="162" y="76"/>
                  <a:pt x="172" y="76"/>
                </a:cubicBezTo>
                <a:cubicBezTo>
                  <a:pt x="182" y="76"/>
                  <a:pt x="182" y="76"/>
                  <a:pt x="182" y="76"/>
                </a:cubicBezTo>
                <a:cubicBezTo>
                  <a:pt x="185" y="79"/>
                  <a:pt x="185" y="79"/>
                  <a:pt x="185" y="79"/>
                </a:cubicBezTo>
                <a:cubicBezTo>
                  <a:pt x="185" y="89"/>
                  <a:pt x="185" y="89"/>
                  <a:pt x="185" y="89"/>
                </a:cubicBezTo>
                <a:cubicBezTo>
                  <a:pt x="185" y="94"/>
                  <a:pt x="183" y="98"/>
                  <a:pt x="180" y="102"/>
                </a:cubicBezTo>
                <a:cubicBezTo>
                  <a:pt x="180" y="117"/>
                  <a:pt x="180" y="117"/>
                  <a:pt x="180" y="117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77" y="138"/>
                  <a:pt x="177" y="138"/>
                  <a:pt x="177" y="138"/>
                </a:cubicBezTo>
                <a:cubicBezTo>
                  <a:pt x="178" y="138"/>
                  <a:pt x="178" y="138"/>
                  <a:pt x="178" y="138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5" y="106"/>
                  <a:pt x="215" y="106"/>
                  <a:pt x="215" y="106"/>
                </a:cubicBezTo>
                <a:cubicBezTo>
                  <a:pt x="212" y="101"/>
                  <a:pt x="212" y="101"/>
                  <a:pt x="212" y="101"/>
                </a:cubicBezTo>
                <a:cubicBezTo>
                  <a:pt x="213" y="82"/>
                  <a:pt x="213" y="82"/>
                  <a:pt x="213" y="82"/>
                </a:cubicBezTo>
                <a:cubicBezTo>
                  <a:pt x="210" y="78"/>
                  <a:pt x="210" y="78"/>
                  <a:pt x="210" y="78"/>
                </a:cubicBezTo>
                <a:cubicBezTo>
                  <a:pt x="209" y="40"/>
                  <a:pt x="209" y="40"/>
                  <a:pt x="209" y="40"/>
                </a:cubicBezTo>
                <a:cubicBezTo>
                  <a:pt x="209" y="39"/>
                  <a:pt x="209" y="39"/>
                  <a:pt x="209" y="39"/>
                </a:cubicBezTo>
                <a:cubicBezTo>
                  <a:pt x="211" y="33"/>
                  <a:pt x="211" y="33"/>
                  <a:pt x="211" y="33"/>
                </a:cubicBezTo>
                <a:cubicBezTo>
                  <a:pt x="211" y="30"/>
                  <a:pt x="207" y="24"/>
                  <a:pt x="199" y="15"/>
                </a:cubicBezTo>
                <a:cubicBezTo>
                  <a:pt x="199" y="10"/>
                  <a:pt x="199" y="10"/>
                  <a:pt x="199" y="10"/>
                </a:cubicBezTo>
                <a:lnTo>
                  <a:pt x="214" y="0"/>
                </a:lnTo>
                <a:close/>
                <a:moveTo>
                  <a:pt x="70" y="209"/>
                </a:moveTo>
                <a:cubicBezTo>
                  <a:pt x="70" y="214"/>
                  <a:pt x="70" y="214"/>
                  <a:pt x="70" y="214"/>
                </a:cubicBezTo>
                <a:cubicBezTo>
                  <a:pt x="74" y="218"/>
                  <a:pt x="74" y="218"/>
                  <a:pt x="7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87" y="205"/>
                  <a:pt x="87" y="205"/>
                  <a:pt x="87" y="205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77" y="199"/>
                  <a:pt x="72" y="203"/>
                  <a:pt x="70" y="209"/>
                </a:cubicBezTo>
                <a:close/>
                <a:moveTo>
                  <a:pt x="93" y="202"/>
                </a:moveTo>
                <a:cubicBezTo>
                  <a:pt x="95" y="204"/>
                  <a:pt x="95" y="204"/>
                  <a:pt x="95" y="204"/>
                </a:cubicBezTo>
                <a:cubicBezTo>
                  <a:pt x="95" y="210"/>
                  <a:pt x="95" y="210"/>
                  <a:pt x="95" y="210"/>
                </a:cubicBezTo>
                <a:cubicBezTo>
                  <a:pt x="93" y="215"/>
                  <a:pt x="93" y="215"/>
                  <a:pt x="93" y="215"/>
                </a:cubicBezTo>
                <a:cubicBezTo>
                  <a:pt x="94" y="219"/>
                  <a:pt x="97" y="223"/>
                  <a:pt x="102" y="227"/>
                </a:cubicBezTo>
                <a:cubicBezTo>
                  <a:pt x="101" y="236"/>
                  <a:pt x="101" y="236"/>
                  <a:pt x="101" y="236"/>
                </a:cubicBezTo>
                <a:cubicBezTo>
                  <a:pt x="103" y="236"/>
                  <a:pt x="103" y="236"/>
                  <a:pt x="103" y="236"/>
                </a:cubicBezTo>
                <a:cubicBezTo>
                  <a:pt x="105" y="236"/>
                  <a:pt x="111" y="228"/>
                  <a:pt x="122" y="213"/>
                </a:cubicBezTo>
                <a:cubicBezTo>
                  <a:pt x="122" y="210"/>
                  <a:pt x="122" y="210"/>
                  <a:pt x="122" y="210"/>
                </a:cubicBezTo>
                <a:cubicBezTo>
                  <a:pt x="121" y="210"/>
                  <a:pt x="121" y="210"/>
                  <a:pt x="121" y="210"/>
                </a:cubicBezTo>
                <a:cubicBezTo>
                  <a:pt x="115" y="214"/>
                  <a:pt x="115" y="214"/>
                  <a:pt x="115" y="214"/>
                </a:cubicBezTo>
                <a:cubicBezTo>
                  <a:pt x="109" y="214"/>
                  <a:pt x="109" y="214"/>
                  <a:pt x="109" y="214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5" y="201"/>
                  <a:pt x="105" y="201"/>
                  <a:pt x="105" y="201"/>
                </a:cubicBezTo>
                <a:cubicBezTo>
                  <a:pt x="115" y="188"/>
                  <a:pt x="115" y="188"/>
                  <a:pt x="115" y="188"/>
                </a:cubicBezTo>
                <a:cubicBezTo>
                  <a:pt x="115" y="181"/>
                  <a:pt x="115" y="181"/>
                  <a:pt x="115" y="181"/>
                </a:cubicBezTo>
                <a:cubicBezTo>
                  <a:pt x="101" y="182"/>
                  <a:pt x="94" y="189"/>
                  <a:pt x="93" y="202"/>
                </a:cubicBezTo>
                <a:close/>
                <a:moveTo>
                  <a:pt x="140" y="168"/>
                </a:moveTo>
                <a:cubicBezTo>
                  <a:pt x="137" y="173"/>
                  <a:pt x="137" y="173"/>
                  <a:pt x="137" y="173"/>
                </a:cubicBezTo>
                <a:cubicBezTo>
                  <a:pt x="137" y="175"/>
                  <a:pt x="137" y="175"/>
                  <a:pt x="137" y="175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3" y="171"/>
                  <a:pt x="143" y="171"/>
                  <a:pt x="143" y="171"/>
                </a:cubicBezTo>
                <a:lnTo>
                  <a:pt x="140" y="168"/>
                </a:lnTo>
                <a:close/>
                <a:moveTo>
                  <a:pt x="141" y="148"/>
                </a:moveTo>
                <a:cubicBezTo>
                  <a:pt x="141" y="151"/>
                  <a:pt x="141" y="151"/>
                  <a:pt x="141" y="151"/>
                </a:cubicBezTo>
                <a:cubicBezTo>
                  <a:pt x="158" y="151"/>
                  <a:pt x="158" y="151"/>
                  <a:pt x="158" y="151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48" y="147"/>
                  <a:pt x="148" y="147"/>
                  <a:pt x="148" y="147"/>
                </a:cubicBezTo>
                <a:lnTo>
                  <a:pt x="141" y="148"/>
                </a:lnTo>
                <a:close/>
                <a:moveTo>
                  <a:pt x="144" y="126"/>
                </a:move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7" y="125"/>
                  <a:pt x="160" y="121"/>
                </a:cubicBezTo>
                <a:cubicBezTo>
                  <a:pt x="160" y="106"/>
                  <a:pt x="160" y="106"/>
                  <a:pt x="160" y="106"/>
                </a:cubicBezTo>
                <a:cubicBezTo>
                  <a:pt x="157" y="103"/>
                  <a:pt x="157" y="103"/>
                  <a:pt x="157" y="103"/>
                </a:cubicBezTo>
                <a:cubicBezTo>
                  <a:pt x="151" y="107"/>
                  <a:pt x="147" y="115"/>
                  <a:pt x="144" y="126"/>
                </a:cubicBezTo>
                <a:close/>
                <a:moveTo>
                  <a:pt x="172" y="166"/>
                </a:moveTo>
                <a:cubicBezTo>
                  <a:pt x="172" y="167"/>
                  <a:pt x="172" y="167"/>
                  <a:pt x="172" y="167"/>
                </a:cubicBezTo>
                <a:cubicBezTo>
                  <a:pt x="175" y="176"/>
                  <a:pt x="175" y="176"/>
                  <a:pt x="175" y="176"/>
                </a:cubicBezTo>
                <a:cubicBezTo>
                  <a:pt x="200" y="176"/>
                  <a:pt x="200" y="176"/>
                  <a:pt x="200" y="176"/>
                </a:cubicBezTo>
                <a:cubicBezTo>
                  <a:pt x="213" y="184"/>
                  <a:pt x="213" y="184"/>
                  <a:pt x="213" y="184"/>
                </a:cubicBezTo>
                <a:cubicBezTo>
                  <a:pt x="215" y="180"/>
                  <a:pt x="215" y="180"/>
                  <a:pt x="215" y="180"/>
                </a:cubicBezTo>
                <a:cubicBezTo>
                  <a:pt x="214" y="152"/>
                  <a:pt x="214" y="152"/>
                  <a:pt x="214" y="152"/>
                </a:cubicBezTo>
                <a:cubicBezTo>
                  <a:pt x="212" y="149"/>
                  <a:pt x="212" y="149"/>
                  <a:pt x="212" y="149"/>
                </a:cubicBezTo>
                <a:cubicBezTo>
                  <a:pt x="194" y="149"/>
                  <a:pt x="194" y="149"/>
                  <a:pt x="194" y="149"/>
                </a:cubicBezTo>
                <a:cubicBezTo>
                  <a:pt x="181" y="153"/>
                  <a:pt x="181" y="153"/>
                  <a:pt x="181" y="153"/>
                </a:cubicBezTo>
                <a:cubicBezTo>
                  <a:pt x="177" y="156"/>
                  <a:pt x="174" y="160"/>
                  <a:pt x="172" y="16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72" name="Freeform 44"/>
          <p:cNvSpPr>
            <a:spLocks noEditPoints="1"/>
          </p:cNvSpPr>
          <p:nvPr/>
        </p:nvSpPr>
        <p:spPr bwMode="auto">
          <a:xfrm>
            <a:off x="5939652" y="2511425"/>
            <a:ext cx="853964" cy="977900"/>
          </a:xfrm>
          <a:custGeom>
            <a:avLst/>
            <a:gdLst>
              <a:gd name="T0" fmla="*/ 168 w 195"/>
              <a:gd name="T1" fmla="*/ 15 h 223"/>
              <a:gd name="T2" fmla="*/ 195 w 195"/>
              <a:gd name="T3" fmla="*/ 69 h 223"/>
              <a:gd name="T4" fmla="*/ 165 w 195"/>
              <a:gd name="T5" fmla="*/ 107 h 223"/>
              <a:gd name="T6" fmla="*/ 162 w 195"/>
              <a:gd name="T7" fmla="*/ 126 h 223"/>
              <a:gd name="T8" fmla="*/ 166 w 195"/>
              <a:gd name="T9" fmla="*/ 154 h 223"/>
              <a:gd name="T10" fmla="*/ 171 w 195"/>
              <a:gd name="T11" fmla="*/ 207 h 223"/>
              <a:gd name="T12" fmla="*/ 154 w 195"/>
              <a:gd name="T13" fmla="*/ 215 h 223"/>
              <a:gd name="T14" fmla="*/ 152 w 195"/>
              <a:gd name="T15" fmla="*/ 204 h 223"/>
              <a:gd name="T16" fmla="*/ 154 w 195"/>
              <a:gd name="T17" fmla="*/ 163 h 223"/>
              <a:gd name="T18" fmla="*/ 140 w 195"/>
              <a:gd name="T19" fmla="*/ 148 h 223"/>
              <a:gd name="T20" fmla="*/ 118 w 195"/>
              <a:gd name="T21" fmla="*/ 136 h 223"/>
              <a:gd name="T22" fmla="*/ 117 w 195"/>
              <a:gd name="T23" fmla="*/ 178 h 223"/>
              <a:gd name="T24" fmla="*/ 113 w 195"/>
              <a:gd name="T25" fmla="*/ 195 h 223"/>
              <a:gd name="T26" fmla="*/ 110 w 195"/>
              <a:gd name="T27" fmla="*/ 220 h 223"/>
              <a:gd name="T28" fmla="*/ 102 w 195"/>
              <a:gd name="T29" fmla="*/ 192 h 223"/>
              <a:gd name="T30" fmla="*/ 105 w 195"/>
              <a:gd name="T31" fmla="*/ 155 h 223"/>
              <a:gd name="T32" fmla="*/ 82 w 195"/>
              <a:gd name="T33" fmla="*/ 170 h 223"/>
              <a:gd name="T34" fmla="*/ 56 w 195"/>
              <a:gd name="T35" fmla="*/ 203 h 223"/>
              <a:gd name="T36" fmla="*/ 38 w 195"/>
              <a:gd name="T37" fmla="*/ 207 h 223"/>
              <a:gd name="T38" fmla="*/ 36 w 195"/>
              <a:gd name="T39" fmla="*/ 151 h 223"/>
              <a:gd name="T40" fmla="*/ 34 w 195"/>
              <a:gd name="T41" fmla="*/ 136 h 223"/>
              <a:gd name="T42" fmla="*/ 50 w 195"/>
              <a:gd name="T43" fmla="*/ 119 h 223"/>
              <a:gd name="T44" fmla="*/ 35 w 195"/>
              <a:gd name="T45" fmla="*/ 113 h 223"/>
              <a:gd name="T46" fmla="*/ 77 w 195"/>
              <a:gd name="T47" fmla="*/ 108 h 223"/>
              <a:gd name="T48" fmla="*/ 67 w 195"/>
              <a:gd name="T49" fmla="*/ 84 h 223"/>
              <a:gd name="T50" fmla="*/ 0 w 195"/>
              <a:gd name="T51" fmla="*/ 113 h 223"/>
              <a:gd name="T52" fmla="*/ 20 w 195"/>
              <a:gd name="T53" fmla="*/ 89 h 223"/>
              <a:gd name="T54" fmla="*/ 55 w 195"/>
              <a:gd name="T55" fmla="*/ 62 h 223"/>
              <a:gd name="T56" fmla="*/ 45 w 195"/>
              <a:gd name="T57" fmla="*/ 35 h 223"/>
              <a:gd name="T58" fmla="*/ 73 w 195"/>
              <a:gd name="T59" fmla="*/ 49 h 223"/>
              <a:gd name="T60" fmla="*/ 82 w 195"/>
              <a:gd name="T61" fmla="*/ 58 h 223"/>
              <a:gd name="T62" fmla="*/ 84 w 195"/>
              <a:gd name="T63" fmla="*/ 27 h 223"/>
              <a:gd name="T64" fmla="*/ 106 w 195"/>
              <a:gd name="T65" fmla="*/ 49 h 223"/>
              <a:gd name="T66" fmla="*/ 127 w 195"/>
              <a:gd name="T67" fmla="*/ 53 h 223"/>
              <a:gd name="T68" fmla="*/ 126 w 195"/>
              <a:gd name="T69" fmla="*/ 81 h 223"/>
              <a:gd name="T70" fmla="*/ 150 w 195"/>
              <a:gd name="T71" fmla="*/ 78 h 223"/>
              <a:gd name="T72" fmla="*/ 146 w 195"/>
              <a:gd name="T73" fmla="*/ 54 h 223"/>
              <a:gd name="T74" fmla="*/ 139 w 195"/>
              <a:gd name="T75" fmla="*/ 11 h 223"/>
              <a:gd name="T76" fmla="*/ 49 w 195"/>
              <a:gd name="T77" fmla="*/ 149 h 223"/>
              <a:gd name="T78" fmla="*/ 62 w 195"/>
              <a:gd name="T79" fmla="*/ 136 h 223"/>
              <a:gd name="T80" fmla="*/ 66 w 195"/>
              <a:gd name="T81" fmla="*/ 142 h 223"/>
              <a:gd name="T82" fmla="*/ 71 w 195"/>
              <a:gd name="T83" fmla="*/ 164 h 223"/>
              <a:gd name="T84" fmla="*/ 85 w 195"/>
              <a:gd name="T85" fmla="*/ 146 h 223"/>
              <a:gd name="T86" fmla="*/ 74 w 195"/>
              <a:gd name="T87" fmla="*/ 140 h 223"/>
              <a:gd name="T88" fmla="*/ 98 w 195"/>
              <a:gd name="T89" fmla="*/ 117 h 223"/>
              <a:gd name="T90" fmla="*/ 100 w 195"/>
              <a:gd name="T91" fmla="*/ 120 h 223"/>
              <a:gd name="T92" fmla="*/ 98 w 195"/>
              <a:gd name="T93" fmla="*/ 105 h 223"/>
              <a:gd name="T94" fmla="*/ 98 w 195"/>
              <a:gd name="T95" fmla="*/ 103 h 223"/>
              <a:gd name="T96" fmla="*/ 112 w 195"/>
              <a:gd name="T97" fmla="*/ 74 h 223"/>
              <a:gd name="T98" fmla="*/ 120 w 195"/>
              <a:gd name="T99" fmla="*/ 117 h 223"/>
              <a:gd name="T100" fmla="*/ 150 w 195"/>
              <a:gd name="T101" fmla="*/ 125 h 223"/>
              <a:gd name="T102" fmla="*/ 126 w 195"/>
              <a:gd name="T103" fmla="*/ 107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5" h="223">
                <a:moveTo>
                  <a:pt x="149" y="0"/>
                </a:moveTo>
                <a:cubicBezTo>
                  <a:pt x="164" y="0"/>
                  <a:pt x="164" y="0"/>
                  <a:pt x="164" y="0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15"/>
                  <a:pt x="168" y="15"/>
                  <a:pt x="168" y="15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66" y="42"/>
                  <a:pt x="166" y="42"/>
                  <a:pt x="166" y="42"/>
                </a:cubicBezTo>
                <a:cubicBezTo>
                  <a:pt x="171" y="53"/>
                  <a:pt x="177" y="59"/>
                  <a:pt x="183" y="59"/>
                </a:cubicBezTo>
                <a:cubicBezTo>
                  <a:pt x="189" y="61"/>
                  <a:pt x="193" y="65"/>
                  <a:pt x="195" y="69"/>
                </a:cubicBezTo>
                <a:cubicBezTo>
                  <a:pt x="195" y="72"/>
                  <a:pt x="195" y="72"/>
                  <a:pt x="195" y="72"/>
                </a:cubicBezTo>
                <a:cubicBezTo>
                  <a:pt x="186" y="78"/>
                  <a:pt x="181" y="82"/>
                  <a:pt x="178" y="86"/>
                </a:cubicBezTo>
                <a:cubicBezTo>
                  <a:pt x="175" y="86"/>
                  <a:pt x="170" y="89"/>
                  <a:pt x="165" y="94"/>
                </a:cubicBezTo>
                <a:cubicBezTo>
                  <a:pt x="165" y="107"/>
                  <a:pt x="165" y="107"/>
                  <a:pt x="165" y="107"/>
                </a:cubicBezTo>
                <a:cubicBezTo>
                  <a:pt x="164" y="111"/>
                  <a:pt x="164" y="111"/>
                  <a:pt x="164" y="111"/>
                </a:cubicBezTo>
                <a:cubicBezTo>
                  <a:pt x="165" y="115"/>
                  <a:pt x="165" y="115"/>
                  <a:pt x="165" y="115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164" y="131"/>
                  <a:pt x="164" y="131"/>
                  <a:pt x="164" y="131"/>
                </a:cubicBezTo>
                <a:cubicBezTo>
                  <a:pt x="164" y="151"/>
                  <a:pt x="164" y="151"/>
                  <a:pt x="164" y="151"/>
                </a:cubicBezTo>
                <a:cubicBezTo>
                  <a:pt x="166" y="154"/>
                  <a:pt x="166" y="154"/>
                  <a:pt x="166" y="15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73"/>
                  <a:pt x="167" y="179"/>
                  <a:pt x="169" y="181"/>
                </a:cubicBezTo>
                <a:cubicBezTo>
                  <a:pt x="168" y="190"/>
                  <a:pt x="168" y="190"/>
                  <a:pt x="168" y="190"/>
                </a:cubicBezTo>
                <a:cubicBezTo>
                  <a:pt x="170" y="192"/>
                  <a:pt x="171" y="198"/>
                  <a:pt x="171" y="207"/>
                </a:cubicBezTo>
                <a:cubicBezTo>
                  <a:pt x="171" y="221"/>
                  <a:pt x="171" y="221"/>
                  <a:pt x="171" y="221"/>
                </a:cubicBezTo>
                <a:cubicBezTo>
                  <a:pt x="169" y="223"/>
                  <a:pt x="169" y="223"/>
                  <a:pt x="169" y="223"/>
                </a:cubicBezTo>
                <a:cubicBezTo>
                  <a:pt x="156" y="223"/>
                  <a:pt x="156" y="223"/>
                  <a:pt x="156" y="223"/>
                </a:cubicBezTo>
                <a:cubicBezTo>
                  <a:pt x="155" y="223"/>
                  <a:pt x="154" y="220"/>
                  <a:pt x="154" y="21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44" y="204"/>
                  <a:pt x="144" y="204"/>
                  <a:pt x="144" y="204"/>
                </a:cubicBezTo>
                <a:cubicBezTo>
                  <a:pt x="146" y="202"/>
                  <a:pt x="146" y="202"/>
                  <a:pt x="146" y="202"/>
                </a:cubicBezTo>
                <a:cubicBezTo>
                  <a:pt x="152" y="204"/>
                  <a:pt x="152" y="204"/>
                  <a:pt x="152" y="204"/>
                </a:cubicBezTo>
                <a:cubicBezTo>
                  <a:pt x="156" y="201"/>
                  <a:pt x="156" y="201"/>
                  <a:pt x="156" y="201"/>
                </a:cubicBezTo>
                <a:cubicBezTo>
                  <a:pt x="156" y="198"/>
                  <a:pt x="156" y="198"/>
                  <a:pt x="156" y="198"/>
                </a:cubicBezTo>
                <a:cubicBezTo>
                  <a:pt x="154" y="195"/>
                  <a:pt x="154" y="195"/>
                  <a:pt x="154" y="195"/>
                </a:cubicBezTo>
                <a:cubicBezTo>
                  <a:pt x="154" y="163"/>
                  <a:pt x="154" y="163"/>
                  <a:pt x="154" y="163"/>
                </a:cubicBezTo>
                <a:cubicBezTo>
                  <a:pt x="152" y="159"/>
                  <a:pt x="152" y="159"/>
                  <a:pt x="152" y="159"/>
                </a:cubicBezTo>
                <a:cubicBezTo>
                  <a:pt x="145" y="160"/>
                  <a:pt x="145" y="160"/>
                  <a:pt x="145" y="160"/>
                </a:cubicBezTo>
                <a:cubicBezTo>
                  <a:pt x="139" y="160"/>
                  <a:pt x="139" y="160"/>
                  <a:pt x="139" y="160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35" y="139"/>
                  <a:pt x="129" y="132"/>
                  <a:pt x="122" y="127"/>
                </a:cubicBezTo>
                <a:cubicBezTo>
                  <a:pt x="122" y="124"/>
                  <a:pt x="122" y="124"/>
                  <a:pt x="122" y="124"/>
                </a:cubicBezTo>
                <a:cubicBezTo>
                  <a:pt x="121" y="124"/>
                  <a:pt x="120" y="127"/>
                  <a:pt x="119" y="135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17" y="168"/>
                  <a:pt x="117" y="168"/>
                  <a:pt x="117" y="168"/>
                </a:cubicBezTo>
                <a:cubicBezTo>
                  <a:pt x="115" y="171"/>
                  <a:pt x="115" y="171"/>
                  <a:pt x="115" y="171"/>
                </a:cubicBezTo>
                <a:cubicBezTo>
                  <a:pt x="117" y="173"/>
                  <a:pt x="117" y="173"/>
                  <a:pt x="117" y="173"/>
                </a:cubicBezTo>
                <a:cubicBezTo>
                  <a:pt x="117" y="178"/>
                  <a:pt x="117" y="178"/>
                  <a:pt x="117" y="178"/>
                </a:cubicBezTo>
                <a:cubicBezTo>
                  <a:pt x="115" y="180"/>
                  <a:pt x="115" y="180"/>
                  <a:pt x="115" y="180"/>
                </a:cubicBezTo>
                <a:cubicBezTo>
                  <a:pt x="116" y="185"/>
                  <a:pt x="116" y="185"/>
                  <a:pt x="116" y="185"/>
                </a:cubicBezTo>
                <a:cubicBezTo>
                  <a:pt x="116" y="190"/>
                  <a:pt x="116" y="190"/>
                  <a:pt x="116" y="190"/>
                </a:cubicBezTo>
                <a:cubicBezTo>
                  <a:pt x="113" y="195"/>
                  <a:pt x="113" y="195"/>
                  <a:pt x="113" y="195"/>
                </a:cubicBezTo>
                <a:cubicBezTo>
                  <a:pt x="114" y="200"/>
                  <a:pt x="114" y="200"/>
                  <a:pt x="114" y="200"/>
                </a:cubicBezTo>
                <a:cubicBezTo>
                  <a:pt x="114" y="203"/>
                  <a:pt x="114" y="203"/>
                  <a:pt x="114" y="203"/>
                </a:cubicBezTo>
                <a:cubicBezTo>
                  <a:pt x="113" y="204"/>
                  <a:pt x="112" y="207"/>
                  <a:pt x="112" y="211"/>
                </a:cubicBezTo>
                <a:cubicBezTo>
                  <a:pt x="110" y="211"/>
                  <a:pt x="110" y="214"/>
                  <a:pt x="110" y="220"/>
                </a:cubicBezTo>
                <a:cubicBezTo>
                  <a:pt x="107" y="222"/>
                  <a:pt x="107" y="222"/>
                  <a:pt x="107" y="222"/>
                </a:cubicBezTo>
                <a:cubicBezTo>
                  <a:pt x="106" y="222"/>
                  <a:pt x="106" y="222"/>
                  <a:pt x="106" y="222"/>
                </a:cubicBezTo>
                <a:cubicBezTo>
                  <a:pt x="102" y="215"/>
                  <a:pt x="102" y="215"/>
                  <a:pt x="102" y="215"/>
                </a:cubicBezTo>
                <a:cubicBezTo>
                  <a:pt x="102" y="192"/>
                  <a:pt x="102" y="192"/>
                  <a:pt x="102" y="192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6" y="158"/>
                  <a:pt x="106" y="158"/>
                  <a:pt x="106" y="158"/>
                </a:cubicBezTo>
                <a:cubicBezTo>
                  <a:pt x="105" y="155"/>
                  <a:pt x="105" y="155"/>
                  <a:pt x="105" y="155"/>
                </a:cubicBezTo>
                <a:cubicBezTo>
                  <a:pt x="106" y="148"/>
                  <a:pt x="106" y="148"/>
                  <a:pt x="106" y="148"/>
                </a:cubicBezTo>
                <a:cubicBezTo>
                  <a:pt x="105" y="147"/>
                  <a:pt x="105" y="147"/>
                  <a:pt x="105" y="147"/>
                </a:cubicBezTo>
                <a:cubicBezTo>
                  <a:pt x="98" y="144"/>
                  <a:pt x="98" y="144"/>
                  <a:pt x="98" y="144"/>
                </a:cubicBezTo>
                <a:cubicBezTo>
                  <a:pt x="98" y="151"/>
                  <a:pt x="92" y="160"/>
                  <a:pt x="82" y="170"/>
                </a:cubicBezTo>
                <a:cubicBezTo>
                  <a:pt x="71" y="186"/>
                  <a:pt x="71" y="186"/>
                  <a:pt x="71" y="186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6" y="200"/>
                  <a:pt x="65" y="203"/>
                  <a:pt x="63" y="203"/>
                </a:cubicBezTo>
                <a:cubicBezTo>
                  <a:pt x="56" y="203"/>
                  <a:pt x="56" y="203"/>
                  <a:pt x="56" y="203"/>
                </a:cubicBezTo>
                <a:cubicBezTo>
                  <a:pt x="55" y="203"/>
                  <a:pt x="53" y="201"/>
                  <a:pt x="52" y="196"/>
                </a:cubicBezTo>
                <a:cubicBezTo>
                  <a:pt x="51" y="196"/>
                  <a:pt x="51" y="196"/>
                  <a:pt x="51" y="196"/>
                </a:cubicBezTo>
                <a:cubicBezTo>
                  <a:pt x="48" y="203"/>
                  <a:pt x="45" y="207"/>
                  <a:pt x="43" y="207"/>
                </a:cubicBezTo>
                <a:cubicBezTo>
                  <a:pt x="38" y="207"/>
                  <a:pt x="38" y="207"/>
                  <a:pt x="38" y="207"/>
                </a:cubicBezTo>
                <a:cubicBezTo>
                  <a:pt x="38" y="207"/>
                  <a:pt x="35" y="200"/>
                  <a:pt x="31" y="188"/>
                </a:cubicBezTo>
                <a:cubicBezTo>
                  <a:pt x="32" y="166"/>
                  <a:pt x="32" y="166"/>
                  <a:pt x="32" y="166"/>
                </a:cubicBezTo>
                <a:cubicBezTo>
                  <a:pt x="36" y="158"/>
                  <a:pt x="36" y="158"/>
                  <a:pt x="36" y="158"/>
                </a:cubicBezTo>
                <a:cubicBezTo>
                  <a:pt x="36" y="151"/>
                  <a:pt x="36" y="151"/>
                  <a:pt x="36" y="151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26" y="135"/>
                  <a:pt x="26" y="135"/>
                  <a:pt x="26" y="135"/>
                </a:cubicBezTo>
                <a:cubicBezTo>
                  <a:pt x="27" y="135"/>
                  <a:pt x="27" y="135"/>
                  <a:pt x="27" y="135"/>
                </a:cubicBezTo>
                <a:cubicBezTo>
                  <a:pt x="34" y="136"/>
                  <a:pt x="34" y="136"/>
                  <a:pt x="34" y="136"/>
                </a:cubicBezTo>
                <a:cubicBezTo>
                  <a:pt x="34" y="134"/>
                  <a:pt x="36" y="133"/>
                  <a:pt x="40" y="133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3" y="119"/>
                  <a:pt x="53" y="119"/>
                  <a:pt x="53" y="119"/>
                </a:cubicBezTo>
                <a:cubicBezTo>
                  <a:pt x="50" y="119"/>
                  <a:pt x="50" y="119"/>
                  <a:pt x="50" y="119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43" y="121"/>
                  <a:pt x="43" y="121"/>
                  <a:pt x="43" y="121"/>
                </a:cubicBezTo>
                <a:cubicBezTo>
                  <a:pt x="39" y="119"/>
                  <a:pt x="36" y="117"/>
                  <a:pt x="35" y="114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35" y="112"/>
                  <a:pt x="37" y="111"/>
                  <a:pt x="41" y="111"/>
                </a:cubicBezTo>
                <a:cubicBezTo>
                  <a:pt x="41" y="109"/>
                  <a:pt x="48" y="105"/>
                  <a:pt x="62" y="99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77" y="108"/>
                  <a:pt x="77" y="108"/>
                  <a:pt x="77" y="108"/>
                </a:cubicBezTo>
                <a:cubicBezTo>
                  <a:pt x="83" y="108"/>
                  <a:pt x="83" y="108"/>
                  <a:pt x="83" y="108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2"/>
                  <a:pt x="84" y="72"/>
                  <a:pt x="84" y="72"/>
                </a:cubicBezTo>
                <a:cubicBezTo>
                  <a:pt x="82" y="72"/>
                  <a:pt x="77" y="76"/>
                  <a:pt x="67" y="84"/>
                </a:cubicBezTo>
                <a:cubicBezTo>
                  <a:pt x="57" y="88"/>
                  <a:pt x="49" y="92"/>
                  <a:pt x="42" y="97"/>
                </a:cubicBezTo>
                <a:cubicBezTo>
                  <a:pt x="23" y="102"/>
                  <a:pt x="13" y="107"/>
                  <a:pt x="13" y="111"/>
                </a:cubicBezTo>
                <a:cubicBezTo>
                  <a:pt x="1" y="114"/>
                  <a:pt x="1" y="114"/>
                  <a:pt x="1" y="114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91"/>
                  <a:pt x="1" y="91"/>
                  <a:pt x="1" y="91"/>
                </a:cubicBezTo>
                <a:cubicBezTo>
                  <a:pt x="10" y="85"/>
                  <a:pt x="10" y="85"/>
                  <a:pt x="10" y="85"/>
                </a:cubicBezTo>
                <a:cubicBezTo>
                  <a:pt x="13" y="85"/>
                  <a:pt x="15" y="86"/>
                  <a:pt x="18" y="89"/>
                </a:cubicBezTo>
                <a:cubicBezTo>
                  <a:pt x="20" y="89"/>
                  <a:pt x="20" y="89"/>
                  <a:pt x="20" y="89"/>
                </a:cubicBezTo>
                <a:cubicBezTo>
                  <a:pt x="47" y="78"/>
                  <a:pt x="47" y="78"/>
                  <a:pt x="47" y="78"/>
                </a:cubicBezTo>
                <a:cubicBezTo>
                  <a:pt x="48" y="76"/>
                  <a:pt x="53" y="73"/>
                  <a:pt x="64" y="69"/>
                </a:cubicBezTo>
                <a:cubicBezTo>
                  <a:pt x="64" y="65"/>
                  <a:pt x="61" y="63"/>
                  <a:pt x="56" y="63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1"/>
                  <a:pt x="55" y="61"/>
                  <a:pt x="55" y="61"/>
                </a:cubicBezTo>
                <a:cubicBezTo>
                  <a:pt x="56" y="55"/>
                  <a:pt x="56" y="55"/>
                  <a:pt x="56" y="55"/>
                </a:cubicBezTo>
                <a:cubicBezTo>
                  <a:pt x="53" y="46"/>
                  <a:pt x="49" y="39"/>
                  <a:pt x="45" y="36"/>
                </a:cubicBezTo>
                <a:cubicBezTo>
                  <a:pt x="45" y="35"/>
                  <a:pt x="45" y="35"/>
                  <a:pt x="45" y="35"/>
                </a:cubicBezTo>
                <a:cubicBezTo>
                  <a:pt x="47" y="33"/>
                  <a:pt x="47" y="33"/>
                  <a:pt x="4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63" y="36"/>
                  <a:pt x="68" y="40"/>
                  <a:pt x="72" y="45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2" y="60"/>
                  <a:pt x="72" y="60"/>
                  <a:pt x="72" y="60"/>
                </a:cubicBezTo>
                <a:cubicBezTo>
                  <a:pt x="75" y="62"/>
                  <a:pt x="75" y="62"/>
                  <a:pt x="75" y="62"/>
                </a:cubicBezTo>
                <a:cubicBezTo>
                  <a:pt x="82" y="58"/>
                  <a:pt x="82" y="58"/>
                  <a:pt x="82" y="58"/>
                </a:cubicBezTo>
                <a:cubicBezTo>
                  <a:pt x="87" y="59"/>
                  <a:pt x="87" y="59"/>
                  <a:pt x="87" y="59"/>
                </a:cubicBezTo>
                <a:cubicBezTo>
                  <a:pt x="89" y="51"/>
                  <a:pt x="90" y="44"/>
                  <a:pt x="90" y="35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27"/>
                  <a:pt x="84" y="27"/>
                  <a:pt x="84" y="27"/>
                </a:cubicBezTo>
                <a:cubicBezTo>
                  <a:pt x="86" y="25"/>
                  <a:pt x="86" y="25"/>
                  <a:pt x="86" y="25"/>
                </a:cubicBezTo>
                <a:cubicBezTo>
                  <a:pt x="90" y="25"/>
                  <a:pt x="90" y="25"/>
                  <a:pt x="90" y="25"/>
                </a:cubicBezTo>
                <a:cubicBezTo>
                  <a:pt x="101" y="28"/>
                  <a:pt x="107" y="30"/>
                  <a:pt x="106" y="34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99" y="60"/>
                  <a:pt x="99" y="60"/>
                  <a:pt x="99" y="60"/>
                </a:cubicBezTo>
                <a:cubicBezTo>
                  <a:pt x="99" y="66"/>
                  <a:pt x="99" y="66"/>
                  <a:pt x="99" y="66"/>
                </a:cubicBezTo>
                <a:cubicBezTo>
                  <a:pt x="106" y="57"/>
                  <a:pt x="114" y="53"/>
                  <a:pt x="120" y="53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9" y="55"/>
                  <a:pt x="129" y="55"/>
                  <a:pt x="129" y="55"/>
                </a:cubicBezTo>
                <a:cubicBezTo>
                  <a:pt x="129" y="62"/>
                  <a:pt x="129" y="62"/>
                  <a:pt x="129" y="62"/>
                </a:cubicBezTo>
                <a:cubicBezTo>
                  <a:pt x="129" y="66"/>
                  <a:pt x="128" y="69"/>
                  <a:pt x="126" y="7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4" y="84"/>
                  <a:pt x="124" y="84"/>
                  <a:pt x="124" y="84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5" y="96"/>
                  <a:pt x="125" y="96"/>
                  <a:pt x="125" y="96"/>
                </a:cubicBezTo>
                <a:cubicBezTo>
                  <a:pt x="150" y="78"/>
                  <a:pt x="150" y="78"/>
                  <a:pt x="150" y="78"/>
                </a:cubicBezTo>
                <a:cubicBezTo>
                  <a:pt x="150" y="74"/>
                  <a:pt x="150" y="74"/>
                  <a:pt x="150" y="74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6" y="54"/>
                  <a:pt x="146" y="54"/>
                  <a:pt x="146" y="54"/>
                </a:cubicBezTo>
                <a:cubicBezTo>
                  <a:pt x="146" y="28"/>
                  <a:pt x="146" y="28"/>
                  <a:pt x="146" y="28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7" y="23"/>
                  <a:pt x="147" y="23"/>
                  <a:pt x="147" y="23"/>
                </a:cubicBezTo>
                <a:cubicBezTo>
                  <a:pt x="147" y="21"/>
                  <a:pt x="144" y="17"/>
                  <a:pt x="139" y="11"/>
                </a:cubicBezTo>
                <a:cubicBezTo>
                  <a:pt x="139" y="7"/>
                  <a:pt x="139" y="7"/>
                  <a:pt x="139" y="7"/>
                </a:cubicBezTo>
                <a:lnTo>
                  <a:pt x="149" y="0"/>
                </a:lnTo>
                <a:close/>
                <a:moveTo>
                  <a:pt x="49" y="146"/>
                </a:moveTo>
                <a:cubicBezTo>
                  <a:pt x="49" y="149"/>
                  <a:pt x="49" y="149"/>
                  <a:pt x="49" y="149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55" y="152"/>
                  <a:pt x="55" y="152"/>
                  <a:pt x="55" y="152"/>
                </a:cubicBezTo>
                <a:cubicBezTo>
                  <a:pt x="61" y="143"/>
                  <a:pt x="61" y="143"/>
                  <a:pt x="61" y="143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0" y="136"/>
                  <a:pt x="60" y="136"/>
                  <a:pt x="60" y="136"/>
                </a:cubicBezTo>
                <a:cubicBezTo>
                  <a:pt x="54" y="138"/>
                  <a:pt x="51" y="142"/>
                  <a:pt x="49" y="146"/>
                </a:cubicBezTo>
                <a:close/>
                <a:moveTo>
                  <a:pt x="66" y="141"/>
                </a:moveTo>
                <a:cubicBezTo>
                  <a:pt x="66" y="142"/>
                  <a:pt x="66" y="142"/>
                  <a:pt x="66" y="142"/>
                </a:cubicBezTo>
                <a:cubicBezTo>
                  <a:pt x="66" y="146"/>
                  <a:pt x="66" y="146"/>
                  <a:pt x="66" y="146"/>
                </a:cubicBezTo>
                <a:cubicBezTo>
                  <a:pt x="65" y="150"/>
                  <a:pt x="65" y="150"/>
                  <a:pt x="65" y="150"/>
                </a:cubicBezTo>
                <a:cubicBezTo>
                  <a:pt x="66" y="153"/>
                  <a:pt x="68" y="155"/>
                  <a:pt x="71" y="158"/>
                </a:cubicBezTo>
                <a:cubicBezTo>
                  <a:pt x="71" y="164"/>
                  <a:pt x="71" y="164"/>
                  <a:pt x="71" y="164"/>
                </a:cubicBezTo>
                <a:cubicBezTo>
                  <a:pt x="72" y="164"/>
                  <a:pt x="72" y="164"/>
                  <a:pt x="72" y="164"/>
                </a:cubicBezTo>
                <a:cubicBezTo>
                  <a:pt x="74" y="164"/>
                  <a:pt x="78" y="159"/>
                  <a:pt x="86" y="148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85" y="146"/>
                  <a:pt x="85" y="146"/>
                  <a:pt x="85" y="146"/>
                </a:cubicBezTo>
                <a:cubicBezTo>
                  <a:pt x="80" y="149"/>
                  <a:pt x="80" y="149"/>
                  <a:pt x="80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3" y="146"/>
                  <a:pt x="73" y="146"/>
                  <a:pt x="73" y="146"/>
                </a:cubicBezTo>
                <a:cubicBezTo>
                  <a:pt x="74" y="140"/>
                  <a:pt x="74" y="140"/>
                  <a:pt x="74" y="140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81" y="126"/>
                  <a:pt x="81" y="126"/>
                  <a:pt x="81" y="126"/>
                </a:cubicBezTo>
                <a:cubicBezTo>
                  <a:pt x="71" y="126"/>
                  <a:pt x="66" y="131"/>
                  <a:pt x="66" y="141"/>
                </a:cubicBezTo>
                <a:close/>
                <a:moveTo>
                  <a:pt x="98" y="117"/>
                </a:moveTo>
                <a:cubicBezTo>
                  <a:pt x="96" y="120"/>
                  <a:pt x="96" y="120"/>
                  <a:pt x="96" y="120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9"/>
                  <a:pt x="100" y="119"/>
                  <a:pt x="100" y="119"/>
                </a:cubicBezTo>
                <a:lnTo>
                  <a:pt x="98" y="117"/>
                </a:lnTo>
                <a:close/>
                <a:moveTo>
                  <a:pt x="98" y="103"/>
                </a:moveTo>
                <a:cubicBezTo>
                  <a:pt x="98" y="105"/>
                  <a:pt x="98" y="105"/>
                  <a:pt x="98" y="105"/>
                </a:cubicBezTo>
                <a:cubicBezTo>
                  <a:pt x="110" y="105"/>
                  <a:pt x="110" y="105"/>
                  <a:pt x="110" y="105"/>
                </a:cubicBezTo>
                <a:cubicBezTo>
                  <a:pt x="107" y="102"/>
                  <a:pt x="107" y="102"/>
                  <a:pt x="107" y="102"/>
                </a:cubicBezTo>
                <a:cubicBezTo>
                  <a:pt x="103" y="102"/>
                  <a:pt x="103" y="102"/>
                  <a:pt x="103" y="102"/>
                </a:cubicBezTo>
                <a:lnTo>
                  <a:pt x="98" y="103"/>
                </a:lnTo>
                <a:close/>
                <a:moveTo>
                  <a:pt x="101" y="88"/>
                </a:moveTo>
                <a:cubicBezTo>
                  <a:pt x="104" y="88"/>
                  <a:pt x="104" y="88"/>
                  <a:pt x="104" y="88"/>
                </a:cubicBezTo>
                <a:cubicBezTo>
                  <a:pt x="107" y="88"/>
                  <a:pt x="110" y="87"/>
                  <a:pt x="112" y="84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0" y="72"/>
                  <a:pt x="110" y="72"/>
                  <a:pt x="110" y="72"/>
                </a:cubicBezTo>
                <a:cubicBezTo>
                  <a:pt x="106" y="75"/>
                  <a:pt x="103" y="80"/>
                  <a:pt x="101" y="88"/>
                </a:cubicBezTo>
                <a:close/>
                <a:moveTo>
                  <a:pt x="120" y="116"/>
                </a:moveTo>
                <a:cubicBezTo>
                  <a:pt x="120" y="117"/>
                  <a:pt x="120" y="117"/>
                  <a:pt x="120" y="117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139" y="123"/>
                  <a:pt x="139" y="123"/>
                  <a:pt x="139" y="123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06"/>
                  <a:pt x="150" y="106"/>
                  <a:pt x="150" y="106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4" y="109"/>
                  <a:pt x="122" y="111"/>
                  <a:pt x="120" y="1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73" name="Freeform 45"/>
          <p:cNvSpPr>
            <a:spLocks noEditPoints="1"/>
          </p:cNvSpPr>
          <p:nvPr/>
        </p:nvSpPr>
        <p:spPr bwMode="auto">
          <a:xfrm>
            <a:off x="5107910" y="3352800"/>
            <a:ext cx="1192058" cy="1104900"/>
          </a:xfrm>
          <a:custGeom>
            <a:avLst/>
            <a:gdLst>
              <a:gd name="T0" fmla="*/ 135 w 272"/>
              <a:gd name="T1" fmla="*/ 27 h 252"/>
              <a:gd name="T2" fmla="*/ 157 w 272"/>
              <a:gd name="T3" fmla="*/ 40 h 252"/>
              <a:gd name="T4" fmla="*/ 215 w 272"/>
              <a:gd name="T5" fmla="*/ 53 h 252"/>
              <a:gd name="T6" fmla="*/ 216 w 272"/>
              <a:gd name="T7" fmla="*/ 116 h 252"/>
              <a:gd name="T8" fmla="*/ 203 w 272"/>
              <a:gd name="T9" fmla="*/ 186 h 252"/>
              <a:gd name="T10" fmla="*/ 248 w 272"/>
              <a:gd name="T11" fmla="*/ 195 h 252"/>
              <a:gd name="T12" fmla="*/ 272 w 272"/>
              <a:gd name="T13" fmla="*/ 222 h 252"/>
              <a:gd name="T14" fmla="*/ 220 w 272"/>
              <a:gd name="T15" fmla="*/ 248 h 252"/>
              <a:gd name="T16" fmla="*/ 188 w 272"/>
              <a:gd name="T17" fmla="*/ 195 h 252"/>
              <a:gd name="T18" fmla="*/ 127 w 272"/>
              <a:gd name="T19" fmla="*/ 218 h 252"/>
              <a:gd name="T20" fmla="*/ 110 w 272"/>
              <a:gd name="T21" fmla="*/ 218 h 252"/>
              <a:gd name="T22" fmla="*/ 91 w 272"/>
              <a:gd name="T23" fmla="*/ 202 h 252"/>
              <a:gd name="T24" fmla="*/ 94 w 272"/>
              <a:gd name="T25" fmla="*/ 158 h 252"/>
              <a:gd name="T26" fmla="*/ 112 w 272"/>
              <a:gd name="T27" fmla="*/ 134 h 252"/>
              <a:gd name="T28" fmla="*/ 87 w 272"/>
              <a:gd name="T29" fmla="*/ 155 h 252"/>
              <a:gd name="T30" fmla="*/ 84 w 272"/>
              <a:gd name="T31" fmla="*/ 235 h 252"/>
              <a:gd name="T32" fmla="*/ 58 w 272"/>
              <a:gd name="T33" fmla="*/ 229 h 252"/>
              <a:gd name="T34" fmla="*/ 62 w 272"/>
              <a:gd name="T35" fmla="*/ 162 h 252"/>
              <a:gd name="T36" fmla="*/ 2 w 272"/>
              <a:gd name="T37" fmla="*/ 208 h 252"/>
              <a:gd name="T38" fmla="*/ 26 w 272"/>
              <a:gd name="T39" fmla="*/ 175 h 252"/>
              <a:gd name="T40" fmla="*/ 45 w 272"/>
              <a:gd name="T41" fmla="*/ 136 h 252"/>
              <a:gd name="T42" fmla="*/ 27 w 272"/>
              <a:gd name="T43" fmla="*/ 99 h 252"/>
              <a:gd name="T44" fmla="*/ 51 w 272"/>
              <a:gd name="T45" fmla="*/ 99 h 252"/>
              <a:gd name="T46" fmla="*/ 77 w 272"/>
              <a:gd name="T47" fmla="*/ 67 h 252"/>
              <a:gd name="T48" fmla="*/ 43 w 272"/>
              <a:gd name="T49" fmla="*/ 53 h 252"/>
              <a:gd name="T50" fmla="*/ 65 w 272"/>
              <a:gd name="T51" fmla="*/ 14 h 252"/>
              <a:gd name="T52" fmla="*/ 94 w 272"/>
              <a:gd name="T53" fmla="*/ 27 h 252"/>
              <a:gd name="T54" fmla="*/ 111 w 272"/>
              <a:gd name="T55" fmla="*/ 20 h 252"/>
              <a:gd name="T56" fmla="*/ 109 w 272"/>
              <a:gd name="T57" fmla="*/ 9 h 252"/>
              <a:gd name="T58" fmla="*/ 114 w 272"/>
              <a:gd name="T59" fmla="*/ 65 h 252"/>
              <a:gd name="T60" fmla="*/ 107 w 272"/>
              <a:gd name="T61" fmla="*/ 56 h 252"/>
              <a:gd name="T62" fmla="*/ 95 w 272"/>
              <a:gd name="T63" fmla="*/ 77 h 252"/>
              <a:gd name="T64" fmla="*/ 128 w 272"/>
              <a:gd name="T65" fmla="*/ 56 h 252"/>
              <a:gd name="T66" fmla="*/ 153 w 272"/>
              <a:gd name="T67" fmla="*/ 48 h 252"/>
              <a:gd name="T68" fmla="*/ 131 w 272"/>
              <a:gd name="T69" fmla="*/ 51 h 252"/>
              <a:gd name="T70" fmla="*/ 131 w 272"/>
              <a:gd name="T71" fmla="*/ 42 h 252"/>
              <a:gd name="T72" fmla="*/ 118 w 272"/>
              <a:gd name="T73" fmla="*/ 92 h 252"/>
              <a:gd name="T74" fmla="*/ 118 w 272"/>
              <a:gd name="T75" fmla="*/ 110 h 252"/>
              <a:gd name="T76" fmla="*/ 104 w 272"/>
              <a:gd name="T77" fmla="*/ 155 h 252"/>
              <a:gd name="T78" fmla="*/ 111 w 272"/>
              <a:gd name="T79" fmla="*/ 156 h 252"/>
              <a:gd name="T80" fmla="*/ 112 w 272"/>
              <a:gd name="T81" fmla="*/ 151 h 252"/>
              <a:gd name="T82" fmla="*/ 137 w 272"/>
              <a:gd name="T83" fmla="*/ 143 h 252"/>
              <a:gd name="T84" fmla="*/ 119 w 272"/>
              <a:gd name="T85" fmla="*/ 205 h 252"/>
              <a:gd name="T86" fmla="*/ 142 w 272"/>
              <a:gd name="T87" fmla="*/ 152 h 252"/>
              <a:gd name="T88" fmla="*/ 131 w 272"/>
              <a:gd name="T89" fmla="*/ 83 h 252"/>
              <a:gd name="T90" fmla="*/ 149 w 272"/>
              <a:gd name="T91" fmla="*/ 112 h 252"/>
              <a:gd name="T92" fmla="*/ 131 w 272"/>
              <a:gd name="T93" fmla="*/ 83 h 252"/>
              <a:gd name="T94" fmla="*/ 158 w 272"/>
              <a:gd name="T95" fmla="*/ 159 h 252"/>
              <a:gd name="T96" fmla="*/ 161 w 272"/>
              <a:gd name="T97" fmla="*/ 145 h 252"/>
              <a:gd name="T98" fmla="*/ 159 w 272"/>
              <a:gd name="T99" fmla="*/ 126 h 252"/>
              <a:gd name="T100" fmla="*/ 161 w 272"/>
              <a:gd name="T101" fmla="*/ 113 h 252"/>
              <a:gd name="T102" fmla="*/ 182 w 272"/>
              <a:gd name="T103" fmla="*/ 70 h 252"/>
              <a:gd name="T104" fmla="*/ 178 w 272"/>
              <a:gd name="T105" fmla="*/ 91 h 252"/>
              <a:gd name="T106" fmla="*/ 175 w 272"/>
              <a:gd name="T107" fmla="*/ 94 h 252"/>
              <a:gd name="T108" fmla="*/ 189 w 272"/>
              <a:gd name="T109" fmla="*/ 93 h 252"/>
              <a:gd name="T110" fmla="*/ 180 w 272"/>
              <a:gd name="T111" fmla="*/ 124 h 252"/>
              <a:gd name="T112" fmla="*/ 194 w 272"/>
              <a:gd name="T113" fmla="*/ 38 h 252"/>
              <a:gd name="T114" fmla="*/ 182 w 272"/>
              <a:gd name="T115" fmla="*/ 158 h 252"/>
              <a:gd name="T116" fmla="*/ 193 w 272"/>
              <a:gd name="T117" fmla="*/ 1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2" h="252">
                <a:moveTo>
                  <a:pt x="117" y="0"/>
                </a:moveTo>
                <a:cubicBezTo>
                  <a:pt x="131" y="2"/>
                  <a:pt x="138" y="5"/>
                  <a:pt x="138" y="10"/>
                </a:cubicBezTo>
                <a:cubicBezTo>
                  <a:pt x="135" y="27"/>
                  <a:pt x="135" y="27"/>
                  <a:pt x="135" y="27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50" y="27"/>
                  <a:pt x="156" y="32"/>
                  <a:pt x="156" y="40"/>
                </a:cubicBezTo>
                <a:cubicBezTo>
                  <a:pt x="157" y="40"/>
                  <a:pt x="157" y="40"/>
                  <a:pt x="157" y="40"/>
                </a:cubicBezTo>
                <a:cubicBezTo>
                  <a:pt x="159" y="28"/>
                  <a:pt x="163" y="22"/>
                  <a:pt x="168" y="22"/>
                </a:cubicBezTo>
                <a:cubicBezTo>
                  <a:pt x="174" y="22"/>
                  <a:pt x="184" y="20"/>
                  <a:pt x="199" y="17"/>
                </a:cubicBezTo>
                <a:cubicBezTo>
                  <a:pt x="211" y="22"/>
                  <a:pt x="216" y="35"/>
                  <a:pt x="215" y="53"/>
                </a:cubicBezTo>
                <a:cubicBezTo>
                  <a:pt x="217" y="107"/>
                  <a:pt x="217" y="107"/>
                  <a:pt x="217" y="107"/>
                </a:cubicBezTo>
                <a:cubicBezTo>
                  <a:pt x="215" y="112"/>
                  <a:pt x="215" y="112"/>
                  <a:pt x="215" y="112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2" y="146"/>
                  <a:pt x="212" y="146"/>
                  <a:pt x="212" y="146"/>
                </a:cubicBezTo>
                <a:cubicBezTo>
                  <a:pt x="213" y="157"/>
                  <a:pt x="213" y="157"/>
                  <a:pt x="213" y="157"/>
                </a:cubicBezTo>
                <a:cubicBezTo>
                  <a:pt x="213" y="161"/>
                  <a:pt x="209" y="171"/>
                  <a:pt x="203" y="186"/>
                </a:cubicBezTo>
                <a:cubicBezTo>
                  <a:pt x="203" y="203"/>
                  <a:pt x="205" y="212"/>
                  <a:pt x="209" y="213"/>
                </a:cubicBezTo>
                <a:cubicBezTo>
                  <a:pt x="223" y="213"/>
                  <a:pt x="223" y="213"/>
                  <a:pt x="223" y="213"/>
                </a:cubicBezTo>
                <a:cubicBezTo>
                  <a:pt x="236" y="214"/>
                  <a:pt x="244" y="208"/>
                  <a:pt x="248" y="195"/>
                </a:cubicBezTo>
                <a:cubicBezTo>
                  <a:pt x="253" y="176"/>
                  <a:pt x="257" y="166"/>
                  <a:pt x="259" y="165"/>
                </a:cubicBezTo>
                <a:cubicBezTo>
                  <a:pt x="261" y="165"/>
                  <a:pt x="261" y="165"/>
                  <a:pt x="261" y="165"/>
                </a:cubicBezTo>
                <a:cubicBezTo>
                  <a:pt x="265" y="165"/>
                  <a:pt x="269" y="184"/>
                  <a:pt x="272" y="222"/>
                </a:cubicBezTo>
                <a:cubicBezTo>
                  <a:pt x="272" y="226"/>
                  <a:pt x="272" y="226"/>
                  <a:pt x="272" y="226"/>
                </a:cubicBezTo>
                <a:cubicBezTo>
                  <a:pt x="272" y="235"/>
                  <a:pt x="258" y="241"/>
                  <a:pt x="232" y="244"/>
                </a:cubicBezTo>
                <a:cubicBezTo>
                  <a:pt x="232" y="246"/>
                  <a:pt x="228" y="247"/>
                  <a:pt x="220" y="248"/>
                </a:cubicBezTo>
                <a:cubicBezTo>
                  <a:pt x="197" y="244"/>
                  <a:pt x="186" y="232"/>
                  <a:pt x="187" y="213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8" y="195"/>
                  <a:pt x="188" y="195"/>
                  <a:pt x="188" y="195"/>
                </a:cubicBezTo>
                <a:cubicBezTo>
                  <a:pt x="189" y="182"/>
                  <a:pt x="185" y="172"/>
                  <a:pt x="177" y="164"/>
                </a:cubicBezTo>
                <a:cubicBezTo>
                  <a:pt x="176" y="164"/>
                  <a:pt x="176" y="164"/>
                  <a:pt x="176" y="164"/>
                </a:cubicBezTo>
                <a:cubicBezTo>
                  <a:pt x="127" y="218"/>
                  <a:pt x="127" y="218"/>
                  <a:pt x="127" y="218"/>
                </a:cubicBezTo>
                <a:cubicBezTo>
                  <a:pt x="122" y="222"/>
                  <a:pt x="118" y="224"/>
                  <a:pt x="115" y="224"/>
                </a:cubicBezTo>
                <a:cubicBezTo>
                  <a:pt x="114" y="224"/>
                  <a:pt x="114" y="224"/>
                  <a:pt x="114" y="224"/>
                </a:cubicBezTo>
                <a:cubicBezTo>
                  <a:pt x="112" y="223"/>
                  <a:pt x="111" y="222"/>
                  <a:pt x="110" y="218"/>
                </a:cubicBezTo>
                <a:cubicBezTo>
                  <a:pt x="109" y="220"/>
                  <a:pt x="109" y="220"/>
                  <a:pt x="109" y="220"/>
                </a:cubicBezTo>
                <a:cubicBezTo>
                  <a:pt x="107" y="219"/>
                  <a:pt x="107" y="219"/>
                  <a:pt x="107" y="219"/>
                </a:cubicBezTo>
                <a:cubicBezTo>
                  <a:pt x="96" y="217"/>
                  <a:pt x="90" y="211"/>
                  <a:pt x="91" y="202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6" y="191"/>
                  <a:pt x="100" y="184"/>
                  <a:pt x="104" y="175"/>
                </a:cubicBezTo>
                <a:cubicBezTo>
                  <a:pt x="97" y="166"/>
                  <a:pt x="94" y="160"/>
                  <a:pt x="94" y="158"/>
                </a:cubicBezTo>
                <a:cubicBezTo>
                  <a:pt x="94" y="155"/>
                  <a:pt x="94" y="155"/>
                  <a:pt x="94" y="155"/>
                </a:cubicBezTo>
                <a:cubicBezTo>
                  <a:pt x="97" y="142"/>
                  <a:pt x="103" y="135"/>
                  <a:pt x="112" y="135"/>
                </a:cubicBezTo>
                <a:cubicBezTo>
                  <a:pt x="112" y="134"/>
                  <a:pt x="112" y="134"/>
                  <a:pt x="112" y="134"/>
                </a:cubicBezTo>
                <a:cubicBezTo>
                  <a:pt x="106" y="134"/>
                  <a:pt x="100" y="131"/>
                  <a:pt x="94" y="126"/>
                </a:cubicBezTo>
                <a:cubicBezTo>
                  <a:pt x="90" y="128"/>
                  <a:pt x="86" y="132"/>
                  <a:pt x="84" y="138"/>
                </a:cubicBezTo>
                <a:cubicBezTo>
                  <a:pt x="87" y="155"/>
                  <a:pt x="87" y="155"/>
                  <a:pt x="87" y="155"/>
                </a:cubicBezTo>
                <a:cubicBezTo>
                  <a:pt x="84" y="185"/>
                  <a:pt x="84" y="185"/>
                  <a:pt x="84" y="185"/>
                </a:cubicBezTo>
                <a:cubicBezTo>
                  <a:pt x="83" y="213"/>
                  <a:pt x="83" y="213"/>
                  <a:pt x="83" y="213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43"/>
                  <a:pt x="81" y="249"/>
                  <a:pt x="76" y="252"/>
                </a:cubicBezTo>
                <a:cubicBezTo>
                  <a:pt x="69" y="252"/>
                  <a:pt x="69" y="252"/>
                  <a:pt x="69" y="252"/>
                </a:cubicBezTo>
                <a:cubicBezTo>
                  <a:pt x="65" y="252"/>
                  <a:pt x="61" y="244"/>
                  <a:pt x="58" y="229"/>
                </a:cubicBezTo>
                <a:cubicBezTo>
                  <a:pt x="60" y="225"/>
                  <a:pt x="62" y="216"/>
                  <a:pt x="63" y="199"/>
                </a:cubicBezTo>
                <a:cubicBezTo>
                  <a:pt x="64" y="180"/>
                  <a:pt x="64" y="180"/>
                  <a:pt x="64" y="180"/>
                </a:cubicBezTo>
                <a:cubicBezTo>
                  <a:pt x="62" y="162"/>
                  <a:pt x="62" y="162"/>
                  <a:pt x="62" y="162"/>
                </a:cubicBezTo>
                <a:cubicBezTo>
                  <a:pt x="61" y="162"/>
                  <a:pt x="61" y="162"/>
                  <a:pt x="61" y="162"/>
                </a:cubicBezTo>
                <a:cubicBezTo>
                  <a:pt x="30" y="193"/>
                  <a:pt x="13" y="209"/>
                  <a:pt x="10" y="209"/>
                </a:cubicBezTo>
                <a:cubicBezTo>
                  <a:pt x="2" y="208"/>
                  <a:pt x="2" y="208"/>
                  <a:pt x="2" y="208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00"/>
                  <a:pt x="9" y="190"/>
                  <a:pt x="26" y="175"/>
                </a:cubicBezTo>
                <a:cubicBezTo>
                  <a:pt x="61" y="137"/>
                  <a:pt x="79" y="114"/>
                  <a:pt x="81" y="105"/>
                </a:cubicBezTo>
                <a:cubicBezTo>
                  <a:pt x="65" y="113"/>
                  <a:pt x="56" y="122"/>
                  <a:pt x="56" y="130"/>
                </a:cubicBezTo>
                <a:cubicBezTo>
                  <a:pt x="45" y="136"/>
                  <a:pt x="45" y="136"/>
                  <a:pt x="45" y="136"/>
                </a:cubicBezTo>
                <a:cubicBezTo>
                  <a:pt x="33" y="136"/>
                  <a:pt x="26" y="129"/>
                  <a:pt x="27" y="117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27" y="99"/>
                  <a:pt x="27" y="99"/>
                  <a:pt x="27" y="99"/>
                </a:cubicBezTo>
                <a:cubicBezTo>
                  <a:pt x="29" y="95"/>
                  <a:pt x="34" y="92"/>
                  <a:pt x="40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51" y="99"/>
                  <a:pt x="51" y="99"/>
                  <a:pt x="51" y="99"/>
                </a:cubicBezTo>
                <a:cubicBezTo>
                  <a:pt x="61" y="98"/>
                  <a:pt x="72" y="94"/>
                  <a:pt x="82" y="88"/>
                </a:cubicBezTo>
                <a:cubicBezTo>
                  <a:pt x="82" y="87"/>
                  <a:pt x="82" y="87"/>
                  <a:pt x="82" y="87"/>
                </a:cubicBezTo>
                <a:cubicBezTo>
                  <a:pt x="82" y="74"/>
                  <a:pt x="80" y="67"/>
                  <a:pt x="77" y="67"/>
                </a:cubicBezTo>
                <a:cubicBezTo>
                  <a:pt x="73" y="70"/>
                  <a:pt x="70" y="71"/>
                  <a:pt x="68" y="71"/>
                </a:cubicBezTo>
                <a:cubicBezTo>
                  <a:pt x="66" y="71"/>
                  <a:pt x="66" y="71"/>
                  <a:pt x="66" y="71"/>
                </a:cubicBezTo>
                <a:cubicBezTo>
                  <a:pt x="59" y="70"/>
                  <a:pt x="51" y="64"/>
                  <a:pt x="43" y="53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3"/>
                  <a:pt x="52" y="42"/>
                  <a:pt x="70" y="41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9"/>
                  <a:pt x="65" y="9"/>
                  <a:pt x="65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94" y="27"/>
                  <a:pt x="94" y="27"/>
                  <a:pt x="94" y="27"/>
                </a:cubicBezTo>
                <a:cubicBezTo>
                  <a:pt x="95" y="31"/>
                  <a:pt x="95" y="31"/>
                  <a:pt x="95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9" y="9"/>
                  <a:pt x="109" y="9"/>
                  <a:pt x="109" y="9"/>
                </a:cubicBezTo>
                <a:cubicBezTo>
                  <a:pt x="112" y="3"/>
                  <a:pt x="115" y="0"/>
                  <a:pt x="117" y="0"/>
                </a:cubicBezTo>
                <a:close/>
                <a:moveTo>
                  <a:pt x="129" y="35"/>
                </a:moveTo>
                <a:cubicBezTo>
                  <a:pt x="121" y="55"/>
                  <a:pt x="116" y="65"/>
                  <a:pt x="114" y="65"/>
                </a:cubicBezTo>
                <a:cubicBezTo>
                  <a:pt x="110" y="65"/>
                  <a:pt x="110" y="65"/>
                  <a:pt x="110" y="65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10" y="37"/>
                  <a:pt x="110" y="37"/>
                  <a:pt x="110" y="37"/>
                </a:cubicBezTo>
                <a:cubicBezTo>
                  <a:pt x="106" y="37"/>
                  <a:pt x="101" y="42"/>
                  <a:pt x="96" y="53"/>
                </a:cubicBezTo>
                <a:cubicBezTo>
                  <a:pt x="95" y="77"/>
                  <a:pt x="95" y="77"/>
                  <a:pt x="95" y="77"/>
                </a:cubicBezTo>
                <a:cubicBezTo>
                  <a:pt x="98" y="80"/>
                  <a:pt x="98" y="80"/>
                  <a:pt x="98" y="80"/>
                </a:cubicBezTo>
                <a:cubicBezTo>
                  <a:pt x="106" y="76"/>
                  <a:pt x="115" y="68"/>
                  <a:pt x="127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5" y="56"/>
                  <a:pt x="140" y="57"/>
                  <a:pt x="143" y="60"/>
                </a:cubicBezTo>
                <a:cubicBezTo>
                  <a:pt x="145" y="60"/>
                  <a:pt x="145" y="60"/>
                  <a:pt x="145" y="60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31" y="51"/>
                  <a:pt x="131" y="51"/>
                  <a:pt x="131" y="51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29" y="45"/>
                  <a:pt x="129" y="45"/>
                  <a:pt x="129" y="45"/>
                </a:cubicBezTo>
                <a:cubicBezTo>
                  <a:pt x="131" y="42"/>
                  <a:pt x="131" y="42"/>
                  <a:pt x="131" y="42"/>
                </a:cubicBezTo>
                <a:cubicBezTo>
                  <a:pt x="132" y="38"/>
                  <a:pt x="132" y="38"/>
                  <a:pt x="132" y="38"/>
                </a:cubicBezTo>
                <a:lnTo>
                  <a:pt x="129" y="35"/>
                </a:lnTo>
                <a:close/>
                <a:moveTo>
                  <a:pt x="118" y="92"/>
                </a:moveTo>
                <a:cubicBezTo>
                  <a:pt x="116" y="96"/>
                  <a:pt x="111" y="103"/>
                  <a:pt x="103" y="112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9" y="116"/>
                  <a:pt x="114" y="114"/>
                  <a:pt x="118" y="110"/>
                </a:cubicBezTo>
                <a:cubicBezTo>
                  <a:pt x="119" y="92"/>
                  <a:pt x="119" y="92"/>
                  <a:pt x="119" y="92"/>
                </a:cubicBezTo>
                <a:lnTo>
                  <a:pt x="118" y="92"/>
                </a:lnTo>
                <a:close/>
                <a:moveTo>
                  <a:pt x="104" y="155"/>
                </a:moveTo>
                <a:cubicBezTo>
                  <a:pt x="108" y="162"/>
                  <a:pt x="108" y="162"/>
                  <a:pt x="108" y="162"/>
                </a:cubicBezTo>
                <a:cubicBezTo>
                  <a:pt x="112" y="162"/>
                  <a:pt x="112" y="162"/>
                  <a:pt x="112" y="162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2" y="151"/>
                  <a:pt x="112" y="151"/>
                  <a:pt x="112" y="151"/>
                </a:cubicBezTo>
                <a:cubicBezTo>
                  <a:pt x="107" y="152"/>
                  <a:pt x="105" y="154"/>
                  <a:pt x="104" y="155"/>
                </a:cubicBezTo>
                <a:close/>
                <a:moveTo>
                  <a:pt x="136" y="131"/>
                </a:moveTo>
                <a:cubicBezTo>
                  <a:pt x="137" y="143"/>
                  <a:pt x="137" y="143"/>
                  <a:pt x="137" y="143"/>
                </a:cubicBezTo>
                <a:cubicBezTo>
                  <a:pt x="135" y="162"/>
                  <a:pt x="135" y="162"/>
                  <a:pt x="135" y="162"/>
                </a:cubicBezTo>
                <a:cubicBezTo>
                  <a:pt x="134" y="176"/>
                  <a:pt x="134" y="176"/>
                  <a:pt x="134" y="176"/>
                </a:cubicBezTo>
                <a:cubicBezTo>
                  <a:pt x="128" y="185"/>
                  <a:pt x="123" y="195"/>
                  <a:pt x="119" y="205"/>
                </a:cubicBezTo>
                <a:cubicBezTo>
                  <a:pt x="120" y="205"/>
                  <a:pt x="120" y="205"/>
                  <a:pt x="120" y="205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4" y="166"/>
                  <a:pt x="142" y="160"/>
                  <a:pt x="142" y="152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40" y="126"/>
                  <a:pt x="136" y="129"/>
                  <a:pt x="136" y="131"/>
                </a:cubicBezTo>
                <a:close/>
                <a:moveTo>
                  <a:pt x="131" y="83"/>
                </a:moveTo>
                <a:cubicBezTo>
                  <a:pt x="135" y="89"/>
                  <a:pt x="137" y="96"/>
                  <a:pt x="136" y="105"/>
                </a:cubicBezTo>
                <a:cubicBezTo>
                  <a:pt x="136" y="107"/>
                  <a:pt x="136" y="107"/>
                  <a:pt x="136" y="107"/>
                </a:cubicBezTo>
                <a:cubicBezTo>
                  <a:pt x="141" y="107"/>
                  <a:pt x="145" y="109"/>
                  <a:pt x="149" y="112"/>
                </a:cubicBezTo>
                <a:cubicBezTo>
                  <a:pt x="159" y="58"/>
                  <a:pt x="159" y="58"/>
                  <a:pt x="159" y="58"/>
                </a:cubicBezTo>
                <a:cubicBezTo>
                  <a:pt x="154" y="58"/>
                  <a:pt x="151" y="64"/>
                  <a:pt x="149" y="77"/>
                </a:cubicBezTo>
                <a:cubicBezTo>
                  <a:pt x="146" y="79"/>
                  <a:pt x="140" y="81"/>
                  <a:pt x="131" y="83"/>
                </a:cubicBezTo>
                <a:close/>
                <a:moveTo>
                  <a:pt x="161" y="145"/>
                </a:moveTo>
                <a:cubicBezTo>
                  <a:pt x="159" y="145"/>
                  <a:pt x="159" y="145"/>
                  <a:pt x="159" y="145"/>
                </a:cubicBezTo>
                <a:cubicBezTo>
                  <a:pt x="158" y="159"/>
                  <a:pt x="158" y="159"/>
                  <a:pt x="158" y="159"/>
                </a:cubicBezTo>
                <a:cubicBezTo>
                  <a:pt x="160" y="159"/>
                  <a:pt x="160" y="159"/>
                  <a:pt x="160" y="159"/>
                </a:cubicBezTo>
                <a:cubicBezTo>
                  <a:pt x="171" y="143"/>
                  <a:pt x="171" y="143"/>
                  <a:pt x="171" y="143"/>
                </a:cubicBezTo>
                <a:lnTo>
                  <a:pt x="161" y="145"/>
                </a:lnTo>
                <a:close/>
                <a:moveTo>
                  <a:pt x="161" y="113"/>
                </a:moveTo>
                <a:cubicBezTo>
                  <a:pt x="160" y="121"/>
                  <a:pt x="160" y="121"/>
                  <a:pt x="160" y="121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1" y="112"/>
                  <a:pt x="161" y="112"/>
                  <a:pt x="161" y="112"/>
                </a:cubicBezTo>
                <a:lnTo>
                  <a:pt x="161" y="113"/>
                </a:lnTo>
                <a:close/>
                <a:moveTo>
                  <a:pt x="170" y="74"/>
                </a:moveTo>
                <a:cubicBezTo>
                  <a:pt x="175" y="71"/>
                  <a:pt x="179" y="69"/>
                  <a:pt x="181" y="70"/>
                </a:cubicBezTo>
                <a:cubicBezTo>
                  <a:pt x="182" y="70"/>
                  <a:pt x="182" y="70"/>
                  <a:pt x="182" y="70"/>
                </a:cubicBezTo>
                <a:cubicBezTo>
                  <a:pt x="190" y="72"/>
                  <a:pt x="194" y="74"/>
                  <a:pt x="194" y="77"/>
                </a:cubicBezTo>
                <a:cubicBezTo>
                  <a:pt x="193" y="82"/>
                  <a:pt x="193" y="82"/>
                  <a:pt x="193" y="82"/>
                </a:cubicBezTo>
                <a:cubicBezTo>
                  <a:pt x="193" y="83"/>
                  <a:pt x="188" y="87"/>
                  <a:pt x="178" y="91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75" y="92"/>
                  <a:pt x="175" y="92"/>
                  <a:pt x="175" y="92"/>
                </a:cubicBezTo>
                <a:cubicBezTo>
                  <a:pt x="175" y="94"/>
                  <a:pt x="175" y="94"/>
                  <a:pt x="175" y="94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88" y="93"/>
                  <a:pt x="188" y="93"/>
                  <a:pt x="188" y="93"/>
                </a:cubicBezTo>
                <a:cubicBezTo>
                  <a:pt x="189" y="93"/>
                  <a:pt x="189" y="93"/>
                  <a:pt x="189" y="93"/>
                </a:cubicBezTo>
                <a:cubicBezTo>
                  <a:pt x="194" y="94"/>
                  <a:pt x="197" y="95"/>
                  <a:pt x="197" y="97"/>
                </a:cubicBezTo>
                <a:cubicBezTo>
                  <a:pt x="196" y="104"/>
                  <a:pt x="196" y="104"/>
                  <a:pt x="196" y="104"/>
                </a:cubicBezTo>
                <a:cubicBezTo>
                  <a:pt x="185" y="115"/>
                  <a:pt x="180" y="122"/>
                  <a:pt x="180" y="124"/>
                </a:cubicBezTo>
                <a:cubicBezTo>
                  <a:pt x="188" y="125"/>
                  <a:pt x="193" y="128"/>
                  <a:pt x="197" y="133"/>
                </a:cubicBezTo>
                <a:cubicBezTo>
                  <a:pt x="198" y="114"/>
                  <a:pt x="198" y="114"/>
                  <a:pt x="198" y="114"/>
                </a:cubicBezTo>
                <a:cubicBezTo>
                  <a:pt x="200" y="75"/>
                  <a:pt x="199" y="50"/>
                  <a:pt x="194" y="38"/>
                </a:cubicBezTo>
                <a:cubicBezTo>
                  <a:pt x="186" y="38"/>
                  <a:pt x="177" y="49"/>
                  <a:pt x="170" y="72"/>
                </a:cubicBezTo>
                <a:lnTo>
                  <a:pt x="170" y="74"/>
                </a:lnTo>
                <a:close/>
                <a:moveTo>
                  <a:pt x="182" y="158"/>
                </a:moveTo>
                <a:cubicBezTo>
                  <a:pt x="185" y="158"/>
                  <a:pt x="185" y="158"/>
                  <a:pt x="185" y="158"/>
                </a:cubicBezTo>
                <a:cubicBezTo>
                  <a:pt x="190" y="157"/>
                  <a:pt x="193" y="156"/>
                  <a:pt x="193" y="154"/>
                </a:cubicBezTo>
                <a:cubicBezTo>
                  <a:pt x="193" y="152"/>
                  <a:pt x="193" y="152"/>
                  <a:pt x="193" y="152"/>
                </a:cubicBezTo>
                <a:cubicBezTo>
                  <a:pt x="190" y="152"/>
                  <a:pt x="190" y="152"/>
                  <a:pt x="190" y="152"/>
                </a:cubicBezTo>
                <a:lnTo>
                  <a:pt x="182" y="158"/>
                </a:lnTo>
                <a:close/>
              </a:path>
            </a:pathLst>
          </a:custGeom>
          <a:solidFill>
            <a:srgbClr val="000000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48174" name="Freeform 46"/>
          <p:cNvSpPr>
            <a:spLocks noEditPoints="1"/>
          </p:cNvSpPr>
          <p:nvPr/>
        </p:nvSpPr>
        <p:spPr bwMode="auto">
          <a:xfrm>
            <a:off x="6211081" y="4335463"/>
            <a:ext cx="706345" cy="1073150"/>
          </a:xfrm>
          <a:custGeom>
            <a:avLst/>
            <a:gdLst>
              <a:gd name="T0" fmla="*/ 118 w 161"/>
              <a:gd name="T1" fmla="*/ 21 h 245"/>
              <a:gd name="T2" fmla="*/ 131 w 161"/>
              <a:gd name="T3" fmla="*/ 20 h 245"/>
              <a:gd name="T4" fmla="*/ 161 w 161"/>
              <a:gd name="T5" fmla="*/ 49 h 245"/>
              <a:gd name="T6" fmla="*/ 148 w 161"/>
              <a:gd name="T7" fmla="*/ 60 h 245"/>
              <a:gd name="T8" fmla="*/ 134 w 161"/>
              <a:gd name="T9" fmla="*/ 62 h 245"/>
              <a:gd name="T10" fmla="*/ 118 w 161"/>
              <a:gd name="T11" fmla="*/ 70 h 245"/>
              <a:gd name="T12" fmla="*/ 95 w 161"/>
              <a:gd name="T13" fmla="*/ 61 h 245"/>
              <a:gd name="T14" fmla="*/ 62 w 161"/>
              <a:gd name="T15" fmla="*/ 73 h 245"/>
              <a:gd name="T16" fmla="*/ 99 w 161"/>
              <a:gd name="T17" fmla="*/ 71 h 245"/>
              <a:gd name="T18" fmla="*/ 113 w 161"/>
              <a:gd name="T19" fmla="*/ 70 h 245"/>
              <a:gd name="T20" fmla="*/ 113 w 161"/>
              <a:gd name="T21" fmla="*/ 79 h 245"/>
              <a:gd name="T22" fmla="*/ 108 w 161"/>
              <a:gd name="T23" fmla="*/ 95 h 245"/>
              <a:gd name="T24" fmla="*/ 103 w 161"/>
              <a:gd name="T25" fmla="*/ 108 h 245"/>
              <a:gd name="T26" fmla="*/ 68 w 161"/>
              <a:gd name="T27" fmla="*/ 142 h 245"/>
              <a:gd name="T28" fmla="*/ 112 w 161"/>
              <a:gd name="T29" fmla="*/ 114 h 245"/>
              <a:gd name="T30" fmla="*/ 125 w 161"/>
              <a:gd name="T31" fmla="*/ 140 h 245"/>
              <a:gd name="T32" fmla="*/ 142 w 161"/>
              <a:gd name="T33" fmla="*/ 245 h 245"/>
              <a:gd name="T34" fmla="*/ 74 w 161"/>
              <a:gd name="T35" fmla="*/ 213 h 245"/>
              <a:gd name="T36" fmla="*/ 51 w 161"/>
              <a:gd name="T37" fmla="*/ 209 h 245"/>
              <a:gd name="T38" fmla="*/ 55 w 161"/>
              <a:gd name="T39" fmla="*/ 185 h 245"/>
              <a:gd name="T40" fmla="*/ 53 w 161"/>
              <a:gd name="T41" fmla="*/ 138 h 245"/>
              <a:gd name="T42" fmla="*/ 49 w 161"/>
              <a:gd name="T43" fmla="*/ 130 h 245"/>
              <a:gd name="T44" fmla="*/ 38 w 161"/>
              <a:gd name="T45" fmla="*/ 101 h 245"/>
              <a:gd name="T46" fmla="*/ 31 w 161"/>
              <a:gd name="T47" fmla="*/ 95 h 245"/>
              <a:gd name="T48" fmla="*/ 33 w 161"/>
              <a:gd name="T49" fmla="*/ 118 h 245"/>
              <a:gd name="T50" fmla="*/ 34 w 161"/>
              <a:gd name="T51" fmla="*/ 137 h 245"/>
              <a:gd name="T52" fmla="*/ 31 w 161"/>
              <a:gd name="T53" fmla="*/ 148 h 245"/>
              <a:gd name="T54" fmla="*/ 16 w 161"/>
              <a:gd name="T55" fmla="*/ 147 h 245"/>
              <a:gd name="T56" fmla="*/ 9 w 161"/>
              <a:gd name="T57" fmla="*/ 127 h 245"/>
              <a:gd name="T58" fmla="*/ 12 w 161"/>
              <a:gd name="T59" fmla="*/ 105 h 245"/>
              <a:gd name="T60" fmla="*/ 3 w 161"/>
              <a:gd name="T61" fmla="*/ 67 h 245"/>
              <a:gd name="T62" fmla="*/ 26 w 161"/>
              <a:gd name="T63" fmla="*/ 42 h 245"/>
              <a:gd name="T64" fmla="*/ 21 w 161"/>
              <a:gd name="T65" fmla="*/ 22 h 245"/>
              <a:gd name="T66" fmla="*/ 59 w 161"/>
              <a:gd name="T67" fmla="*/ 20 h 245"/>
              <a:gd name="T68" fmla="*/ 48 w 161"/>
              <a:gd name="T69" fmla="*/ 43 h 245"/>
              <a:gd name="T70" fmla="*/ 49 w 161"/>
              <a:gd name="T71" fmla="*/ 54 h 245"/>
              <a:gd name="T72" fmla="*/ 72 w 161"/>
              <a:gd name="T73" fmla="*/ 34 h 245"/>
              <a:gd name="T74" fmla="*/ 65 w 161"/>
              <a:gd name="T75" fmla="*/ 11 h 245"/>
              <a:gd name="T76" fmla="*/ 67 w 161"/>
              <a:gd name="T77" fmla="*/ 7 h 245"/>
              <a:gd name="T78" fmla="*/ 28 w 161"/>
              <a:gd name="T79" fmla="*/ 241 h 245"/>
              <a:gd name="T80" fmla="*/ 64 w 161"/>
              <a:gd name="T81" fmla="*/ 93 h 245"/>
              <a:gd name="T82" fmla="*/ 74 w 161"/>
              <a:gd name="T83" fmla="*/ 93 h 245"/>
              <a:gd name="T84" fmla="*/ 64 w 161"/>
              <a:gd name="T85" fmla="*/ 93 h 245"/>
              <a:gd name="T86" fmla="*/ 79 w 161"/>
              <a:gd name="T87" fmla="*/ 180 h 245"/>
              <a:gd name="T88" fmla="*/ 75 w 161"/>
              <a:gd name="T89" fmla="*/ 160 h 245"/>
              <a:gd name="T90" fmla="*/ 81 w 161"/>
              <a:gd name="T91" fmla="*/ 152 h 245"/>
              <a:gd name="T92" fmla="*/ 108 w 161"/>
              <a:gd name="T93" fmla="*/ 145 h 245"/>
              <a:gd name="T94" fmla="*/ 93 w 161"/>
              <a:gd name="T95" fmla="*/ 159 h 245"/>
              <a:gd name="T96" fmla="*/ 103 w 161"/>
              <a:gd name="T97" fmla="*/ 162 h 245"/>
              <a:gd name="T98" fmla="*/ 93 w 161"/>
              <a:gd name="T99" fmla="*/ 178 h 245"/>
              <a:gd name="T100" fmla="*/ 107 w 161"/>
              <a:gd name="T101" fmla="*/ 189 h 245"/>
              <a:gd name="T102" fmla="*/ 98 w 161"/>
              <a:gd name="T103" fmla="*/ 8 h 245"/>
              <a:gd name="T104" fmla="*/ 108 w 161"/>
              <a:gd name="T105" fmla="*/ 9 h 245"/>
              <a:gd name="T106" fmla="*/ 99 w 161"/>
              <a:gd name="T107" fmla="*/ 32 h 245"/>
              <a:gd name="T108" fmla="*/ 108 w 161"/>
              <a:gd name="T109" fmla="*/ 26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1" h="245">
                <a:moveTo>
                  <a:pt x="129" y="0"/>
                </a:moveTo>
                <a:cubicBezTo>
                  <a:pt x="132" y="4"/>
                  <a:pt x="132" y="4"/>
                  <a:pt x="132" y="4"/>
                </a:cubicBezTo>
                <a:cubicBezTo>
                  <a:pt x="132" y="6"/>
                  <a:pt x="132" y="6"/>
                  <a:pt x="132" y="6"/>
                </a:cubicBezTo>
                <a:cubicBezTo>
                  <a:pt x="131" y="16"/>
                  <a:pt x="127" y="21"/>
                  <a:pt x="118" y="21"/>
                </a:cubicBezTo>
                <a:cubicBezTo>
                  <a:pt x="118" y="22"/>
                  <a:pt x="118" y="22"/>
                  <a:pt x="118" y="2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31" y="20"/>
                  <a:pt x="131" y="20"/>
                  <a:pt x="131" y="20"/>
                </a:cubicBezTo>
                <a:cubicBezTo>
                  <a:pt x="136" y="20"/>
                  <a:pt x="139" y="23"/>
                  <a:pt x="139" y="29"/>
                </a:cubicBezTo>
                <a:cubicBezTo>
                  <a:pt x="152" y="31"/>
                  <a:pt x="159" y="35"/>
                  <a:pt x="159" y="40"/>
                </a:cubicBezTo>
                <a:cubicBezTo>
                  <a:pt x="161" y="46"/>
                  <a:pt x="161" y="46"/>
                  <a:pt x="161" y="46"/>
                </a:cubicBezTo>
                <a:cubicBezTo>
                  <a:pt x="161" y="49"/>
                  <a:pt x="161" y="49"/>
                  <a:pt x="161" y="49"/>
                </a:cubicBezTo>
                <a:cubicBezTo>
                  <a:pt x="161" y="51"/>
                  <a:pt x="160" y="51"/>
                  <a:pt x="158" y="5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57" y="53"/>
                  <a:pt x="157" y="53"/>
                  <a:pt x="157" y="53"/>
                </a:cubicBezTo>
                <a:cubicBezTo>
                  <a:pt x="157" y="58"/>
                  <a:pt x="154" y="60"/>
                  <a:pt x="148" y="60"/>
                </a:cubicBezTo>
                <a:cubicBezTo>
                  <a:pt x="143" y="60"/>
                  <a:pt x="143" y="60"/>
                  <a:pt x="143" y="60"/>
                </a:cubicBezTo>
                <a:cubicBezTo>
                  <a:pt x="138" y="59"/>
                  <a:pt x="138" y="59"/>
                  <a:pt x="138" y="59"/>
                </a:cubicBezTo>
                <a:cubicBezTo>
                  <a:pt x="138" y="60"/>
                  <a:pt x="137" y="61"/>
                  <a:pt x="135" y="61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34" y="68"/>
                  <a:pt x="134" y="68"/>
                  <a:pt x="134" y="68"/>
                </a:cubicBezTo>
                <a:cubicBezTo>
                  <a:pt x="129" y="68"/>
                  <a:pt x="129" y="68"/>
                  <a:pt x="129" y="68"/>
                </a:cubicBezTo>
                <a:cubicBezTo>
                  <a:pt x="121" y="70"/>
                  <a:pt x="121" y="70"/>
                  <a:pt x="121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3" y="70"/>
                  <a:pt x="111" y="68"/>
                  <a:pt x="111" y="65"/>
                </a:cubicBezTo>
                <a:cubicBezTo>
                  <a:pt x="114" y="60"/>
                  <a:pt x="116" y="56"/>
                  <a:pt x="116" y="54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07" y="56"/>
                  <a:pt x="102" y="59"/>
                  <a:pt x="95" y="61"/>
                </a:cubicBezTo>
                <a:cubicBezTo>
                  <a:pt x="91" y="66"/>
                  <a:pt x="85" y="68"/>
                  <a:pt x="77" y="68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5" y="67"/>
                  <a:pt x="75" y="67"/>
                </a:cubicBezTo>
                <a:cubicBezTo>
                  <a:pt x="69" y="67"/>
                  <a:pt x="65" y="69"/>
                  <a:pt x="62" y="73"/>
                </a:cubicBezTo>
                <a:cubicBezTo>
                  <a:pt x="62" y="78"/>
                  <a:pt x="62" y="78"/>
                  <a:pt x="62" y="78"/>
                </a:cubicBezTo>
                <a:cubicBezTo>
                  <a:pt x="63" y="83"/>
                  <a:pt x="63" y="83"/>
                  <a:pt x="63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76" y="78"/>
                  <a:pt x="87" y="74"/>
                  <a:pt x="99" y="71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11" y="67"/>
                  <a:pt x="111" y="67"/>
                  <a:pt x="111" y="67"/>
                </a:cubicBezTo>
                <a:cubicBezTo>
                  <a:pt x="113" y="70"/>
                  <a:pt x="113" y="70"/>
                  <a:pt x="113" y="70"/>
                </a:cubicBezTo>
                <a:cubicBezTo>
                  <a:pt x="113" y="75"/>
                  <a:pt x="113" y="75"/>
                  <a:pt x="113" y="75"/>
                </a:cubicBezTo>
                <a:cubicBezTo>
                  <a:pt x="112" y="75"/>
                  <a:pt x="112" y="75"/>
                  <a:pt x="112" y="75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13" y="87"/>
                  <a:pt x="113" y="87"/>
                  <a:pt x="113" y="87"/>
                </a:cubicBezTo>
                <a:cubicBezTo>
                  <a:pt x="113" y="89"/>
                  <a:pt x="111" y="90"/>
                  <a:pt x="107" y="91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07" y="96"/>
                  <a:pt x="107" y="96"/>
                  <a:pt x="107" y="96"/>
                </a:cubicBezTo>
                <a:cubicBezTo>
                  <a:pt x="108" y="97"/>
                  <a:pt x="108" y="97"/>
                  <a:pt x="108" y="97"/>
                </a:cubicBezTo>
                <a:cubicBezTo>
                  <a:pt x="108" y="105"/>
                  <a:pt x="108" y="105"/>
                  <a:pt x="108" y="105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88" y="111"/>
                  <a:pt x="78" y="115"/>
                  <a:pt x="73" y="122"/>
                </a:cubicBezTo>
                <a:cubicBezTo>
                  <a:pt x="67" y="125"/>
                  <a:pt x="64" y="129"/>
                  <a:pt x="64" y="133"/>
                </a:cubicBezTo>
                <a:cubicBezTo>
                  <a:pt x="65" y="135"/>
                  <a:pt x="66" y="138"/>
                  <a:pt x="67" y="142"/>
                </a:cubicBezTo>
                <a:cubicBezTo>
                  <a:pt x="68" y="142"/>
                  <a:pt x="68" y="142"/>
                  <a:pt x="68" y="142"/>
                </a:cubicBezTo>
                <a:cubicBezTo>
                  <a:pt x="78" y="135"/>
                  <a:pt x="83" y="131"/>
                  <a:pt x="83" y="129"/>
                </a:cubicBezTo>
                <a:cubicBezTo>
                  <a:pt x="83" y="127"/>
                  <a:pt x="87" y="124"/>
                  <a:pt x="97" y="120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20" y="115"/>
                  <a:pt x="124" y="121"/>
                  <a:pt x="126" y="133"/>
                </a:cubicBezTo>
                <a:cubicBezTo>
                  <a:pt x="126" y="138"/>
                  <a:pt x="126" y="138"/>
                  <a:pt x="126" y="138"/>
                </a:cubicBezTo>
                <a:cubicBezTo>
                  <a:pt x="124" y="139"/>
                  <a:pt x="124" y="139"/>
                  <a:pt x="124" y="139"/>
                </a:cubicBezTo>
                <a:cubicBezTo>
                  <a:pt x="125" y="140"/>
                  <a:pt x="125" y="140"/>
                  <a:pt x="125" y="140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27" y="175"/>
                  <a:pt x="129" y="192"/>
                  <a:pt x="132" y="192"/>
                </a:cubicBezTo>
                <a:cubicBezTo>
                  <a:pt x="144" y="195"/>
                  <a:pt x="150" y="206"/>
                  <a:pt x="150" y="226"/>
                </a:cubicBezTo>
                <a:cubicBezTo>
                  <a:pt x="150" y="231"/>
                  <a:pt x="147" y="237"/>
                  <a:pt x="142" y="245"/>
                </a:cubicBezTo>
                <a:cubicBezTo>
                  <a:pt x="137" y="244"/>
                  <a:pt x="137" y="244"/>
                  <a:pt x="137" y="244"/>
                </a:cubicBezTo>
                <a:cubicBezTo>
                  <a:pt x="126" y="233"/>
                  <a:pt x="119" y="223"/>
                  <a:pt x="115" y="214"/>
                </a:cubicBezTo>
                <a:cubicBezTo>
                  <a:pt x="111" y="211"/>
                  <a:pt x="105" y="209"/>
                  <a:pt x="96" y="206"/>
                </a:cubicBezTo>
                <a:cubicBezTo>
                  <a:pt x="82" y="206"/>
                  <a:pt x="75" y="208"/>
                  <a:pt x="74" y="213"/>
                </a:cubicBezTo>
                <a:cubicBezTo>
                  <a:pt x="50" y="237"/>
                  <a:pt x="50" y="237"/>
                  <a:pt x="50" y="237"/>
                </a:cubicBezTo>
                <a:cubicBezTo>
                  <a:pt x="35" y="234"/>
                  <a:pt x="27" y="231"/>
                  <a:pt x="27" y="229"/>
                </a:cubicBezTo>
                <a:cubicBezTo>
                  <a:pt x="27" y="226"/>
                  <a:pt x="27" y="226"/>
                  <a:pt x="27" y="226"/>
                </a:cubicBezTo>
                <a:cubicBezTo>
                  <a:pt x="37" y="215"/>
                  <a:pt x="45" y="209"/>
                  <a:pt x="51" y="209"/>
                </a:cubicBezTo>
                <a:cubicBezTo>
                  <a:pt x="55" y="207"/>
                  <a:pt x="58" y="206"/>
                  <a:pt x="58" y="204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5" y="185"/>
                  <a:pt x="55" y="185"/>
                  <a:pt x="55" y="185"/>
                </a:cubicBezTo>
                <a:cubicBezTo>
                  <a:pt x="56" y="177"/>
                  <a:pt x="56" y="177"/>
                  <a:pt x="56" y="177"/>
                </a:cubicBezTo>
                <a:cubicBezTo>
                  <a:pt x="55" y="177"/>
                  <a:pt x="54" y="168"/>
                  <a:pt x="53" y="149"/>
                </a:cubicBezTo>
                <a:cubicBezTo>
                  <a:pt x="55" y="147"/>
                  <a:pt x="55" y="147"/>
                  <a:pt x="55" y="147"/>
                </a:cubicBezTo>
                <a:cubicBezTo>
                  <a:pt x="53" y="138"/>
                  <a:pt x="53" y="138"/>
                  <a:pt x="53" y="138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25"/>
                  <a:pt x="52" y="129"/>
                  <a:pt x="49" y="130"/>
                </a:cubicBezTo>
                <a:cubicBezTo>
                  <a:pt x="47" y="130"/>
                  <a:pt x="47" y="130"/>
                  <a:pt x="47" y="130"/>
                </a:cubicBezTo>
                <a:cubicBezTo>
                  <a:pt x="44" y="129"/>
                  <a:pt x="42" y="124"/>
                  <a:pt x="39" y="115"/>
                </a:cubicBezTo>
                <a:cubicBezTo>
                  <a:pt x="37" y="115"/>
                  <a:pt x="36" y="115"/>
                  <a:pt x="36" y="113"/>
                </a:cubicBezTo>
                <a:cubicBezTo>
                  <a:pt x="36" y="105"/>
                  <a:pt x="37" y="101"/>
                  <a:pt x="38" y="101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4"/>
                  <a:pt x="38" y="91"/>
                  <a:pt x="39" y="91"/>
                </a:cubicBezTo>
                <a:cubicBezTo>
                  <a:pt x="39" y="87"/>
                  <a:pt x="38" y="85"/>
                  <a:pt x="37" y="85"/>
                </a:cubicBezTo>
                <a:cubicBezTo>
                  <a:pt x="35" y="92"/>
                  <a:pt x="33" y="95"/>
                  <a:pt x="31" y="95"/>
                </a:cubicBezTo>
                <a:cubicBezTo>
                  <a:pt x="32" y="99"/>
                  <a:pt x="32" y="99"/>
                  <a:pt x="32" y="99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8"/>
                  <a:pt x="33" y="118"/>
                  <a:pt x="33" y="118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31"/>
                  <a:pt x="35" y="131"/>
                  <a:pt x="35" y="131"/>
                </a:cubicBezTo>
                <a:cubicBezTo>
                  <a:pt x="34" y="137"/>
                  <a:pt x="34" y="137"/>
                  <a:pt x="34" y="137"/>
                </a:cubicBezTo>
                <a:cubicBezTo>
                  <a:pt x="35" y="142"/>
                  <a:pt x="35" y="142"/>
                  <a:pt x="35" y="142"/>
                </a:cubicBezTo>
                <a:cubicBezTo>
                  <a:pt x="35" y="143"/>
                  <a:pt x="35" y="143"/>
                  <a:pt x="35" y="143"/>
                </a:cubicBezTo>
                <a:cubicBezTo>
                  <a:pt x="30" y="147"/>
                  <a:pt x="30" y="147"/>
                  <a:pt x="30" y="147"/>
                </a:cubicBezTo>
                <a:cubicBezTo>
                  <a:pt x="31" y="148"/>
                  <a:pt x="31" y="148"/>
                  <a:pt x="31" y="148"/>
                </a:cubicBezTo>
                <a:cubicBezTo>
                  <a:pt x="31" y="152"/>
                  <a:pt x="31" y="152"/>
                  <a:pt x="31" y="152"/>
                </a:cubicBezTo>
                <a:cubicBezTo>
                  <a:pt x="30" y="154"/>
                  <a:pt x="28" y="155"/>
                  <a:pt x="25" y="155"/>
                </a:cubicBezTo>
                <a:cubicBezTo>
                  <a:pt x="23" y="155"/>
                  <a:pt x="23" y="155"/>
                  <a:pt x="23" y="155"/>
                </a:cubicBezTo>
                <a:cubicBezTo>
                  <a:pt x="18" y="155"/>
                  <a:pt x="16" y="152"/>
                  <a:pt x="16" y="147"/>
                </a:cubicBezTo>
                <a:cubicBezTo>
                  <a:pt x="10" y="143"/>
                  <a:pt x="8" y="139"/>
                  <a:pt x="8" y="134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9" y="131"/>
                  <a:pt x="9" y="131"/>
                  <a:pt x="9" y="131"/>
                </a:cubicBezTo>
                <a:cubicBezTo>
                  <a:pt x="9" y="127"/>
                  <a:pt x="9" y="127"/>
                  <a:pt x="9" y="127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9" y="87"/>
                  <a:pt x="4" y="77"/>
                  <a:pt x="0" y="73"/>
                </a:cubicBezTo>
                <a:cubicBezTo>
                  <a:pt x="0" y="69"/>
                  <a:pt x="0" y="69"/>
                  <a:pt x="0" y="69"/>
                </a:cubicBezTo>
                <a:cubicBezTo>
                  <a:pt x="2" y="67"/>
                  <a:pt x="2" y="67"/>
                  <a:pt x="2" y="67"/>
                </a:cubicBezTo>
                <a:cubicBezTo>
                  <a:pt x="3" y="67"/>
                  <a:pt x="3" y="67"/>
                  <a:pt x="3" y="67"/>
                </a:cubicBezTo>
                <a:cubicBezTo>
                  <a:pt x="8" y="68"/>
                  <a:pt x="8" y="68"/>
                  <a:pt x="8" y="68"/>
                </a:cubicBezTo>
                <a:cubicBezTo>
                  <a:pt x="15" y="68"/>
                  <a:pt x="25" y="65"/>
                  <a:pt x="36" y="58"/>
                </a:cubicBezTo>
                <a:cubicBezTo>
                  <a:pt x="36" y="55"/>
                  <a:pt x="36" y="55"/>
                  <a:pt x="36" y="55"/>
                </a:cubicBezTo>
                <a:cubicBezTo>
                  <a:pt x="31" y="55"/>
                  <a:pt x="28" y="51"/>
                  <a:pt x="26" y="42"/>
                </a:cubicBezTo>
                <a:cubicBezTo>
                  <a:pt x="24" y="42"/>
                  <a:pt x="23" y="39"/>
                  <a:pt x="22" y="31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4"/>
                  <a:pt x="19" y="24"/>
                  <a:pt x="19" y="24"/>
                </a:cubicBezTo>
                <a:cubicBezTo>
                  <a:pt x="21" y="22"/>
                  <a:pt x="21" y="22"/>
                  <a:pt x="21" y="22"/>
                </a:cubicBezTo>
                <a:cubicBezTo>
                  <a:pt x="23" y="22"/>
                  <a:pt x="30" y="25"/>
                  <a:pt x="40" y="31"/>
                </a:cubicBezTo>
                <a:cubicBezTo>
                  <a:pt x="55" y="18"/>
                  <a:pt x="55" y="18"/>
                  <a:pt x="55" y="18"/>
                </a:cubicBezTo>
                <a:cubicBezTo>
                  <a:pt x="57" y="18"/>
                  <a:pt x="57" y="18"/>
                  <a:pt x="57" y="18"/>
                </a:cubicBezTo>
                <a:cubicBezTo>
                  <a:pt x="59" y="20"/>
                  <a:pt x="59" y="20"/>
                  <a:pt x="59" y="20"/>
                </a:cubicBezTo>
                <a:cubicBezTo>
                  <a:pt x="58" y="24"/>
                  <a:pt x="58" y="24"/>
                  <a:pt x="58" y="24"/>
                </a:cubicBezTo>
                <a:cubicBezTo>
                  <a:pt x="56" y="26"/>
                  <a:pt x="54" y="31"/>
                  <a:pt x="52" y="40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3"/>
                  <a:pt x="48" y="43"/>
                  <a:pt x="48" y="43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7"/>
                  <a:pt x="50" y="47"/>
                  <a:pt x="50" y="47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65" y="50"/>
                  <a:pt x="65" y="50"/>
                  <a:pt x="65" y="50"/>
                </a:cubicBezTo>
                <a:cubicBezTo>
                  <a:pt x="71" y="52"/>
                  <a:pt x="71" y="52"/>
                  <a:pt x="71" y="52"/>
                </a:cubicBezTo>
                <a:cubicBezTo>
                  <a:pt x="71" y="50"/>
                  <a:pt x="72" y="48"/>
                  <a:pt x="74" y="45"/>
                </a:cubicBezTo>
                <a:cubicBezTo>
                  <a:pt x="72" y="34"/>
                  <a:pt x="72" y="34"/>
                  <a:pt x="72" y="34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23"/>
                  <a:pt x="71" y="19"/>
                  <a:pt x="67" y="19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1"/>
                  <a:pt x="65" y="11"/>
                  <a:pt x="65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2"/>
                  <a:pt x="68" y="12"/>
                  <a:pt x="68" y="12"/>
                </a:cubicBezTo>
                <a:cubicBezTo>
                  <a:pt x="70" y="11"/>
                  <a:pt x="72" y="10"/>
                  <a:pt x="72" y="9"/>
                </a:cubicBezTo>
                <a:cubicBezTo>
                  <a:pt x="72" y="8"/>
                  <a:pt x="70" y="7"/>
                  <a:pt x="67" y="7"/>
                </a:cubicBezTo>
                <a:cubicBezTo>
                  <a:pt x="67" y="3"/>
                  <a:pt x="67" y="3"/>
                  <a:pt x="67" y="3"/>
                </a:cubicBezTo>
                <a:lnTo>
                  <a:pt x="129" y="0"/>
                </a:lnTo>
                <a:close/>
                <a:moveTo>
                  <a:pt x="25" y="241"/>
                </a:moveTo>
                <a:cubicBezTo>
                  <a:pt x="28" y="241"/>
                  <a:pt x="28" y="241"/>
                  <a:pt x="28" y="241"/>
                </a:cubicBezTo>
                <a:cubicBezTo>
                  <a:pt x="28" y="244"/>
                  <a:pt x="28" y="244"/>
                  <a:pt x="28" y="244"/>
                </a:cubicBezTo>
                <a:cubicBezTo>
                  <a:pt x="25" y="244"/>
                  <a:pt x="25" y="244"/>
                  <a:pt x="25" y="244"/>
                </a:cubicBezTo>
                <a:lnTo>
                  <a:pt x="25" y="241"/>
                </a:lnTo>
                <a:close/>
                <a:moveTo>
                  <a:pt x="64" y="93"/>
                </a:moveTo>
                <a:cubicBezTo>
                  <a:pt x="63" y="94"/>
                  <a:pt x="63" y="94"/>
                  <a:pt x="63" y="94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6" y="101"/>
                  <a:pt x="66" y="101"/>
                  <a:pt x="66" y="101"/>
                </a:cubicBezTo>
                <a:cubicBezTo>
                  <a:pt x="74" y="93"/>
                  <a:pt x="74" y="93"/>
                  <a:pt x="74" y="93"/>
                </a:cubicBezTo>
                <a:cubicBezTo>
                  <a:pt x="67" y="94"/>
                  <a:pt x="67" y="94"/>
                  <a:pt x="67" y="94"/>
                </a:cubicBezTo>
                <a:cubicBezTo>
                  <a:pt x="66" y="94"/>
                  <a:pt x="66" y="94"/>
                  <a:pt x="66" y="94"/>
                </a:cubicBezTo>
                <a:cubicBezTo>
                  <a:pt x="65" y="93"/>
                  <a:pt x="65" y="93"/>
                  <a:pt x="65" y="93"/>
                </a:cubicBezTo>
                <a:lnTo>
                  <a:pt x="64" y="93"/>
                </a:lnTo>
                <a:close/>
                <a:moveTo>
                  <a:pt x="75" y="160"/>
                </a:moveTo>
                <a:cubicBezTo>
                  <a:pt x="72" y="164"/>
                  <a:pt x="72" y="164"/>
                  <a:pt x="72" y="164"/>
                </a:cubicBezTo>
                <a:cubicBezTo>
                  <a:pt x="72" y="170"/>
                  <a:pt x="73" y="175"/>
                  <a:pt x="76" y="181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76" y="179"/>
                  <a:pt x="75" y="174"/>
                  <a:pt x="75" y="166"/>
                </a:cubicBezTo>
                <a:cubicBezTo>
                  <a:pt x="79" y="161"/>
                  <a:pt x="79" y="161"/>
                  <a:pt x="79" y="161"/>
                </a:cubicBezTo>
                <a:lnTo>
                  <a:pt x="75" y="160"/>
                </a:lnTo>
                <a:close/>
                <a:moveTo>
                  <a:pt x="103" y="132"/>
                </a:moveTo>
                <a:cubicBezTo>
                  <a:pt x="93" y="139"/>
                  <a:pt x="93" y="139"/>
                  <a:pt x="93" y="139"/>
                </a:cubicBezTo>
                <a:cubicBezTo>
                  <a:pt x="80" y="151"/>
                  <a:pt x="80" y="151"/>
                  <a:pt x="80" y="151"/>
                </a:cubicBezTo>
                <a:cubicBezTo>
                  <a:pt x="81" y="152"/>
                  <a:pt x="81" y="152"/>
                  <a:pt x="81" y="152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85" y="148"/>
                  <a:pt x="89" y="145"/>
                  <a:pt x="94" y="142"/>
                </a:cubicBezTo>
                <a:cubicBezTo>
                  <a:pt x="99" y="142"/>
                  <a:pt x="104" y="145"/>
                  <a:pt x="108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07" y="143"/>
                  <a:pt x="106" y="139"/>
                  <a:pt x="106" y="133"/>
                </a:cubicBezTo>
                <a:lnTo>
                  <a:pt x="103" y="132"/>
                </a:lnTo>
                <a:close/>
                <a:moveTo>
                  <a:pt x="104" y="155"/>
                </a:moveTo>
                <a:cubicBezTo>
                  <a:pt x="104" y="156"/>
                  <a:pt x="101" y="157"/>
                  <a:pt x="93" y="159"/>
                </a:cubicBezTo>
                <a:cubicBezTo>
                  <a:pt x="90" y="164"/>
                  <a:pt x="90" y="164"/>
                  <a:pt x="90" y="164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5" y="162"/>
                  <a:pt x="95" y="162"/>
                  <a:pt x="95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107" y="166"/>
                  <a:pt x="107" y="166"/>
                  <a:pt x="107" y="166"/>
                </a:cubicBezTo>
                <a:cubicBezTo>
                  <a:pt x="107" y="173"/>
                  <a:pt x="107" y="173"/>
                  <a:pt x="107" y="173"/>
                </a:cubicBezTo>
                <a:cubicBezTo>
                  <a:pt x="107" y="175"/>
                  <a:pt x="103" y="176"/>
                  <a:pt x="96" y="176"/>
                </a:cubicBezTo>
                <a:cubicBezTo>
                  <a:pt x="96" y="177"/>
                  <a:pt x="95" y="178"/>
                  <a:pt x="93" y="178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104" y="182"/>
                  <a:pt x="107" y="185"/>
                  <a:pt x="107" y="189"/>
                </a:cubicBezTo>
                <a:cubicBezTo>
                  <a:pt x="108" y="189"/>
                  <a:pt x="108" y="189"/>
                  <a:pt x="108" y="189"/>
                </a:cubicBezTo>
                <a:cubicBezTo>
                  <a:pt x="108" y="187"/>
                  <a:pt x="108" y="186"/>
                  <a:pt x="110" y="186"/>
                </a:cubicBezTo>
                <a:cubicBezTo>
                  <a:pt x="108" y="166"/>
                  <a:pt x="106" y="155"/>
                  <a:pt x="104" y="155"/>
                </a:cubicBezTo>
                <a:close/>
                <a:moveTo>
                  <a:pt x="98" y="8"/>
                </a:moveTo>
                <a:cubicBezTo>
                  <a:pt x="98" y="13"/>
                  <a:pt x="98" y="13"/>
                  <a:pt x="98" y="13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107" y="10"/>
                  <a:pt x="107" y="10"/>
                  <a:pt x="107" y="10"/>
                </a:cubicBezTo>
                <a:cubicBezTo>
                  <a:pt x="108" y="9"/>
                  <a:pt x="108" y="9"/>
                  <a:pt x="108" y="9"/>
                </a:cubicBezTo>
                <a:cubicBezTo>
                  <a:pt x="104" y="9"/>
                  <a:pt x="101" y="8"/>
                  <a:pt x="100" y="6"/>
                </a:cubicBezTo>
                <a:lnTo>
                  <a:pt x="98" y="8"/>
                </a:lnTo>
                <a:close/>
                <a:moveTo>
                  <a:pt x="108" y="27"/>
                </a:moveTo>
                <a:cubicBezTo>
                  <a:pt x="99" y="32"/>
                  <a:pt x="99" y="32"/>
                  <a:pt x="99" y="32"/>
                </a:cubicBezTo>
                <a:cubicBezTo>
                  <a:pt x="99" y="36"/>
                  <a:pt x="99" y="36"/>
                  <a:pt x="99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3" y="27"/>
                  <a:pt x="112" y="26"/>
                  <a:pt x="108" y="26"/>
                </a:cubicBezTo>
                <a:lnTo>
                  <a:pt x="108" y="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1793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repeatCount="indefinite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 accumulate="none">
                                        <p:cTn id="7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  <p:by x="100000" y="100000"/>
                                      <p:from x="20000" y="20000"/>
                                      <p:to x="200000" y="200000"/>
                                    </p:animScale>
                                    <p:animEffect transition="out" filter="fade">
                                      <p:cBhvr additive="base" accumulate="none">
                                        <p:cTn id="8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0" presetClass="entr" presetSubtype="0" repeatCount="indefinite" repeatDur="0" restart="never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 accumulate="none">
                                        <p:cTn id="11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</p:cBhvr>
                                      <p:by x="100000" y="100000"/>
                                      <p:from x="20000" y="20000"/>
                                      <p:to x="200000" y="200000"/>
                                    </p:animScale>
                                    <p:animEffect transition="out" filter="fade">
                                      <p:cBhvr additive="base" accumulate="none">
                                        <p:cTn id="12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entr" presetSubtype="0" repeatCount="indefinite" repeatDur="0" restart="never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 accumulate="none">
                                        <p:cTn id="15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</p:cBhvr>
                                      <p:by x="100000" y="100000"/>
                                      <p:from x="20000" y="20000"/>
                                      <p:to x="200000" y="200000"/>
                                    </p:animScale>
                                    <p:animEffect transition="out" filter="fade">
                                      <p:cBhvr additive="base" accumulate="none">
                                        <p:cTn id="16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entr" presetSubtype="0" repeatCount="indefinite" repeatDur="0" restart="never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 accumulate="none">
                                        <p:cTn id="19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</p:cBhvr>
                                      <p:by x="100000" y="100000"/>
                                      <p:from x="20000" y="20000"/>
                                      <p:to x="200000" y="200000"/>
                                    </p:animScale>
                                    <p:animEffect transition="out" filter="fade">
                                      <p:cBhvr additive="base" accumulate="none">
                                        <p:cTn id="20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indefinite" repeatDur="0" restart="never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 accumulate="none">
                                        <p:cTn id="23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</p:cBhvr>
                                      <p:by x="100000" y="100000"/>
                                      <p:from x="20000" y="20000"/>
                                      <p:to x="200000" y="200000"/>
                                    </p:animScale>
                                    <p:animEffect transition="out" filter="fade">
                                      <p:cBhvr additive="base" accumulate="none">
                                        <p:cTn id="24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0" presetClass="entr" presetSubtype="0" repeatCount="indefinite" repeatDur="0" restart="never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 accumulate="none">
                                        <p:cTn id="27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</p:cBhvr>
                                      <p:by x="100000" y="100000"/>
                                      <p:from x="20000" y="20000"/>
                                      <p:to x="200000" y="200000"/>
                                    </p:animScale>
                                    <p:animEffect transition="out" filter="fade">
                                      <p:cBhvr additive="base" accumulate="none">
                                        <p:cTn id="28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entr" presetSubtype="0" repeatCount="indefinite" repeatDur="0" restart="never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 accumulate="none">
                                        <p:cTn id="31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</p:cBhvr>
                                      <p:by x="100000" y="100000"/>
                                      <p:from x="20000" y="20000"/>
                                      <p:to x="200000" y="200000"/>
                                    </p:animScale>
                                    <p:animEffect transition="out" filter="fade">
                                      <p:cBhvr additive="base" accumulate="none">
                                        <p:cTn id="32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0" presetClass="entr" presetSubtype="0" repeatCount="indefinite" repeatDur="0" restart="never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 accumulate="none">
                                        <p:cTn id="35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  <p:by x="100000" y="100000"/>
                                      <p:from x="20000" y="20000"/>
                                      <p:to x="200000" y="200000"/>
                                    </p:animScale>
                                    <p:animEffect transition="out" filter="fade">
                                      <p:cBhvr additive="base" accumulate="none">
                                        <p:cTn id="36" dur="2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7037E-6 L -0.12113 0.37593 " pathEditMode="relative" rAng="0" ptsTypes="AA">
                                      <p:cBhvr additive="base" accumulate="none">
                                        <p:cTn id="38" dur="583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063" y="18796"/>
                                    </p:animMotion>
                                    <p:animEffect transition="in" filter="fade">
                                      <p:cBhvr additive="base" accumulate="none">
                                        <p:cTn id="39" dur="175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40" dur="292" repeatDur="0" restart="never" fill="hold">
                                          <p:stCondLst>
                                            <p:cond delay="408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7037E-6 L -0.12113 0.37593 " pathEditMode="relative" rAng="0" ptsTypes="AA">
                                      <p:cBhvr additive="base" accumulate="none">
                                        <p:cTn id="42" dur="583" repeatDur="0" restart="never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063" y="18796"/>
                                    </p:animMotion>
                                    <p:animEffect transition="in" filter="fade">
                                      <p:cBhvr additive="base" accumulate="none">
                                        <p:cTn id="43" dur="5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44" dur="292" repeatDur="0" restart="never" fill="hold">
                                          <p:stCondLst>
                                            <p:cond delay="608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33333E-6 L -0.17409 0.53936 " pathEditMode="relative" rAng="0" ptsTypes="AA">
                                      <p:cBhvr additive="base" accumulate="none">
                                        <p:cTn id="46" dur="583" repeatDur="0" restart="never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8717" y="26968"/>
                                    </p:animMotion>
                                    <p:animEffect transition="in" filter="fade">
                                      <p:cBhvr additive="base" accumulate="none">
                                        <p:cTn id="47" dur="6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48" dur="292" repeatDur="0" restart="never" fill="hold">
                                          <p:stCondLst>
                                            <p:cond delay="808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1.11111E-6 L -0.12113 0.37592 " pathEditMode="relative" rAng="0" ptsTypes="AA">
                                      <p:cBhvr additive="base" accumulate="none">
                                        <p:cTn id="50" dur="583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063" y="18796"/>
                                    </p:animMotion>
                                    <p:animEffect transition="in" filter="fade">
                                      <p:cBhvr additive="base" accumulate="none">
                                        <p:cTn id="51" dur="175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52" dur="292" repeatDur="0" restart="never" fill="hold">
                                          <p:stCondLst>
                                            <p:cond delay="408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4.07407E-6 L -0.21311 0.66112 " pathEditMode="relative" rAng="0" ptsTypes="AA">
                                      <p:cBhvr additive="base" accumulate="none">
                                        <p:cTn id="54" dur="583" repeatDur="0" restart="never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10669" y="33056"/>
                                    </p:animMotion>
                                    <p:animEffect transition="in" filter="fade">
                                      <p:cBhvr additive="base" accumulate="none">
                                        <p:cTn id="55" dur="5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56" dur="292" repeatDur="0" restart="never" fill="hold">
                                          <p:stCondLst>
                                            <p:cond delay="608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33333E-6 L -0.17408 0.53936 " pathEditMode="relative" rAng="0" ptsTypes="AA">
                                      <p:cBhvr additive="base" accumulate="none">
                                        <p:cTn id="58" dur="583" repeatDur="0" restart="never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8717" y="26968"/>
                                    </p:animMotion>
                                    <p:animEffect transition="in" filter="fade">
                                      <p:cBhvr additive="base" accumulate="none">
                                        <p:cTn id="59" dur="6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60" dur="292" repeatDur="0" restart="never" fill="hold">
                                          <p:stCondLst>
                                            <p:cond delay="808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33333E-6 L -0.17408 0.53936 " pathEditMode="relative" rAng="0" ptsTypes="AA">
                                      <p:cBhvr additive="base" accumulate="none">
                                        <p:cTn id="62" dur="583" repeatDur="0" restart="never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8717" y="26968"/>
                                    </p:animMotion>
                                    <p:animEffect transition="in" filter="fade">
                                      <p:cBhvr additive="base" accumulate="none">
                                        <p:cTn id="63" dur="6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64" dur="292" repeatDur="0" restart="never" fill="hold">
                                          <p:stCondLst>
                                            <p:cond delay="808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1.11111E-6 L -0.12113 0.37592 " pathEditMode="relative" rAng="0" ptsTypes="AA">
                                      <p:cBhvr additive="base" accumulate="none">
                                        <p:cTn id="66" dur="583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063" y="18796"/>
                                    </p:animMotion>
                                    <p:animEffect transition="in" filter="fade">
                                      <p:cBhvr additive="base" accumulate="none">
                                        <p:cTn id="67" dur="175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68" dur="292" repeatDur="0" restart="never" fill="hold">
                                          <p:stCondLst>
                                            <p:cond delay="408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33333E-6 L -0.13947 0.43311 " pathEditMode="relative" rAng="0" ptsTypes="AA">
                                      <p:cBhvr additive="base" accumulate="none">
                                        <p:cTn id="70" dur="583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from x="0" y="0"/>
                                      <p:to x="100000" y="100000"/>
                                      <p:rCtr x="-6987" y="21644"/>
                                    </p:animMotion>
                                    <p:animEffect transition="in" filter="fade">
                                      <p:cBhvr additive="base" accumulate="none">
                                        <p:cTn id="71" dur="175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72" dur="292" repeatDur="0" restart="never" fill="hold">
                                          <p:stCondLst>
                                            <p:cond delay="408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</p:cBhvr>
                                      <p:to x="1000" y="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 animBg="1"/>
      <p:bldP spid="48138" grpId="0" animBg="1"/>
      <p:bldP spid="48139" grpId="0" animBg="1"/>
      <p:bldP spid="48140" grpId="0" animBg="1"/>
      <p:bldP spid="48141" grpId="0" animBg="1"/>
      <p:bldP spid="48142" grpId="0" animBg="1"/>
      <p:bldP spid="48143" grpId="0" animBg="1"/>
      <p:bldP spid="48144" grpId="0" animBg="1"/>
      <p:bldP spid="48145" grpId="0" animBg="1"/>
      <p:bldP spid="48146" grpId="0" animBg="1"/>
      <p:bldP spid="48147" grpId="0" animBg="1"/>
      <p:bldP spid="48148" grpId="0" animBg="1"/>
      <p:bldP spid="48149" grpId="0" animBg="1"/>
      <p:bldP spid="48150" grpId="0" animBg="1"/>
      <p:bldP spid="48151" grpId="0" animBg="1"/>
      <p:bldP spid="48152" grpId="0" animBg="1"/>
      <p:bldP spid="4815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112</Words>
  <Application>Microsoft Office PowerPoint</Application>
  <PresentationFormat>自定义</PresentationFormat>
  <Paragraphs>10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Calibri Light</vt:lpstr>
      <vt:lpstr>Office Theme</vt:lpstr>
      <vt:lpstr>幻灯片 1</vt:lpstr>
      <vt:lpstr>幻灯片 2</vt:lpstr>
      <vt:lpstr>幻灯片 3</vt:lpstr>
      <vt:lpstr>幻灯片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Administrator</cp:lastModifiedBy>
  <cp:revision>78</cp:revision>
  <dcterms:created xsi:type="dcterms:W3CDTF">2013-06-06T13:31:35Z</dcterms:created>
  <dcterms:modified xsi:type="dcterms:W3CDTF">2015-02-12T03:31:35Z</dcterms:modified>
</cp:coreProperties>
</file>